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8166" y="904148"/>
            <a:ext cx="18485929" cy="3223353"/>
            <a:chOff x="-108166" y="904148"/>
            <a:chExt cx="18485929" cy="32233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8166" y="904148"/>
              <a:ext cx="18485929" cy="32233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72809" y="2080672"/>
            <a:ext cx="5930969" cy="8267900"/>
            <a:chOff x="12172809" y="2080672"/>
            <a:chExt cx="5930969" cy="82679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2809" y="2080672"/>
              <a:ext cx="5930969" cy="82679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1893" y="4092060"/>
            <a:ext cx="8329816" cy="36100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1377" y="7024225"/>
            <a:ext cx="7846829" cy="1560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12536" y="6734776"/>
            <a:ext cx="8721793" cy="144037"/>
            <a:chOff x="2312536" y="6734776"/>
            <a:chExt cx="8721793" cy="1440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2536" y="6734776"/>
              <a:ext cx="8721793" cy="1440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831" y="2402300"/>
            <a:ext cx="7288063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08166" y="7914941"/>
            <a:ext cx="18485929" cy="3239470"/>
            <a:chOff x="-108166" y="7914941"/>
            <a:chExt cx="18485929" cy="32394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8166" y="7914941"/>
              <a:ext cx="18485929" cy="32394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653" y="4999514"/>
            <a:ext cx="16328858" cy="2743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322" y="686150"/>
            <a:ext cx="3909592" cy="25356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7914" y="2916643"/>
            <a:ext cx="8883279" cy="46577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08166" y="7914941"/>
            <a:ext cx="18485929" cy="3239470"/>
            <a:chOff x="-108166" y="7914941"/>
            <a:chExt cx="18485929" cy="32394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8166" y="7914941"/>
              <a:ext cx="18485929" cy="3239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118" y="723946"/>
            <a:ext cx="8101829" cy="2031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08166" y="7914941"/>
            <a:ext cx="18485929" cy="3239470"/>
            <a:chOff x="-108166" y="7914941"/>
            <a:chExt cx="18485929" cy="32394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8166" y="7914941"/>
              <a:ext cx="18485929" cy="32394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495" y="2651272"/>
            <a:ext cx="4097829" cy="6171429"/>
            <a:chOff x="1035495" y="2651272"/>
            <a:chExt cx="4097829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5495" y="2651272"/>
              <a:ext cx="4097829" cy="617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31221" y="2916643"/>
            <a:ext cx="10314240" cy="46577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118" y="723946"/>
            <a:ext cx="4010346" cy="2031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08166" y="7914941"/>
            <a:ext cx="18485929" cy="3239470"/>
            <a:chOff x="-108166" y="7914941"/>
            <a:chExt cx="18485929" cy="32394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8166" y="7914941"/>
              <a:ext cx="18485929" cy="32394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669" y="2916643"/>
            <a:ext cx="13040387" cy="30543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60166" cy="10259931"/>
            <a:chOff x="0" y="0"/>
            <a:chExt cx="18260166" cy="102599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60166" cy="102599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0855" y="776833"/>
            <a:ext cx="2811111" cy="2811111"/>
            <a:chOff x="1410855" y="776833"/>
            <a:chExt cx="2811111" cy="28111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0855" y="776833"/>
              <a:ext cx="2811111" cy="28111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0855" y="3723857"/>
            <a:ext cx="2811111" cy="2811111"/>
            <a:chOff x="1410855" y="3723857"/>
            <a:chExt cx="2811111" cy="28111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0855" y="3723857"/>
              <a:ext cx="2811111" cy="28111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0855" y="6673924"/>
            <a:ext cx="2811111" cy="2811111"/>
            <a:chOff x="1410855" y="6673924"/>
            <a:chExt cx="2811111" cy="28111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0855" y="6673924"/>
              <a:ext cx="2811111" cy="28111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3130" y="1140160"/>
            <a:ext cx="10053681" cy="21056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3130" y="4151049"/>
            <a:ext cx="7800316" cy="16678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33130" y="7087671"/>
            <a:ext cx="10094339" cy="2105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0124" y="730007"/>
            <a:ext cx="2808403" cy="2808403"/>
            <a:chOff x="1390124" y="730007"/>
            <a:chExt cx="2808403" cy="28084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124" y="730007"/>
              <a:ext cx="2808403" cy="2808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0124" y="3690864"/>
            <a:ext cx="2808748" cy="2808748"/>
            <a:chOff x="1390124" y="3690864"/>
            <a:chExt cx="2808748" cy="2808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124" y="3690864"/>
              <a:ext cx="2808748" cy="2808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0124" y="6659606"/>
            <a:ext cx="2808403" cy="2808403"/>
            <a:chOff x="1390124" y="6659606"/>
            <a:chExt cx="2808403" cy="28084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124" y="6659606"/>
              <a:ext cx="2808403" cy="28084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3130" y="1140160"/>
            <a:ext cx="9996882" cy="16678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3130" y="4151049"/>
            <a:ext cx="10094339" cy="21056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33130" y="7087671"/>
            <a:ext cx="9392043" cy="2105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118" y="723946"/>
            <a:ext cx="6178927" cy="20316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08166" y="7914941"/>
            <a:ext cx="18485929" cy="3239470"/>
            <a:chOff x="-108166" y="7914941"/>
            <a:chExt cx="18485929" cy="32394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8166" y="7914941"/>
              <a:ext cx="18485929" cy="32394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495" y="2297904"/>
            <a:ext cx="6171429" cy="5837445"/>
            <a:chOff x="1035495" y="2297904"/>
            <a:chExt cx="6171429" cy="58374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5495" y="2297904"/>
              <a:ext cx="6171429" cy="58374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00840" y="2291066"/>
            <a:ext cx="6171429" cy="3236851"/>
            <a:chOff x="8300840" y="2291066"/>
            <a:chExt cx="6171429" cy="32368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0840" y="2291066"/>
              <a:ext cx="6171429" cy="32368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00840" y="5737361"/>
            <a:ext cx="6171429" cy="3783731"/>
            <a:chOff x="8300840" y="5737361"/>
            <a:chExt cx="6171429" cy="37837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0840" y="5737361"/>
              <a:ext cx="6171429" cy="37837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8846" y="3847651"/>
            <a:ext cx="8261971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08166" y="7914941"/>
            <a:ext cx="18485929" cy="3239470"/>
            <a:chOff x="-108166" y="7914941"/>
            <a:chExt cx="18485929" cy="32394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8166" y="7914941"/>
              <a:ext cx="18485929" cy="3239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2021-12-07T22:26:17Z</dcterms:created>
  <dcterms:modified xsi:type="dcterms:W3CDTF">2021-12-07T22:26:17Z</dcterms:modified>
</cp:coreProperties>
</file>