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3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bf98f8a8a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bf98f8a8a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c147d3d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c147d3d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c147d3d2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c147d3d2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c147d3d2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c147d3d2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c147d3d2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c147d3d2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c1626d4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c1626d4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c1626d49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c1626d49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25496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235047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760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48344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17631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504916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88870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486111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608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51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66477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23261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07739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9088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838930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49349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5457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02345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401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adeeduar.sharepoint.com/:b:/r/sites/Section_486879/Documentos%20compartidos/General/10556_3.4.082_APLICACIONES%20INTERACTIVAS_Martes_NOCHE.pdf?csf=1&amp;web=1&amp;e=tahBQ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Aplicaciones Interactivas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1er Cuatrimestre 2025 – Ing. Santos Sanchez – Ing. Santiago Carlos Yanzon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Agenda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Objetivos de la materia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Contenidos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Mecanismos de Evaluación (Cursada)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Régimen de Aprobación 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Presentación del TPO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Criterios de Evaluación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 de la materia - Aplicaciones Interactivas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s-MX" dirty="0"/>
              <a:t>Contribuir al conocimiento y desarrollo de una aplicación web utilizando tecnologías </a:t>
            </a:r>
            <a:r>
              <a:rPr lang="es-MX" dirty="0" err="1"/>
              <a:t>front-end</a:t>
            </a:r>
            <a:r>
              <a:rPr lang="es-MX" dirty="0"/>
              <a:t> (HTML5, CSS3, </a:t>
            </a:r>
            <a:r>
              <a:rPr lang="es-MX" dirty="0" err="1"/>
              <a:t>Javascript</a:t>
            </a:r>
            <a:r>
              <a:rPr lang="es-MX" dirty="0"/>
              <a:t>, </a:t>
            </a:r>
            <a:r>
              <a:rPr lang="es-MX" dirty="0" err="1"/>
              <a:t>React</a:t>
            </a:r>
            <a:r>
              <a:rPr lang="es-MX" dirty="0"/>
              <a:t>).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Contribuir al conocimiento y desarrollo de una aplicación web utilizando tecnologías back-end (Java + Springboot).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dirty="0"/>
              <a:t>Consolidar el aprendizaje de las tecnologías backend y frontend a través de la implementación de una aplicación web.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Contenidos</a:t>
            </a:r>
            <a:endParaRPr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C426B8E7-E187-9698-754C-770492260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Mecanismos de Evaluación (Cursada)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 dirty="0"/>
              <a:t>Trabajo práctico obligatorio:</a:t>
            </a:r>
            <a:endParaRPr dirty="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Realizado en grupos compuestos por </a:t>
            </a:r>
            <a:r>
              <a:rPr lang="es" b="1" dirty="0"/>
              <a:t>5 personas. </a:t>
            </a:r>
            <a:endParaRPr b="1" dirty="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dirty="0"/>
              <a:t>El mismo contará de </a:t>
            </a:r>
            <a:r>
              <a:rPr lang="es" b="1" dirty="0"/>
              <a:t>dos presentaciones parciales y una entrega final.</a:t>
            </a:r>
            <a:endParaRPr b="1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 dirty="0"/>
              <a:t>Participación activa en clase, practicas continuas en clases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Régimen de Aprobación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u="sng" dirty="0"/>
              <a:t>Aprobación de la cursada</a:t>
            </a:r>
            <a:endParaRPr b="1" u="sng"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b="1" dirty="0"/>
              <a:t>75% de asistencia </a:t>
            </a:r>
            <a:r>
              <a:rPr lang="es" dirty="0"/>
              <a:t>a las clases</a:t>
            </a: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MX" dirty="0"/>
              <a:t>Examen Final Obligatorio: aprobación de 2 parciales con calificación &gt;= 4 para encontrarse en condiciones de presentarse en los turnos de exámenes finales </a:t>
            </a: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Se podrá rendir 1 solo recuperatorio de algunas de las dos entregas desaprobadas.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 u="sng" dirty="0"/>
              <a:t>Promoción de la materia</a:t>
            </a:r>
            <a:endParaRPr b="1" u="sng"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Aprobación de la cursada</a:t>
            </a:r>
            <a:r>
              <a:rPr lang="es" b="1" dirty="0"/>
              <a:t> sin tener que haber realizado ningún recuperatorio</a:t>
            </a:r>
            <a:endParaRPr b="1"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-MX" dirty="0"/>
              <a:t>Promoción Directa: aprobación de 2 parciales con calificación &gt;= 8 obtendrán la aprobación directa de la asignatura. El segundo parcial tiene carácter de integrador.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b="1" u="sng" dirty="0"/>
              <a:t>Examen final</a:t>
            </a:r>
            <a:endParaRPr b="1" u="sng"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En el caso de no promocionar la materia y haber aprobado la cursada</a:t>
            </a:r>
            <a:r>
              <a:rPr lang="es" b="1" dirty="0"/>
              <a:t> se tomará un examen final presencial individual.</a:t>
            </a:r>
            <a:endParaRPr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TPO</a:t>
            </a:r>
            <a:endParaRPr/>
          </a:p>
        </p:txBody>
      </p:sp>
      <p:sp>
        <p:nvSpPr>
          <p:cNvPr id="2" name="Subtítulo 1">
            <a:extLst>
              <a:ext uri="{FF2B5EF4-FFF2-40B4-BE49-F238E27FC236}">
                <a16:creationId xmlns:a16="http://schemas.microsoft.com/office/drawing/2014/main" id="{27FB4700-2AFF-FA06-3BB7-7783E5DB8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Criterios de Evaluación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Se evaluará el funcionamiento </a:t>
            </a:r>
            <a:r>
              <a:rPr lang="es" b="1" dirty="0"/>
              <a:t>completo</a:t>
            </a:r>
            <a:r>
              <a:rPr lang="es" dirty="0"/>
              <a:t> de los casos de uso solicitados en el TPO.</a:t>
            </a:r>
            <a:endParaRPr dirty="0"/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Gestión de usuarios</a:t>
            </a:r>
            <a:endParaRPr dirty="0"/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Catálogo de productos</a:t>
            </a:r>
            <a:endParaRPr dirty="0"/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Carrito de compras</a:t>
            </a:r>
            <a:endParaRPr dirty="0"/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Gestión de productos</a:t>
            </a:r>
            <a:endParaRPr dirty="0"/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Mi Perfil</a:t>
            </a:r>
            <a:endParaRPr dirty="0"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Se evaluará el desempeño individual de cada uno de los participantes a partir de:</a:t>
            </a:r>
            <a:endParaRPr dirty="0"/>
          </a:p>
          <a:p>
            <a:pPr marL="914400" lvl="1" indent="-31083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 dirty="0"/>
              <a:t>Commits y additions del repositorio de código: Se tendrán en cuenta aquellos que se produzcan en las ramas principales (develop, master, main) a partir de la cantidad generada. </a:t>
            </a:r>
            <a:r>
              <a:rPr lang="es" b="1" dirty="0"/>
              <a:t>Se tendrá en cuenta que las aportaciones sean proporcionales entre los miembros del grupo.</a:t>
            </a:r>
            <a:endParaRPr b="1" dirty="0"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dirty="0"/>
              <a:t>Se evaluará la presentación del TPO a través de </a:t>
            </a:r>
            <a:r>
              <a:rPr lang="es"/>
              <a:t>un examen oral </a:t>
            </a:r>
            <a:r>
              <a:rPr lang="es" dirty="0"/>
              <a:t>en el que se tendrá en cuenta tanto el resultado grupal como la aportación individual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382</Words>
  <Application>Microsoft Office PowerPoint</Application>
  <PresentationFormat>Presentación en pantalla (16:9)</PresentationFormat>
  <Paragraphs>40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Wingdings 3</vt:lpstr>
      <vt:lpstr>Century Gothic</vt:lpstr>
      <vt:lpstr>Espiral</vt:lpstr>
      <vt:lpstr>Aplicaciones Interactivas</vt:lpstr>
      <vt:lpstr>Agenda</vt:lpstr>
      <vt:lpstr>Objetivos de la materia - Aplicaciones Interactivas</vt:lpstr>
      <vt:lpstr>Contenidos</vt:lpstr>
      <vt:lpstr>Mecanismos de Evaluación (Cursada)</vt:lpstr>
      <vt:lpstr>Régimen de Aprobación</vt:lpstr>
      <vt:lpstr>TPO</vt:lpstr>
      <vt:lpstr>Criterios de Evaluación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Santos</dc:creator>
  <cp:lastModifiedBy>Santos Sanchez</cp:lastModifiedBy>
  <cp:revision>10</cp:revision>
  <dcterms:modified xsi:type="dcterms:W3CDTF">2025-03-12T19:31:53Z</dcterms:modified>
</cp:coreProperties>
</file>