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6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00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18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59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036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287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014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29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687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61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67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016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9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211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426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86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2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59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4A7DD-EAAD-418E-B5F2-FC468E34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/>
          <a:lstStyle/>
          <a:p>
            <a:r>
              <a:rPr lang="es-ES" dirty="0"/>
              <a:t>PETSY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4E220-41B2-4478-987C-517D9B37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3030775"/>
          </a:xfrm>
        </p:spPr>
        <p:txBody>
          <a:bodyPr>
            <a:normAutofit/>
          </a:bodyPr>
          <a:lstStyle/>
          <a:p>
            <a:r>
              <a:rPr lang="es-ES" dirty="0"/>
              <a:t>Integrantes: </a:t>
            </a:r>
          </a:p>
          <a:p>
            <a:r>
              <a:rPr lang="es-ES" dirty="0"/>
              <a:t>Lucas acevedo </a:t>
            </a:r>
          </a:p>
          <a:p>
            <a:r>
              <a:rPr lang="es-ES" dirty="0"/>
              <a:t>Cesar negrete</a:t>
            </a:r>
          </a:p>
          <a:p>
            <a:r>
              <a:rPr lang="es-CL" dirty="0"/>
              <a:t>Sección:005d</a:t>
            </a:r>
          </a:p>
          <a:p>
            <a:r>
              <a:rPr lang="es-ES" dirty="0" err="1"/>
              <a:t>Modulo:PGY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8C6591-0D93-46D5-A719-813E4BD5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4" t="32956" r="14553" b="34806"/>
          <a:stretch/>
        </p:blipFill>
        <p:spPr>
          <a:xfrm>
            <a:off x="0" y="0"/>
            <a:ext cx="2088107" cy="614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6C5222-D61D-43AF-9CEF-AE3BD5ED0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32" y="2340085"/>
            <a:ext cx="3393483" cy="25239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C970ED-5E7D-4D8F-B520-3E082E43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85" y="2387600"/>
            <a:ext cx="3193000" cy="24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5328-677C-43EF-9655-F61923C6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Introduccion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512AC-6952-4EC3-97A6-26F31068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caso trata sobre una pagina web que ayude a un grupo de amigas a vender sus productos de manera mas eficiente nosotros con la pagina web intentamos visualizar mas la actuación de la agrupación Petsy que ayuda los perros sin hogar o abandonados a encontrar un hogar ,también hicimos una zona de ventas que serviría para financiar el actuar de la agrupación Petsy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5DAB84-B572-4836-B62F-6047108C8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74" y="258819"/>
            <a:ext cx="2254927" cy="16771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7A2D9B-063E-48D5-8D15-C4BC6A3FA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80" y="3710865"/>
            <a:ext cx="2009313" cy="30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0D90A-22BD-4688-8705-F352D53C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Contextualizacion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6BEAC-1707-4771-8587-8DB66216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147177" cy="3695136"/>
          </a:xfrm>
        </p:spPr>
        <p:txBody>
          <a:bodyPr>
            <a:normAutofit/>
          </a:bodyPr>
          <a:lstStyle/>
          <a:p>
            <a:r>
              <a:rPr lang="es-ES" dirty="0"/>
              <a:t>Un grupo de amigas comenzó a realizar la venta de productos para mascotas como bandanas, correas e identificaciones, todo esto para ayudar a una fundación sin fines de lucro, todo partió a través de las redes sociales, pero en la actualidad es casi imposible dar abasto a la demanda a través de las redes sociales. Por eso, a contactado a los alumnos del Duoc para que puedan ayudarles a construir una aplicación web que permita a sus usuarios elaborar listas de compras con la intención de permitir a las amigas a ordenar sus presupuestos, mejorar sus finanzas, realizar el aporte a la fundación sin fines de lucro y mejorar la venta y el despacho de sus productos.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C0197A-6F55-4104-9337-1F8DFA0A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795" y="244284"/>
            <a:ext cx="2006353" cy="14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9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ECD1A-D0B6-4A7F-8C5E-9503AFA9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29" y="470185"/>
            <a:ext cx="10353761" cy="1326321"/>
          </a:xfrm>
        </p:spPr>
        <p:txBody>
          <a:bodyPr/>
          <a:lstStyle/>
          <a:p>
            <a:r>
              <a:rPr lang="es-ES" dirty="0"/>
              <a:t>Construcción DEL SITIO WEB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9F2A1-C496-49F4-8DAD-75737A5C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60" y="2413574"/>
            <a:ext cx="10353762" cy="3695136"/>
          </a:xfrm>
        </p:spPr>
        <p:txBody>
          <a:bodyPr/>
          <a:lstStyle/>
          <a:p>
            <a:r>
              <a:rPr lang="es-ES" dirty="0"/>
              <a:t>Para la construcción del sitio web utilizamos los lenguajes de programación</a:t>
            </a:r>
          </a:p>
          <a:p>
            <a:r>
              <a:rPr lang="es-ES" dirty="0"/>
              <a:t>HTML y CSS  , también le implementamos el framework  llamado Bootstrap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5A80E2-369E-41ED-9F6B-3397C637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32" y="3845129"/>
            <a:ext cx="983353" cy="9833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BD2E8A-4547-4761-A9E9-B0E48CC59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79" y="2413574"/>
            <a:ext cx="1046752" cy="104675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5B4A9F1-191D-4D34-BD0D-BB4205670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32" y="1040859"/>
            <a:ext cx="1135345" cy="113534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28B9DDB-3ACD-4F80-9C6E-3018FAC39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798" y="321548"/>
            <a:ext cx="2032987" cy="16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241</TotalTime>
  <Words>232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PETSY</vt:lpstr>
      <vt:lpstr>Introduccion</vt:lpstr>
      <vt:lpstr>Contextualizacion</vt:lpstr>
      <vt:lpstr>Construcción DEL SITIO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PETSY</dc:title>
  <dc:creator>HP PROBOOK 4540S i7</dc:creator>
  <cp:lastModifiedBy>cesar negrete</cp:lastModifiedBy>
  <cp:revision>2</cp:revision>
  <dcterms:created xsi:type="dcterms:W3CDTF">2022-04-03T14:48:34Z</dcterms:created>
  <dcterms:modified xsi:type="dcterms:W3CDTF">2022-04-04T03:44:46Z</dcterms:modified>
</cp:coreProperties>
</file>