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6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000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18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59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036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287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014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929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687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61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967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016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496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211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426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6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2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FB87-E259-482C-AA5E-FCC3E5E508E8}" type="datetimeFigureOut">
              <a:rPr lang="es-CL" smtClean="0"/>
              <a:t>03-04-2022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395E-5746-4DCA-8646-59208D3C50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859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A7DD-EAAD-418E-B5F2-FC468E34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/>
          <a:lstStyle/>
          <a:p>
            <a:r>
              <a:rPr lang="es-ES" dirty="0"/>
              <a:t>PETSY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4E220-41B2-4478-987C-517D9B374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7"/>
            <a:ext cx="9001462" cy="3030775"/>
          </a:xfrm>
        </p:spPr>
        <p:txBody>
          <a:bodyPr>
            <a:normAutofit/>
          </a:bodyPr>
          <a:lstStyle/>
          <a:p>
            <a:r>
              <a:rPr lang="es-ES" dirty="0"/>
              <a:t>Integrante: Lucas acevedo </a:t>
            </a:r>
          </a:p>
          <a:p>
            <a:r>
              <a:rPr lang="es-ES" dirty="0"/>
              <a:t>Cesar negrete</a:t>
            </a:r>
          </a:p>
          <a:p>
            <a:r>
              <a:rPr lang="es-CL" dirty="0"/>
              <a:t>Sección 005d</a:t>
            </a:r>
          </a:p>
          <a:p>
            <a:r>
              <a:rPr lang="es-ES" dirty="0"/>
              <a:t>Modulo:005d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6591-0D93-46D5-A719-813E4BD5A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4" t="32956" r="14553" b="34806"/>
          <a:stretch/>
        </p:blipFill>
        <p:spPr>
          <a:xfrm>
            <a:off x="0" y="0"/>
            <a:ext cx="2088107" cy="6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0D90A-22BD-4688-8705-F352D53C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6BEAC-1707-4771-8587-8DB66216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grupo de amigas comenzó a realizar la venta de productos para mascotas como bandanas, correas e identificaciones, todo esto para ayudar a una fundación sin fines de lucro, todo partió a través de las redes sociales, pero en la actualidad es casi imposible dar abasto a la demanda a través de las redes sociales. Por eso, a contactado a los alumnos del Duoc para que puedan ayudarles a construir una aplicación web que permita a sus usuarios elaborar listas de compras con la intención de permitir a las amigas a ordenar sus presupuestos, mejorar sus finanzas, realizar el aporte a la fundación sin fines de lucro y mejorar la venta y el despacho de sus productos.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77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5328-677C-43EF-9655-F61923C6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CONTEXTUALIZACIÓN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512AC-6952-4EC3-97A6-26F31068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caso trata sobre una pagina web que ayude a un grupo de amigas a vender sus productos de manera </a:t>
            </a:r>
            <a:r>
              <a:rPr lang="es-ES"/>
              <a:t>mas eficiente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373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204</TotalTime>
  <Words>162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PETSY</vt:lpstr>
      <vt:lpstr>Introducción</vt:lpstr>
      <vt:lpstr>CONTEXTUALIZACIÓN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PETSY</dc:title>
  <dc:creator>HP PROBOOK 4540S i7</dc:creator>
  <cp:lastModifiedBy>HP PROBOOK 4540S i7</cp:lastModifiedBy>
  <cp:revision>1</cp:revision>
  <dcterms:created xsi:type="dcterms:W3CDTF">2022-04-03T14:48:34Z</dcterms:created>
  <dcterms:modified xsi:type="dcterms:W3CDTF">2022-04-03T18:13:01Z</dcterms:modified>
</cp:coreProperties>
</file>