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187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image – 4f0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8760"/>
            <a:ext cx="76581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71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 image – 16f0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268760"/>
            <a:ext cx="76581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47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Reference image – 4f0</vt:lpstr>
      <vt:lpstr>Reference image – 16f0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 trainning Linear Array</dc:title>
  <dc:creator>Microsoft Corporation</dc:creator>
  <cp:lastModifiedBy>KangJinbum</cp:lastModifiedBy>
  <cp:revision>11</cp:revision>
  <dcterms:created xsi:type="dcterms:W3CDTF">2006-10-05T04:04:58Z</dcterms:created>
  <dcterms:modified xsi:type="dcterms:W3CDTF">2025-01-20T00:31:36Z</dcterms:modified>
</cp:coreProperties>
</file>