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809B-B693-4544-A7C8-FA6D81F8D36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3" y="1579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DRILL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Shivam</a:t>
            </a:r>
            <a:br>
              <a:rPr lang="en-US" dirty="0"/>
            </a:br>
            <a:r>
              <a:rPr lang="en-US" dirty="0" err="1"/>
              <a:t>Soumya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shashwat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Siddhant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shubham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6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650" y="1354478"/>
            <a:ext cx="11312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(){</a:t>
            </a:r>
          </a:p>
          <a:p>
            <a:r>
              <a:rPr lang="en-US" dirty="0" smtClean="0"/>
              <a:t>Travel T1;</a:t>
            </a:r>
          </a:p>
          <a:p>
            <a:r>
              <a:rPr lang="en-US" dirty="0" smtClean="0"/>
              <a:t>Location </a:t>
            </a:r>
            <a:r>
              <a:rPr lang="en-US" dirty="0" err="1" smtClean="0"/>
              <a:t>loc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Budget bud (5000);</a:t>
            </a:r>
          </a:p>
          <a:p>
            <a:r>
              <a:rPr lang="en-US" dirty="0" smtClean="0"/>
              <a:t>Climate </a:t>
            </a:r>
            <a:r>
              <a:rPr lang="en-US" dirty="0" err="1" smtClean="0"/>
              <a:t>clim</a:t>
            </a:r>
            <a:r>
              <a:rPr lang="en-US" dirty="0" smtClean="0"/>
              <a:t> (1);</a:t>
            </a:r>
          </a:p>
          <a:p>
            <a:r>
              <a:rPr lang="en-US" dirty="0" smtClean="0"/>
              <a:t>No of T1 not1(10);</a:t>
            </a:r>
          </a:p>
          <a:p>
            <a:r>
              <a:rPr lang="en-US" dirty="0" smtClean="0"/>
              <a:t>Transport </a:t>
            </a:r>
            <a:r>
              <a:rPr lang="en-US" dirty="0" err="1" smtClean="0"/>
              <a:t>trana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Arrival </a:t>
            </a:r>
            <a:r>
              <a:rPr lang="en-US" dirty="0" err="1" smtClean="0"/>
              <a:t>arr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Departure dep (1);</a:t>
            </a:r>
          </a:p>
          <a:p>
            <a:r>
              <a:rPr lang="en-US" dirty="0" smtClean="0"/>
              <a:t>T1.add (</a:t>
            </a:r>
            <a:r>
              <a:rPr lang="en-US" dirty="0" err="1" smtClean="0"/>
              <a:t>loc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T1.add(bud);</a:t>
            </a:r>
          </a:p>
          <a:p>
            <a:r>
              <a:rPr lang="en-US" dirty="0" smtClean="0"/>
              <a:t>T1.add(</a:t>
            </a:r>
            <a:r>
              <a:rPr lang="en-US" dirty="0" err="1" smtClean="0"/>
              <a:t>clim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T1.add(not1);</a:t>
            </a:r>
          </a:p>
          <a:p>
            <a:r>
              <a:rPr lang="en-US" dirty="0" smtClean="0"/>
              <a:t>T1.add (</a:t>
            </a:r>
            <a:r>
              <a:rPr lang="en-US" dirty="0" err="1" smtClean="0"/>
              <a:t>trana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T1.add(dep);</a:t>
            </a:r>
          </a:p>
          <a:p>
            <a:r>
              <a:rPr lang="en-US" dirty="0" smtClean="0"/>
              <a:t>T1.stop();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 </a:t>
            </a:r>
            <a:r>
              <a:rPr lang="en-US" dirty="0" err="1" smtClean="0"/>
              <a:t>cout</a:t>
            </a:r>
            <a:r>
              <a:rPr lang="en-US" dirty="0" smtClean="0"/>
              <a:t>&lt;&lt;“Journey planned.\n”;</a:t>
            </a:r>
          </a:p>
          <a:p>
            <a:r>
              <a:rPr lang="en-US" dirty="0" smtClean="0"/>
              <a:t>Return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571" y="1690688"/>
            <a:ext cx="115475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People Pop;</a:t>
            </a:r>
          </a:p>
          <a:p>
            <a:r>
              <a:rPr lang="en-US" dirty="0" smtClean="0"/>
              <a:t>Add transport(pop,1);</a:t>
            </a:r>
          </a:p>
          <a:p>
            <a:r>
              <a:rPr lang="en-US" dirty="0" smtClean="0"/>
              <a:t>Add money(pop,1);</a:t>
            </a:r>
          </a:p>
          <a:p>
            <a:r>
              <a:rPr lang="en-US" dirty="0" smtClean="0"/>
              <a:t>Add location (pop,1);</a:t>
            </a:r>
          </a:p>
          <a:p>
            <a:r>
              <a:rPr lang="en-US" dirty="0" smtClean="0"/>
              <a:t>Add total cost (pop,1);</a:t>
            </a:r>
          </a:p>
          <a:p>
            <a:r>
              <a:rPr lang="en-US" dirty="0" smtClean="0"/>
              <a:t>Put total cost(pop,1);</a:t>
            </a:r>
          </a:p>
          <a:p>
            <a:r>
              <a:rPr lang="en-US" dirty="0" err="1" smtClean="0"/>
              <a:t>Calc.cost</a:t>
            </a:r>
            <a:r>
              <a:rPr lang="en-US" dirty="0" smtClean="0"/>
              <a:t>(</a:t>
            </a:r>
            <a:r>
              <a:rPr lang="en-US" dirty="0" err="1" smtClean="0"/>
              <a:t>pop.total</a:t>
            </a:r>
            <a:r>
              <a:rPr lang="en-US" dirty="0" smtClean="0"/>
              <a:t> cost)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&lt;&lt;“total cost”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10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DRILL 1  Shivam Soumya shashwat  Siddhant shubham </vt:lpstr>
      <vt:lpstr>OBJECT ORIENTED</vt:lpstr>
      <vt:lpstr>Procedural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</dc:title>
  <dc:creator>RITIKA</dc:creator>
  <cp:lastModifiedBy>SHIVAM</cp:lastModifiedBy>
  <cp:revision>6</cp:revision>
  <dcterms:created xsi:type="dcterms:W3CDTF">2019-01-09T04:28:06Z</dcterms:created>
  <dcterms:modified xsi:type="dcterms:W3CDTF">2019-01-10T06:54:45Z</dcterms:modified>
</cp:coreProperties>
</file>