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7533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0295" y="1097915"/>
            <a:ext cx="2628900" cy="52590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2805" y="1097915"/>
            <a:ext cx="7757160" cy="525843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930" y="107950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05380"/>
            <a:ext cx="10515600" cy="31019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6930" y="2405380"/>
            <a:ext cx="5181600" cy="39509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930" y="2405380"/>
            <a:ext cx="5181600" cy="39509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17919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50475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105" y="3328670"/>
            <a:ext cx="5157470" cy="2860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295" y="250475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295" y="3328670"/>
            <a:ext cx="5183505" cy="286004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0718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505" y="2672080"/>
            <a:ext cx="6172200" cy="36836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2672715"/>
            <a:ext cx="3931920" cy="36836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83" y="108966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1090295"/>
            <a:ext cx="6172200" cy="526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689860"/>
            <a:ext cx="3931920" cy="36664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6930" y="1079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930" y="2405380"/>
            <a:ext cx="10515600" cy="3951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17/4/21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365125"/>
            <a:ext cx="2066925" cy="71437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838200" y="1079500"/>
            <a:ext cx="10516235" cy="0"/>
          </a:xfrm>
          <a:prstGeom prst="line">
            <a:avLst/>
          </a:prstGeom>
          <a:ln w="25400">
            <a:solidFill>
              <a:srgbClr val="0238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兰亭黑Pro_GB18030 Light" panose="02000000000000000000" charset="-122"/>
          <a:ea typeface="方正兰亭黑Pro_GB18030 Light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字体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WebFont</a:t>
            </a:r>
            <a:r>
              <a:rPr lang="en-US" altLang="zh-CN" dirty="0"/>
              <a:t> </a:t>
            </a:r>
            <a:r>
              <a:rPr lang="zh-CN" altLang="en-US" dirty="0"/>
              <a:t>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相对图片，</a:t>
            </a:r>
            <a:r>
              <a:rPr lang="en-US" altLang="zh-CN" dirty="0" err="1"/>
              <a:t>WebFont</a:t>
            </a:r>
            <a:r>
              <a:rPr lang="en-US" altLang="zh-CN" dirty="0"/>
              <a:t> </a:t>
            </a:r>
            <a:r>
              <a:rPr lang="zh-CN" altLang="en-US" dirty="0"/>
              <a:t>有如下优势：</a:t>
            </a:r>
          </a:p>
          <a:p>
            <a:endParaRPr lang="zh-CN" altLang="en-US" dirty="0"/>
          </a:p>
          <a:p>
            <a:r>
              <a:rPr lang="zh-CN" altLang="en-US" dirty="0"/>
              <a:t>支持选中、复制</a:t>
            </a:r>
          </a:p>
          <a:p>
            <a:r>
              <a:rPr lang="zh-CN" altLang="en-US" dirty="0"/>
              <a:t>支持 </a:t>
            </a:r>
            <a:r>
              <a:rPr lang="en-US" altLang="zh-CN" dirty="0" err="1"/>
              <a:t>Ctrl+F</a:t>
            </a:r>
            <a:r>
              <a:rPr lang="en-US" altLang="zh-CN" dirty="0"/>
              <a:t> </a:t>
            </a:r>
            <a:r>
              <a:rPr lang="zh-CN" altLang="en-US" dirty="0"/>
              <a:t>查找</a:t>
            </a:r>
          </a:p>
          <a:p>
            <a:r>
              <a:rPr lang="zh-CN" altLang="en-US" dirty="0"/>
              <a:t>对搜索引擎友好</a:t>
            </a:r>
          </a:p>
          <a:p>
            <a:r>
              <a:rPr lang="zh-CN" altLang="en-US" dirty="0"/>
              <a:t>支持工具翻译</a:t>
            </a:r>
          </a:p>
          <a:p>
            <a:r>
              <a:rPr lang="zh-CN" altLang="en-US" dirty="0"/>
              <a:t>支持无障碍访问，支持朗读</a:t>
            </a:r>
          </a:p>
          <a:p>
            <a:r>
              <a:rPr lang="zh-CN" altLang="en-US" dirty="0"/>
              <a:t>字体是矢量图形，支持矢量缩放，自动适配高清屏</a:t>
            </a:r>
          </a:p>
          <a:p>
            <a:r>
              <a:rPr lang="zh-CN" altLang="en-US" dirty="0"/>
              <a:t>文本修改方便</a:t>
            </a:r>
          </a:p>
          <a:p>
            <a:r>
              <a:rPr lang="zh-CN" altLang="en-US" dirty="0"/>
              <a:t>字形可以重复利用，节省网络资源</a:t>
            </a:r>
          </a:p>
        </p:txBody>
      </p:sp>
    </p:spTree>
    <p:extLst>
      <p:ext uri="{BB962C8B-B14F-4D97-AF65-F5344CB8AC3E}">
        <p14:creationId xmlns:p14="http://schemas.microsoft.com/office/powerpoint/2010/main" val="16885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@font-face 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CSS3 </a:t>
            </a:r>
            <a:r>
              <a:rPr lang="zh-CN" altLang="en-US" dirty="0"/>
              <a:t>之前，</a:t>
            </a:r>
            <a:r>
              <a:rPr lang="en-US" altLang="zh-CN" dirty="0"/>
              <a:t>web </a:t>
            </a:r>
            <a:r>
              <a:rPr lang="zh-CN" altLang="en-US" dirty="0"/>
              <a:t>设计师必须使用已在用户计算机上安装好的字体。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/>
              <a:t>CSS3</a:t>
            </a:r>
            <a:r>
              <a:rPr lang="zh-CN" altLang="en-US" dirty="0"/>
              <a:t>，</a:t>
            </a:r>
            <a:r>
              <a:rPr lang="en-US" altLang="zh-CN" dirty="0"/>
              <a:t>web </a:t>
            </a:r>
            <a:r>
              <a:rPr lang="zh-CN" altLang="en-US" dirty="0"/>
              <a:t>设计师可以使用他们喜欢的任意字体。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当您您找到或购买到希望使用的字体时，可将该字体文件存放到 </a:t>
            </a:r>
            <a:r>
              <a:rPr lang="en-US" altLang="zh-CN" dirty="0"/>
              <a:t>web </a:t>
            </a:r>
            <a:r>
              <a:rPr lang="zh-CN" altLang="en-US" dirty="0"/>
              <a:t>服务器上，它会在需要时被自动下载到用户的计算机上。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您“自己的”的字体是在 </a:t>
            </a:r>
            <a:r>
              <a:rPr lang="en-US" altLang="zh-CN" dirty="0"/>
              <a:t>CSS3 @font-face </a:t>
            </a:r>
            <a:r>
              <a:rPr lang="zh-CN" altLang="en-US" dirty="0"/>
              <a:t>规则中定义的。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属性</a:t>
            </a:r>
            <a:r>
              <a:rPr lang="zh-CN" altLang="en-US" dirty="0"/>
              <a:t>	浏览器支持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@font-face					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Safari </a:t>
            </a:r>
            <a:r>
              <a:rPr lang="zh-CN" altLang="en-US" dirty="0"/>
              <a:t>以及 </a:t>
            </a:r>
            <a:r>
              <a:rPr lang="en-US" altLang="zh-CN" dirty="0"/>
              <a:t>Opera </a:t>
            </a:r>
            <a:r>
              <a:rPr lang="zh-CN" altLang="en-US" dirty="0"/>
              <a:t>支持 </a:t>
            </a:r>
            <a:r>
              <a:rPr lang="en-US" altLang="zh-CN" dirty="0"/>
              <a:t>.</a:t>
            </a:r>
            <a:r>
              <a:rPr lang="en-US" altLang="zh-CN" dirty="0" err="1"/>
              <a:t>ttf</a:t>
            </a:r>
            <a:r>
              <a:rPr lang="en-US" altLang="zh-CN" dirty="0"/>
              <a:t> (True Type Fonts) </a:t>
            </a:r>
            <a:r>
              <a:rPr lang="zh-CN" altLang="en-US" dirty="0"/>
              <a:t>和 </a:t>
            </a:r>
            <a:r>
              <a:rPr lang="en-US" altLang="zh-CN" dirty="0"/>
              <a:t>.</a:t>
            </a:r>
            <a:r>
              <a:rPr lang="en-US" altLang="zh-CN" dirty="0" err="1"/>
              <a:t>otf</a:t>
            </a:r>
            <a:r>
              <a:rPr lang="en-US" altLang="zh-CN" dirty="0"/>
              <a:t> (OpenType Fonts) </a:t>
            </a:r>
            <a:r>
              <a:rPr lang="zh-CN" altLang="en-US" dirty="0"/>
              <a:t>类型的字体。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Internet Explorer 9+ </a:t>
            </a:r>
            <a:r>
              <a:rPr lang="zh-CN" altLang="en-US" dirty="0"/>
              <a:t>支持新的 </a:t>
            </a:r>
            <a:r>
              <a:rPr lang="en-US" altLang="zh-CN" dirty="0"/>
              <a:t>@font-face </a:t>
            </a:r>
            <a:r>
              <a:rPr lang="zh-CN" altLang="en-US" dirty="0"/>
              <a:t>规则，但是仅支持 </a:t>
            </a:r>
            <a:r>
              <a:rPr lang="en-US" altLang="zh-CN" dirty="0"/>
              <a:t>.</a:t>
            </a:r>
            <a:r>
              <a:rPr lang="en-US" altLang="zh-CN" dirty="0" err="1"/>
              <a:t>eot</a:t>
            </a:r>
            <a:r>
              <a:rPr lang="en-US" altLang="zh-CN" dirty="0"/>
              <a:t> </a:t>
            </a:r>
            <a:r>
              <a:rPr lang="zh-CN" altLang="en-US" dirty="0"/>
              <a:t>类型的字体 </a:t>
            </a:r>
            <a:r>
              <a:rPr lang="en-US" altLang="zh-CN" dirty="0"/>
              <a:t>(Embedded OpenType)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注释：</a:t>
            </a:r>
            <a:r>
              <a:rPr lang="en-US" altLang="zh-CN" dirty="0"/>
              <a:t>Internet Explorer 8 </a:t>
            </a:r>
            <a:r>
              <a:rPr lang="zh-CN" altLang="en-US" dirty="0"/>
              <a:t>以及更早的版本不支持新的 </a:t>
            </a:r>
            <a:r>
              <a:rPr lang="en-US" altLang="zh-CN" dirty="0"/>
              <a:t>@font-face </a:t>
            </a:r>
            <a:r>
              <a:rPr lang="zh-CN" altLang="en-US" dirty="0"/>
              <a:t>规则。</a:t>
            </a:r>
          </a:p>
        </p:txBody>
      </p:sp>
    </p:spTree>
    <p:extLst>
      <p:ext uri="{BB962C8B-B14F-4D97-AF65-F5344CB8AC3E}">
        <p14:creationId xmlns:p14="http://schemas.microsoft.com/office/powerpoint/2010/main" val="5733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使用您需要的字体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在新的 </a:t>
            </a:r>
            <a:r>
              <a:rPr lang="en-US" altLang="zh-CN" dirty="0"/>
              <a:t>@font-face </a:t>
            </a:r>
            <a:r>
              <a:rPr lang="zh-CN" altLang="en-US" dirty="0"/>
              <a:t>规则中，您必须首先定义字体的名称（比如 </a:t>
            </a:r>
            <a:r>
              <a:rPr lang="en-US" altLang="zh-CN" dirty="0" err="1"/>
              <a:t>myFirstFont</a:t>
            </a:r>
            <a:r>
              <a:rPr lang="zh-CN" altLang="en-US" dirty="0"/>
              <a:t>），然后指向该字体文件。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如需为 </a:t>
            </a:r>
            <a:r>
              <a:rPr lang="en-US" altLang="zh-CN" dirty="0"/>
              <a:t>HTML </a:t>
            </a:r>
            <a:r>
              <a:rPr lang="zh-CN" altLang="en-US" dirty="0"/>
              <a:t>元素使用字体，请通过 </a:t>
            </a:r>
            <a:r>
              <a:rPr lang="en-US" altLang="zh-CN" dirty="0"/>
              <a:t>font-family </a:t>
            </a:r>
            <a:r>
              <a:rPr lang="zh-CN" altLang="en-US" dirty="0"/>
              <a:t>属性来引用字体的名称 </a:t>
            </a:r>
            <a:r>
              <a:rPr lang="en-US" altLang="zh-CN" dirty="0"/>
              <a:t>(</a:t>
            </a:r>
            <a:r>
              <a:rPr lang="en-US" altLang="zh-CN" dirty="0" err="1"/>
              <a:t>myFirstFont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7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WebFont</a:t>
            </a:r>
            <a:r>
              <a:rPr lang="en-US" altLang="zh-CN" dirty="0"/>
              <a:t> </a:t>
            </a:r>
            <a:r>
              <a:rPr lang="zh-CN" altLang="en-US" dirty="0"/>
              <a:t>技术可以让网页使用在线字体，而无需使用图片，在国外非常流行</a:t>
            </a:r>
          </a:p>
        </p:txBody>
      </p:sp>
    </p:spTree>
    <p:extLst>
      <p:ext uri="{BB962C8B-B14F-4D97-AF65-F5344CB8AC3E}">
        <p14:creationId xmlns:p14="http://schemas.microsoft.com/office/powerpoint/2010/main" val="35628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“如果设计师希望用图片实现某个字体样式，而从技术的角度来说这样不合理，但设计师非常坚持，这时候你怎么办？”</a:t>
            </a:r>
          </a:p>
        </p:txBody>
      </p:sp>
    </p:spTree>
    <p:extLst>
      <p:ext uri="{BB962C8B-B14F-4D97-AF65-F5344CB8AC3E}">
        <p14:creationId xmlns:p14="http://schemas.microsoft.com/office/powerpoint/2010/main" val="39499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“我会给设计师讲解工程上面临的问题，争取他理解。例如：如果文本使用图片，以腾讯站点的访问量来说，这里会需要消耗大量的服务器资源，至少需要增加 </a:t>
            </a:r>
            <a:r>
              <a:rPr lang="en-US" altLang="zh-CN" dirty="0"/>
              <a:t>XXX </a:t>
            </a:r>
            <a:r>
              <a:rPr lang="zh-CN" altLang="en-US" dirty="0"/>
              <a:t>台服务器，带宽流量消耗 </a:t>
            </a:r>
            <a:r>
              <a:rPr lang="en-US" altLang="zh-CN" dirty="0"/>
              <a:t>XXX </a:t>
            </a:r>
            <a:r>
              <a:rPr lang="zh-CN" altLang="en-US" dirty="0"/>
              <a:t>万”。</a:t>
            </a:r>
          </a:p>
        </p:txBody>
      </p:sp>
    </p:spTree>
    <p:extLst>
      <p:ext uri="{BB962C8B-B14F-4D97-AF65-F5344CB8AC3E}">
        <p14:creationId xmlns:p14="http://schemas.microsoft.com/office/powerpoint/2010/main" val="10921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这些年 </a:t>
            </a:r>
            <a:r>
              <a:rPr lang="en-US" altLang="zh-CN" dirty="0"/>
              <a:t>Web </a:t>
            </a:r>
            <a:r>
              <a:rPr lang="zh-CN" altLang="en-US" dirty="0"/>
              <a:t>前端技术在迅猛的发展，这样的问题已经有了解决方案</a:t>
            </a:r>
            <a:r>
              <a:rPr lang="en-US" altLang="zh-CN" dirty="0"/>
              <a:t>——</a:t>
            </a:r>
            <a:r>
              <a:rPr lang="en-US" altLang="zh-CN" dirty="0" err="1"/>
              <a:t>WebFont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5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err="1"/>
              <a:t>WebFont</a:t>
            </a:r>
            <a:r>
              <a:rPr lang="en-US" altLang="zh-CN" dirty="0"/>
              <a:t> </a:t>
            </a:r>
            <a:r>
              <a:rPr lang="zh-CN" altLang="en-US" dirty="0"/>
              <a:t>技术可以让网页使用在线字体，而无需使用图片，从而有机会解决开头设计师提到的问题。它通过 </a:t>
            </a:r>
            <a:r>
              <a:rPr lang="en-US" altLang="zh-CN" dirty="0"/>
              <a:t>CSS </a:t>
            </a:r>
            <a:r>
              <a:rPr lang="zh-CN" altLang="en-US" dirty="0"/>
              <a:t>的</a:t>
            </a:r>
            <a:r>
              <a:rPr lang="en-US" altLang="zh-CN" dirty="0"/>
              <a:t>@font-face</a:t>
            </a:r>
            <a:r>
              <a:rPr lang="zh-CN" altLang="en-US" dirty="0"/>
              <a:t>语句引入在线字体，使用 </a:t>
            </a:r>
            <a:r>
              <a:rPr lang="en-US" altLang="zh-CN" dirty="0"/>
              <a:t>CSS </a:t>
            </a:r>
            <a:r>
              <a:rPr lang="zh-CN" altLang="en-US" dirty="0"/>
              <a:t>选择器指定运用字体的文本，与此同时专用于 </a:t>
            </a:r>
            <a:r>
              <a:rPr lang="en-US" altLang="zh-CN" dirty="0"/>
              <a:t>Web </a:t>
            </a:r>
            <a:r>
              <a:rPr lang="zh-CN" altLang="en-US" dirty="0"/>
              <a:t>展示的 </a:t>
            </a:r>
            <a:r>
              <a:rPr lang="en-US" altLang="zh-CN" dirty="0" err="1"/>
              <a:t>woff</a:t>
            </a:r>
            <a:r>
              <a:rPr lang="en-US" altLang="zh-CN" dirty="0"/>
              <a:t> </a:t>
            </a:r>
            <a:r>
              <a:rPr lang="zh-CN" altLang="en-US" dirty="0"/>
              <a:t>格式字体也得到各大浏览器厂商支持，进一步减少了字体的体积。在国外，</a:t>
            </a:r>
            <a:r>
              <a:rPr lang="en-US" altLang="zh-CN" dirty="0" err="1"/>
              <a:t>WebFont</a:t>
            </a:r>
            <a:r>
              <a:rPr lang="en-US" altLang="zh-CN" dirty="0"/>
              <a:t> </a:t>
            </a:r>
            <a:r>
              <a:rPr lang="zh-CN" altLang="en-US" dirty="0"/>
              <a:t>已经非常流行了，大量的网站使用了 </a:t>
            </a:r>
            <a:r>
              <a:rPr lang="en-US" altLang="zh-CN" dirty="0" err="1"/>
              <a:t>WebFont</a:t>
            </a:r>
            <a:r>
              <a:rPr lang="en-US" altLang="zh-CN" dirty="0"/>
              <a:t> </a:t>
            </a:r>
            <a:r>
              <a:rPr lang="zh-CN" altLang="en-US" dirty="0"/>
              <a:t>技术，而业界大佬 </a:t>
            </a:r>
            <a:r>
              <a:rPr lang="en-US" altLang="zh-CN" dirty="0"/>
              <a:t>Google </a:t>
            </a:r>
            <a:r>
              <a:rPr lang="zh-CN" altLang="en-US" dirty="0"/>
              <a:t>也顺势推出的免费 </a:t>
            </a:r>
            <a:r>
              <a:rPr lang="en-US" altLang="zh-CN" dirty="0" err="1"/>
              <a:t>WebFont</a:t>
            </a:r>
            <a:r>
              <a:rPr lang="en-US" altLang="zh-CN" dirty="0"/>
              <a:t> </a:t>
            </a:r>
            <a:r>
              <a:rPr lang="zh-CN" altLang="en-US" dirty="0"/>
              <a:t>云托管服务，这一切均带动了国外字体制作行业的高速发展。</a:t>
            </a:r>
          </a:p>
        </p:txBody>
      </p:sp>
    </p:spTree>
    <p:extLst>
      <p:ext uri="{BB962C8B-B14F-4D97-AF65-F5344CB8AC3E}">
        <p14:creationId xmlns:p14="http://schemas.microsoft.com/office/powerpoint/2010/main" val="12412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盛邦升华标准模板</Template>
  <TotalTime>25</TotalTime>
  <Words>432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方正兰亭黑Pro_GB18030 Light</vt:lpstr>
      <vt:lpstr>宋体</vt:lpstr>
      <vt:lpstr>Arial</vt:lpstr>
      <vt:lpstr>Calibri</vt:lpstr>
      <vt:lpstr>Office 主题</vt:lpstr>
      <vt:lpstr>CSS3 字体</vt:lpstr>
      <vt:lpstr>CSS3 @font-face 规则</vt:lpstr>
      <vt:lpstr>浏览器支持</vt:lpstr>
      <vt:lpstr>使用您需要的字体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WebFont 的优势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字体</dc:title>
  <dc:creator>x</dc:creator>
  <cp:lastModifiedBy>x</cp:lastModifiedBy>
  <cp:revision>12</cp:revision>
  <dcterms:created xsi:type="dcterms:W3CDTF">2017-04-20T23:32:39Z</dcterms:created>
  <dcterms:modified xsi:type="dcterms:W3CDTF">2017-04-20T23:58:12Z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