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491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Seung-been Steven" userId="aa00da907bab2898" providerId="LiveId" clId="{DD16BCFF-865B-9543-AA81-44DCFF9E0540}"/>
    <pc:docChg chg="undo custSel modSld">
      <pc:chgData name="Lee Seung-been Steven" userId="aa00da907bab2898" providerId="LiveId" clId="{DD16BCFF-865B-9543-AA81-44DCFF9E0540}" dt="2022-07-08T03:36:46.943" v="17" actId="1038"/>
      <pc:docMkLst>
        <pc:docMk/>
      </pc:docMkLst>
      <pc:sldChg chg="addSp modSp mod">
        <pc:chgData name="Lee Seung-been Steven" userId="aa00da907bab2898" providerId="LiveId" clId="{DD16BCFF-865B-9543-AA81-44DCFF9E0540}" dt="2022-07-08T03:36:46.943" v="17" actId="1038"/>
        <pc:sldMkLst>
          <pc:docMk/>
          <pc:sldMk cId="595849963" sldId="256"/>
        </pc:sldMkLst>
        <pc:spChg chg="add mod">
          <ac:chgData name="Lee Seung-been Steven" userId="aa00da907bab2898" providerId="LiveId" clId="{DD16BCFF-865B-9543-AA81-44DCFF9E0540}" dt="2022-07-08T03:36:24.858" v="14" actId="20577"/>
          <ac:spMkLst>
            <pc:docMk/>
            <pc:sldMk cId="595849963" sldId="256"/>
            <ac:spMk id="48" creationId="{A2BC95CF-3EBC-FA11-011B-3E6885DEF62D}"/>
          </ac:spMkLst>
        </pc:spChg>
        <pc:spChg chg="add mod">
          <ac:chgData name="Lee Seung-been Steven" userId="aa00da907bab2898" providerId="LiveId" clId="{DD16BCFF-865B-9543-AA81-44DCFF9E0540}" dt="2022-07-08T03:36:46.943" v="17" actId="1038"/>
          <ac:spMkLst>
            <pc:docMk/>
            <pc:sldMk cId="595849963" sldId="256"/>
            <ac:spMk id="50" creationId="{CFA7EB1C-CDDF-8350-EB47-C7095EFBD3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B0982-A2F9-0A2E-E376-E8E303EC6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0EAF2-EF00-FB03-11A5-73D6A724A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A3D26-5FAB-367A-6E4C-EACE57842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D1A0-5522-B84D-977D-0F29E897FCA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08AA7-7328-FAD1-68B6-AD76A30B3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6852B-3D88-C3B6-66C5-A512CDC53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CE4A-7165-8840-9EAC-89CAC6EF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2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C6CF-0A2F-586A-43C1-8134EBDAD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6457B-6499-D71D-F4CE-B1B5CFC0B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8BB24-3270-0FFF-803F-D39E4359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D1A0-5522-B84D-977D-0F29E897FCA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8481A-D270-53A8-C49D-2E24BDC5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5DBD2-025E-7736-E679-587EBFC5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CE4A-7165-8840-9EAC-89CAC6EF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DB69F9-3416-F497-0CE0-122EEBF34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EC582-860D-59BF-517B-853C9C261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6CA49-3596-A4D0-161E-CF11B996E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D1A0-5522-B84D-977D-0F29E897FCA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22F9D-C60A-2B16-09E8-7F0CC9F1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ECB9E-7AD6-5ED9-B36C-34DCD7BA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CE4A-7165-8840-9EAC-89CAC6EF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5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0788D-49FD-5C1E-B5A5-38AD730AE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85642-4353-1BD8-5960-41CF1D230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FA9AB-2907-2278-DB8E-DBBE2E93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D1A0-5522-B84D-977D-0F29E897FCA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832BC-EAEF-5A12-6F50-E23E0055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54A96-F882-3ADC-611B-A8B8A9A47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CE4A-7165-8840-9EAC-89CAC6EF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8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DDAD9-CC09-A5EA-0625-7B4101E99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9746F-A7C3-A64D-5808-BE09CD4F8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06FC1-D5E9-E519-D70B-28370D40F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D1A0-5522-B84D-977D-0F29E897FCA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07ACE-6006-EB83-1FF9-D4AC4743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D12B0-EE01-88D6-65FC-55995DE72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CE4A-7165-8840-9EAC-89CAC6EF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9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A3153-27C6-F28D-2E0C-2D5D0BC9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A87A1-5A2F-04C3-7879-A1851086D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704CD-D12A-ABA4-9EDF-241E2FBD7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B006E-CDEC-571F-8F04-36A050439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D1A0-5522-B84D-977D-0F29E897FCA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DE252-1164-EE00-06DC-B0F05E6E4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09AC1-F9F8-C2C9-2BA3-12F0B403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CE4A-7165-8840-9EAC-89CAC6EF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1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0E4D-DD3A-EED6-C5A3-BC9BF947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605C-68A9-2B5B-AA3B-B792AC065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30A2C-85DC-1082-6956-20D80E0C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FBCD7A-804C-4986-DA6B-A8C97F55C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637710-2DBD-1026-F1FC-FBB90DBE8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442442-9FBA-EA48-4AF1-A727C1C1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D1A0-5522-B84D-977D-0F29E897FCA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FE602-3270-82B5-B673-E4B5264D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8EA441-6018-B3FA-CF77-0D0662EB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CE4A-7165-8840-9EAC-89CAC6EF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8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23921-FA6F-5AEE-5BC2-531A7CC7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FDF8FC-DA7B-4518-E066-D6E52EC9E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D1A0-5522-B84D-977D-0F29E897FCA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7592B-E2E9-310B-13EF-21386EBCD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12A3A-49DB-193E-090D-32D4533B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CE4A-7165-8840-9EAC-89CAC6EF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2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0D75D2-CA51-6D92-0B8E-CE47BAA74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D1A0-5522-B84D-977D-0F29E897FCA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C0977-2248-70B3-5D07-045AFB3E0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F2420-A74B-3DAF-D8A7-5712E1A4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CE4A-7165-8840-9EAC-89CAC6EF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2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43879-53D0-A311-7A0C-96FC09D2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74F92-2162-1F75-D26B-C932B25D9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DCF1B-6064-83B9-5AFA-E75A3380C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F29B6-CB85-EE9C-45E0-BD3242F8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D1A0-5522-B84D-977D-0F29E897FCA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EB3AA-C1C9-AB1A-0D50-937F09A6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BABB9-3C5C-686B-5112-7705E9E3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CE4A-7165-8840-9EAC-89CAC6EF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1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9A622-D144-525A-A67D-4F68D852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AAF08D-15D3-EFE0-26E3-9E9D4488C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29F9E-3295-9312-A716-AF671B136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BD525-BA1C-0F56-B96C-BC155782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D1A0-5522-B84D-977D-0F29E897FCA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EE5E4-6B90-2B30-7609-FA361CAB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569E6-71D4-56F1-059C-8C0DA8F9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CE4A-7165-8840-9EAC-89CAC6EF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1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412AC-3156-0417-71CC-ED229CB62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08A25-87A5-53EC-3EA8-E839757A6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06F98-17BC-2586-5943-C9C542266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5D1A0-5522-B84D-977D-0F29E897FCA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85809-17CE-4CAC-C226-D98411D87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F0781-9624-1060-A8C2-6A4CA14C0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2CE4A-7165-8840-9EAC-89CAC6EF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4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D25217-FC31-8950-CA5E-C8F4063B5657}"/>
              </a:ext>
            </a:extLst>
          </p:cNvPr>
          <p:cNvSpPr/>
          <p:nvPr/>
        </p:nvSpPr>
        <p:spPr>
          <a:xfrm>
            <a:off x="5638800" y="153062"/>
            <a:ext cx="91440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(N=84)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769CA0-BDDB-46FD-0566-36847E3F396E}"/>
              </a:ext>
            </a:extLst>
          </p:cNvPr>
          <p:cNvSpPr/>
          <p:nvPr/>
        </p:nvSpPr>
        <p:spPr>
          <a:xfrm>
            <a:off x="2802836" y="1301034"/>
            <a:ext cx="91440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Tissue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tDNA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D1D96-EDA7-6AA1-9269-5FDF4E7AE27B}"/>
              </a:ext>
            </a:extLst>
          </p:cNvPr>
          <p:cNvSpPr/>
          <p:nvPr/>
        </p:nvSpPr>
        <p:spPr>
          <a:xfrm>
            <a:off x="5191540" y="1301034"/>
            <a:ext cx="91440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Baseline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ctDNA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174C14-D221-190D-28DB-67F0D75439C5}"/>
              </a:ext>
            </a:extLst>
          </p:cNvPr>
          <p:cNvSpPr/>
          <p:nvPr/>
        </p:nvSpPr>
        <p:spPr>
          <a:xfrm>
            <a:off x="6337853" y="1301034"/>
            <a:ext cx="91440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ctDNA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C3E609-9ED7-9BDF-B86F-BA6BE58CE39F}"/>
              </a:ext>
            </a:extLst>
          </p:cNvPr>
          <p:cNvSpPr/>
          <p:nvPr/>
        </p:nvSpPr>
        <p:spPr>
          <a:xfrm>
            <a:off x="7484166" y="1301034"/>
            <a:ext cx="91440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Blood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gDNA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E50E6A-5A2D-E135-D3C5-C5BD5B8BF86C}"/>
              </a:ext>
            </a:extLst>
          </p:cNvPr>
          <p:cNvSpPr/>
          <p:nvPr/>
        </p:nvSpPr>
        <p:spPr>
          <a:xfrm>
            <a:off x="2249557" y="2548396"/>
            <a:ext cx="91440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(N=67)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35F46C-5C87-C7F8-0C54-1F7264A48C17}"/>
              </a:ext>
            </a:extLst>
          </p:cNvPr>
          <p:cNvSpPr/>
          <p:nvPr/>
        </p:nvSpPr>
        <p:spPr>
          <a:xfrm>
            <a:off x="3329609" y="2548396"/>
            <a:ext cx="91440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(N=17)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AD93DB-C124-3007-2B85-7FC44E74465C}"/>
              </a:ext>
            </a:extLst>
          </p:cNvPr>
          <p:cNvSpPr/>
          <p:nvPr/>
        </p:nvSpPr>
        <p:spPr>
          <a:xfrm>
            <a:off x="5191540" y="2548396"/>
            <a:ext cx="91440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B10929-E00D-4F07-5282-6BD8BC92BF68}"/>
              </a:ext>
            </a:extLst>
          </p:cNvPr>
          <p:cNvSpPr/>
          <p:nvPr/>
        </p:nvSpPr>
        <p:spPr>
          <a:xfrm>
            <a:off x="6337853" y="2548396"/>
            <a:ext cx="91440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06DE39-F80C-B031-309D-48FBFB5C87DB}"/>
              </a:ext>
            </a:extLst>
          </p:cNvPr>
          <p:cNvSpPr/>
          <p:nvPr/>
        </p:nvSpPr>
        <p:spPr>
          <a:xfrm>
            <a:off x="7484166" y="2548396"/>
            <a:ext cx="91440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8A9143-1038-AEC8-1CC0-2D2423039EDF}"/>
              </a:ext>
            </a:extLst>
          </p:cNvPr>
          <p:cNvSpPr/>
          <p:nvPr/>
        </p:nvSpPr>
        <p:spPr>
          <a:xfrm>
            <a:off x="9028044" y="2548396"/>
            <a:ext cx="91440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DFB902-B5C4-AC91-D8D7-6CCD6C9B0B19}"/>
              </a:ext>
            </a:extLst>
          </p:cNvPr>
          <p:cNvSpPr/>
          <p:nvPr/>
        </p:nvSpPr>
        <p:spPr>
          <a:xfrm>
            <a:off x="6337853" y="3806689"/>
            <a:ext cx="91440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VCF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9E247F-FF2D-410D-8FCA-45312FBD435B}"/>
              </a:ext>
            </a:extLst>
          </p:cNvPr>
          <p:cNvSpPr/>
          <p:nvPr/>
        </p:nvSpPr>
        <p:spPr>
          <a:xfrm>
            <a:off x="5191540" y="3806689"/>
            <a:ext cx="91440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4072CB-018D-2FD0-9B9C-3CB788457FA8}"/>
              </a:ext>
            </a:extLst>
          </p:cNvPr>
          <p:cNvSpPr/>
          <p:nvPr/>
        </p:nvSpPr>
        <p:spPr>
          <a:xfrm>
            <a:off x="3329609" y="3806689"/>
            <a:ext cx="91440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VCF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C79A0E-AC91-B7A6-C839-8581060E4FF3}"/>
              </a:ext>
            </a:extLst>
          </p:cNvPr>
          <p:cNvSpPr/>
          <p:nvPr/>
        </p:nvSpPr>
        <p:spPr>
          <a:xfrm>
            <a:off x="5638800" y="5104181"/>
            <a:ext cx="91440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4351EB-B92F-7764-FB78-F3D4CD105EDB}"/>
              </a:ext>
            </a:extLst>
          </p:cNvPr>
          <p:cNvSpPr/>
          <p:nvPr/>
        </p:nvSpPr>
        <p:spPr>
          <a:xfrm>
            <a:off x="5638800" y="6156298"/>
            <a:ext cx="91440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C75006-8A80-E662-D3EB-2F626FB4B092}"/>
              </a:ext>
            </a:extLst>
          </p:cNvPr>
          <p:cNvCxnSpPr>
            <a:cxnSpLocks/>
          </p:cNvCxnSpPr>
          <p:nvPr/>
        </p:nvCxnSpPr>
        <p:spPr>
          <a:xfrm>
            <a:off x="6096000" y="701702"/>
            <a:ext cx="0" cy="381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F6137BA-16B5-8416-74A4-CB936233210A}"/>
              </a:ext>
            </a:extLst>
          </p:cNvPr>
          <p:cNvCxnSpPr>
            <a:cxnSpLocks/>
          </p:cNvCxnSpPr>
          <p:nvPr/>
        </p:nvCxnSpPr>
        <p:spPr>
          <a:xfrm>
            <a:off x="3260036" y="1083366"/>
            <a:ext cx="4681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CBD36DC-35B3-24A3-7BE6-5151C2BACD2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941366" y="1083366"/>
            <a:ext cx="0" cy="2176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F114837-C7F0-BBE2-79D6-814D8AC811B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795053" y="1083365"/>
            <a:ext cx="0" cy="21766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4D46918-252B-0DD9-230E-A12BCB00294D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5648740" y="1083365"/>
            <a:ext cx="1" cy="21766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A93D367-51D2-4ED0-13B8-31C4EDC5A970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260036" y="1083365"/>
            <a:ext cx="0" cy="21766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584044E-3679-557F-31D8-FF8562909006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7941366" y="1849674"/>
            <a:ext cx="0" cy="69872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63D2D0B-5473-C36A-B7B9-E2D5E1B09E5E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6795053" y="1849674"/>
            <a:ext cx="0" cy="69872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3285FF5-FD2C-DBF3-E729-62FA177C569C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5648740" y="1849674"/>
            <a:ext cx="0" cy="69872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CED4527-8289-D455-9505-51E40DCBC15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3786809" y="2199035"/>
            <a:ext cx="0" cy="34936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0BD07C7-F4F1-858F-8A3E-B7BB31867872}"/>
              </a:ext>
            </a:extLst>
          </p:cNvPr>
          <p:cNvCxnSpPr>
            <a:cxnSpLocks/>
          </p:cNvCxnSpPr>
          <p:nvPr/>
        </p:nvCxnSpPr>
        <p:spPr>
          <a:xfrm>
            <a:off x="2706757" y="2199035"/>
            <a:ext cx="10800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FBF62E3-17B8-AD72-3728-3CB912D6EAD3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706757" y="2199035"/>
            <a:ext cx="0" cy="34936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B5F6C68-5179-7CBA-06F5-29FB3758606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260036" y="1849674"/>
            <a:ext cx="0" cy="349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0947879-DD44-B604-79D5-C5207BC35E60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>
            <a:off x="5648740" y="3097036"/>
            <a:ext cx="0" cy="70965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75A4DF8-2BAB-FC9D-8639-082134D9C0D6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6795053" y="3097036"/>
            <a:ext cx="0" cy="70965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DD51419-6488-A5C5-1F84-948B07AB8577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>
            <a:off x="3786809" y="3097036"/>
            <a:ext cx="0" cy="70965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BAAF646-46FC-36E9-C724-31DEF6E6DD8E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7941366" y="3097036"/>
            <a:ext cx="0" cy="354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DC4ED37-A187-71D1-6A92-2D39832EB118}"/>
              </a:ext>
            </a:extLst>
          </p:cNvPr>
          <p:cNvCxnSpPr>
            <a:cxnSpLocks/>
          </p:cNvCxnSpPr>
          <p:nvPr/>
        </p:nvCxnSpPr>
        <p:spPr>
          <a:xfrm flipH="1">
            <a:off x="3786809" y="3451862"/>
            <a:ext cx="56984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E108FB2-9D91-63D1-CA04-C8DB8EFEF80A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096000" y="4677305"/>
            <a:ext cx="0" cy="42687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854C26B-D308-401A-373D-8A3A4056DC60}"/>
              </a:ext>
            </a:extLst>
          </p:cNvPr>
          <p:cNvCxnSpPr>
            <a:cxnSpLocks/>
          </p:cNvCxnSpPr>
          <p:nvPr/>
        </p:nvCxnSpPr>
        <p:spPr>
          <a:xfrm flipH="1">
            <a:off x="2706757" y="4677306"/>
            <a:ext cx="40882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4E228CF-2AA4-FAB2-8521-22226755FE7B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795053" y="4355329"/>
            <a:ext cx="0" cy="321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3973B27-62B1-41F9-0989-35B7562C9DB6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5648740" y="4355329"/>
            <a:ext cx="0" cy="321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9012011-3D4F-9C3C-095A-038A61AC9230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786809" y="4355329"/>
            <a:ext cx="0" cy="321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8019B21-0AD6-D4EC-4910-1875EC684D2F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706757" y="3097036"/>
            <a:ext cx="0" cy="1580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E0BA590-39FB-65D0-ADB9-A65F3FE77172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6096000" y="5652821"/>
            <a:ext cx="0" cy="50347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5A0B03-F585-7C28-08AB-0135738F9091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8398566" y="2822716"/>
            <a:ext cx="62947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D50BCD8-AF53-D04A-A073-A15E363220D2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9485243" y="3097036"/>
            <a:ext cx="1" cy="354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0141D5EA-9D79-10E1-D88E-4D72A27EC3D5}"/>
              </a:ext>
            </a:extLst>
          </p:cNvPr>
          <p:cNvSpPr txBox="1"/>
          <p:nvPr/>
        </p:nvSpPr>
        <p:spPr>
          <a:xfrm>
            <a:off x="6059526" y="752394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C063E1E-773D-4EB3-A722-42C9EE84E292}"/>
              </a:ext>
            </a:extLst>
          </p:cNvPr>
          <p:cNvSpPr txBox="1"/>
          <p:nvPr/>
        </p:nvSpPr>
        <p:spPr>
          <a:xfrm>
            <a:off x="3217412" y="1873753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6B4E08C-478D-B690-A446-0F7BC12A9B64}"/>
              </a:ext>
            </a:extLst>
          </p:cNvPr>
          <p:cNvSpPr txBox="1"/>
          <p:nvPr/>
        </p:nvSpPr>
        <p:spPr>
          <a:xfrm>
            <a:off x="7470590" y="317486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2BC95CF-3EBC-FA11-011B-3E6885DEF62D}"/>
              </a:ext>
            </a:extLst>
          </p:cNvPr>
          <p:cNvSpPr txBox="1"/>
          <p:nvPr/>
        </p:nvSpPr>
        <p:spPr>
          <a:xfrm>
            <a:off x="6061449" y="4735997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A7EB1C-CDDF-8350-EB47-C7095EFBD32A}"/>
              </a:ext>
            </a:extLst>
          </p:cNvPr>
          <p:cNvSpPr txBox="1"/>
          <p:nvPr/>
        </p:nvSpPr>
        <p:spPr>
          <a:xfrm>
            <a:off x="2666055" y="3926085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59584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971FB0-33F0-A1C0-D159-A2781DDAE7FC}"/>
              </a:ext>
            </a:extLst>
          </p:cNvPr>
          <p:cNvGrpSpPr/>
          <p:nvPr/>
        </p:nvGrpSpPr>
        <p:grpSpPr>
          <a:xfrm>
            <a:off x="746760" y="754380"/>
            <a:ext cx="10698480" cy="5349240"/>
            <a:chOff x="746760" y="754380"/>
            <a:chExt cx="10698480" cy="534924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8866705-8118-BB3C-50B8-4CA672385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6760" y="754380"/>
              <a:ext cx="10698480" cy="534924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3088E84-84B7-B21C-5ED4-FBAD38940592}"/>
                </a:ext>
              </a:extLst>
            </p:cNvPr>
            <p:cNvSpPr txBox="1"/>
            <p:nvPr/>
          </p:nvSpPr>
          <p:spPr>
            <a:xfrm>
              <a:off x="2300166" y="1147628"/>
              <a:ext cx="9172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000" i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= 0.94</a:t>
              </a:r>
            </a:p>
            <a:p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= 2.99e-06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B724C41-38A5-4052-A34E-A06AC1879AEB}"/>
                </a:ext>
              </a:extLst>
            </p:cNvPr>
            <p:cNvSpPr txBox="1"/>
            <p:nvPr/>
          </p:nvSpPr>
          <p:spPr>
            <a:xfrm>
              <a:off x="4983327" y="1147628"/>
              <a:ext cx="9172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000" i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= 0.96</a:t>
              </a:r>
            </a:p>
            <a:p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= 6.35e-07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D39461-9E8A-4703-E7DB-A3F4A7CC4A55}"/>
                </a:ext>
              </a:extLst>
            </p:cNvPr>
            <p:cNvSpPr txBox="1"/>
            <p:nvPr/>
          </p:nvSpPr>
          <p:spPr>
            <a:xfrm>
              <a:off x="7700766" y="1147628"/>
              <a:ext cx="9172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000" i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= 0.99</a:t>
              </a:r>
            </a:p>
            <a:p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= 3.58e-09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6C83DCD-A0CD-0128-CE54-C62E7687D71A}"/>
                </a:ext>
              </a:extLst>
            </p:cNvPr>
            <p:cNvSpPr txBox="1"/>
            <p:nvPr/>
          </p:nvSpPr>
          <p:spPr>
            <a:xfrm>
              <a:off x="2733955" y="1651420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EC226C-978F-BB65-39C8-8C523E10A18E}"/>
                </a:ext>
              </a:extLst>
            </p:cNvPr>
            <p:cNvSpPr txBox="1"/>
            <p:nvPr/>
          </p:nvSpPr>
          <p:spPr>
            <a:xfrm>
              <a:off x="2763717" y="2195345"/>
              <a:ext cx="4892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TP53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BCB864-569C-6605-A424-A1205532C8D3}"/>
                </a:ext>
              </a:extLst>
            </p:cNvPr>
            <p:cNvSpPr txBox="1"/>
            <p:nvPr/>
          </p:nvSpPr>
          <p:spPr>
            <a:xfrm>
              <a:off x="2069435" y="1949124"/>
              <a:ext cx="5325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KRAS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8A1191D-F5E3-00BE-0C80-036CC2B78137}"/>
                </a:ext>
              </a:extLst>
            </p:cNvPr>
            <p:cNvSpPr txBox="1"/>
            <p:nvPr/>
          </p:nvSpPr>
          <p:spPr>
            <a:xfrm>
              <a:off x="1198969" y="2500038"/>
              <a:ext cx="6254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SMAD4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751783-9F9F-B24A-7AF1-FBDAA9C1F1DF}"/>
                </a:ext>
              </a:extLst>
            </p:cNvPr>
            <p:cNvSpPr txBox="1"/>
            <p:nvPr/>
          </p:nvSpPr>
          <p:spPr>
            <a:xfrm>
              <a:off x="5466000" y="1865270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APC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393555-8BB9-A4E9-F91E-1107615493D0}"/>
                </a:ext>
              </a:extLst>
            </p:cNvPr>
            <p:cNvSpPr txBox="1"/>
            <p:nvPr/>
          </p:nvSpPr>
          <p:spPr>
            <a:xfrm>
              <a:off x="5379619" y="2268219"/>
              <a:ext cx="4892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TP53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0C5266-DAE4-B86C-87B8-0CD30D51B9A9}"/>
                </a:ext>
              </a:extLst>
            </p:cNvPr>
            <p:cNvSpPr txBox="1"/>
            <p:nvPr/>
          </p:nvSpPr>
          <p:spPr>
            <a:xfrm>
              <a:off x="4816665" y="2154090"/>
              <a:ext cx="5325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KRAS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4FE9862-BE75-34F5-D996-6431313C7BCF}"/>
                </a:ext>
              </a:extLst>
            </p:cNvPr>
            <p:cNvSpPr txBox="1"/>
            <p:nvPr/>
          </p:nvSpPr>
          <p:spPr>
            <a:xfrm>
              <a:off x="4191173" y="2763549"/>
              <a:ext cx="6254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SMAD4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9B8117A-43CD-43DD-496E-3794143A28EE}"/>
                </a:ext>
              </a:extLst>
            </p:cNvPr>
            <p:cNvSpPr txBox="1"/>
            <p:nvPr/>
          </p:nvSpPr>
          <p:spPr>
            <a:xfrm>
              <a:off x="7745874" y="1949123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5120A0-2960-D70C-0BFC-1DE8CD03EC7C}"/>
                </a:ext>
              </a:extLst>
            </p:cNvPr>
            <p:cNvSpPr txBox="1"/>
            <p:nvPr/>
          </p:nvSpPr>
          <p:spPr>
            <a:xfrm>
              <a:off x="7451852" y="2277200"/>
              <a:ext cx="5325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KRAS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9C78A1-EF54-85E8-F23C-C914CEE3EC5C}"/>
                </a:ext>
              </a:extLst>
            </p:cNvPr>
            <p:cNvSpPr txBox="1"/>
            <p:nvPr/>
          </p:nvSpPr>
          <p:spPr>
            <a:xfrm>
              <a:off x="7005674" y="2093605"/>
              <a:ext cx="4892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TP53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BF39669-941E-369B-92B2-0910A7B2635A}"/>
                </a:ext>
              </a:extLst>
            </p:cNvPr>
            <p:cNvSpPr txBox="1"/>
            <p:nvPr/>
          </p:nvSpPr>
          <p:spPr>
            <a:xfrm>
              <a:off x="6838660" y="2732295"/>
              <a:ext cx="6254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SMAD4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E33B924-EDEF-82D3-3A5A-9E27CAC4EAD1}"/>
                </a:ext>
              </a:extLst>
            </p:cNvPr>
            <p:cNvSpPr txBox="1"/>
            <p:nvPr/>
          </p:nvSpPr>
          <p:spPr>
            <a:xfrm>
              <a:off x="2300166" y="3707978"/>
              <a:ext cx="9172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000" i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= 0.</a:t>
              </a:r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1.38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e-05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40D480D-6D19-2023-2C94-753000BB20C7}"/>
                </a:ext>
              </a:extLst>
            </p:cNvPr>
            <p:cNvSpPr txBox="1"/>
            <p:nvPr/>
          </p:nvSpPr>
          <p:spPr>
            <a:xfrm>
              <a:off x="4980236" y="3707978"/>
              <a:ext cx="9172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000" i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= 0.1</a:t>
              </a:r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3.96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e-04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FF41D4-1324-3153-7A45-984E5F7403B7}"/>
                </a:ext>
              </a:extLst>
            </p:cNvPr>
            <p:cNvSpPr txBox="1"/>
            <p:nvPr/>
          </p:nvSpPr>
          <p:spPr>
            <a:xfrm>
              <a:off x="7700766" y="3707978"/>
              <a:ext cx="9172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000" i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= 0.43</a:t>
              </a:r>
            </a:p>
            <a:p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= 1.10e-11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1809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98</Words>
  <Application>Microsoft Macintosh PowerPoint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Seung-been Steven</dc:creator>
  <cp:lastModifiedBy>Lee Seung-been Steven</cp:lastModifiedBy>
  <cp:revision>5</cp:revision>
  <dcterms:created xsi:type="dcterms:W3CDTF">2022-07-06T23:25:39Z</dcterms:created>
  <dcterms:modified xsi:type="dcterms:W3CDTF">2022-08-18T23:55:17Z</dcterms:modified>
</cp:coreProperties>
</file>