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811"/>
  </p:normalViewPr>
  <p:slideViewPr>
    <p:cSldViewPr snapToGrid="0" snapToObjects="1">
      <p:cViewPr>
        <p:scale>
          <a:sx n="144" d="100"/>
          <a:sy n="144" d="100"/>
        </p:scale>
        <p:origin x="-60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0005-AF7A-914F-88D4-A143E574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EE56-44F3-C14C-B462-3970B279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80EA-959E-8F46-9EEE-B15CF88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EDCD-D4E0-5743-8C82-41F9DB96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616C-5A97-1448-A2C5-87EA9ED9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F9D-C125-3F4F-80D2-C22C891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A4F9-A94A-0C40-9274-2B978F84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DAC5-B4A7-C442-BFFA-18D90F7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0385-4455-9841-855D-D8D76021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5F5A-3A96-A64F-BCC1-0B78542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F1AEA-3F85-6B40-BD33-9037EDBC9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37D5-6A0B-604B-B4B2-733C6D40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0707-E1BA-0F4C-B7A7-60FD64DC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336F-3DDF-1145-A4FC-41B029C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CB8A-BFED-C647-B3CB-4CE9EA4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39D4-B9F7-EA48-82D5-D5F19CE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FCB6-5C5B-A347-9491-4D204FAE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267B-2471-4243-9DDA-C0ACD4C4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5D03-C9C8-BE49-8DD6-3F077D1F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BA66-853F-B647-B011-44876D1F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BA2-204F-5842-A3E9-B96DD9E7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5735-C40A-CE4E-BE0A-9FB03768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A89F-5370-144F-A111-32CBFE66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FC57-D239-DD4F-A9FE-377E270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500F-AA0A-184C-AC44-7F9D682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863-9A9F-584F-BB08-827DF9D2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A6C6-EAC6-4944-AE56-AEE03C4C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11705-4FB7-274E-BBEE-B6735945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BCE4E-F9CC-634C-AD40-A9642529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E769-0E30-B643-B858-D1E46395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F6DF-828E-B241-AAE3-72FD7623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3003-BA60-2D4B-90DC-C7D870DA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5513-BCB8-0C47-8AA3-DC9D5CAF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8155-0301-8149-88C9-FA53ED3A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8E9AA-72B1-5541-8DBA-681A910F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B1525-43C5-1E42-9395-40E1868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3A5A2-4397-2442-B619-968EC8C6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758EB-34C9-3241-99BB-D76FB96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19C97-921A-494A-9C0A-558CE056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242-83CD-1C4F-BAC7-CC1C05ED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6CE8-CC81-B546-8EC9-766166C0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45F8F-1B77-414B-9B3E-4E361211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74DCB-3D17-3B40-8CCA-C2ACE85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E08E5-7B15-D946-A503-9F69AF83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7B8A-2CB9-EE4B-BDDD-7DD3B707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CCD2-B0CF-B244-ADA3-3285B06E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22C9-4AB7-AD43-9E37-5680435B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A8BE-62B9-ED4D-84D7-8F49C477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ABE64-7BBC-6D44-A1C8-FF1683E9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2C8E-2CDE-2349-9776-0C339868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5857-439D-2648-8ABC-9B9A0C21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0710-4972-6C48-96C4-8BCBD6F6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5EC8-0716-AD4D-A88B-A99A0081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43C83-4DFB-8B43-86D2-BFB966A9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DE31-FFCC-E041-9764-F3432381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543C-23A0-5A41-BFA0-05343B6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7397-5516-B647-B1B2-5DDEA7F7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7859-6F69-8444-AFF9-AB64BA4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A5CD0-EDCA-D946-AC57-F59B476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1C6DC-2DD8-D843-A8AF-64F96D67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7ECB-A762-FF47-A1B2-BF0CF5C9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1DAE-A889-0D40-B769-0069AF9D204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7A06-588D-0143-9AB5-8F6A7BA1D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442E-6CE9-9743-9B90-E63A2A1C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8574-AAEF-DD46-9227-8A1DF7B8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DB904-936B-D849-924F-340F3B048480}"/>
              </a:ext>
            </a:extLst>
          </p:cNvPr>
          <p:cNvSpPr txBox="1"/>
          <p:nvPr/>
        </p:nvSpPr>
        <p:spPr>
          <a:xfrm>
            <a:off x="493986" y="315310"/>
            <a:ext cx="632096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Adapter Trimming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following sequences are used for adapter trimming.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 1</a:t>
            </a:r>
          </a:p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GATCGGAAGAGCACACGTCTGAACTCCAGTCA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 2</a:t>
            </a:r>
          </a:p>
          <a:p>
            <a:r>
              <a:rPr lang="en-US" sz="1200" dirty="0">
                <a:solidFill>
                  <a:srgbClr val="00B0F0"/>
                </a:solidFill>
                <a:latin typeface="Courier" pitchFamily="2" charset="0"/>
                <a:cs typeface="Arial" panose="020B0604020202020204" pitchFamily="34" charset="0"/>
              </a:rPr>
              <a:t>AGATCGGAAGAGCGTCGTGTAGGGAAAGAGTGT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Index 1 (i7) Adapters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GATCGGAAGAGCACACGTCTGAACTCCAGTCA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C[i7]ATCTCGTATGCCGTCTTCTGCTTG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Index 2 (i5) Adapters</a:t>
            </a:r>
          </a:p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AATGATACGGCGACCACCGAGATCTACAC[i5]</a:t>
            </a:r>
            <a:r>
              <a:rPr lang="en-US" sz="1200" dirty="0">
                <a:solidFill>
                  <a:srgbClr val="00B0F0"/>
                </a:solidFill>
                <a:latin typeface="Courier" pitchFamily="2" charset="0"/>
                <a:cs typeface="Arial" panose="020B0604020202020204" pitchFamily="34" charset="0"/>
              </a:rPr>
              <a:t>ACACTCTTTCCCTACACGACGCTCTTCCGATCT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DC637-C73E-A741-A9E4-6114F6DC3402}"/>
              </a:ext>
            </a:extLst>
          </p:cNvPr>
          <p:cNvSpPr txBox="1"/>
          <p:nvPr/>
        </p:nvSpPr>
        <p:spPr>
          <a:xfrm>
            <a:off x="0" y="6611779"/>
            <a:ext cx="6266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https://support-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docs.illumina.com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/SHARE/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AdapterSeq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/Content/SHARE/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AdapterSeq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TruSeq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CDIndexes.htm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DFB67-7D24-DA41-906B-FF9EC9E95151}"/>
              </a:ext>
            </a:extLst>
          </p:cNvPr>
          <p:cNvSpPr/>
          <p:nvPr/>
        </p:nvSpPr>
        <p:spPr>
          <a:xfrm>
            <a:off x="1028700" y="4086224"/>
            <a:ext cx="2626357" cy="379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C5C0B-0C90-624B-AC97-B63B04F3DF6A}"/>
              </a:ext>
            </a:extLst>
          </p:cNvPr>
          <p:cNvSpPr/>
          <p:nvPr/>
        </p:nvSpPr>
        <p:spPr>
          <a:xfrm>
            <a:off x="3655057" y="4086224"/>
            <a:ext cx="2626357" cy="379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fragment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1364A-DD99-8141-8F6D-21DB3D7066DE}"/>
              </a:ext>
            </a:extLst>
          </p:cNvPr>
          <p:cNvSpPr/>
          <p:nvPr/>
        </p:nvSpPr>
        <p:spPr>
          <a:xfrm>
            <a:off x="6281415" y="4086224"/>
            <a:ext cx="2626357" cy="37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4D696-1E0B-8149-A193-64D5C898B9A0}"/>
              </a:ext>
            </a:extLst>
          </p:cNvPr>
          <p:cNvSpPr/>
          <p:nvPr/>
        </p:nvSpPr>
        <p:spPr>
          <a:xfrm>
            <a:off x="1028699" y="3842923"/>
            <a:ext cx="6000751" cy="108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07E07-BDCD-5845-A7EE-104FC2E06EAD}"/>
              </a:ext>
            </a:extLst>
          </p:cNvPr>
          <p:cNvSpPr/>
          <p:nvPr/>
        </p:nvSpPr>
        <p:spPr>
          <a:xfrm>
            <a:off x="2907021" y="4600573"/>
            <a:ext cx="6000751" cy="108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5902C-9670-3A49-AAC8-934E589DCFB5}"/>
              </a:ext>
            </a:extLst>
          </p:cNvPr>
          <p:cNvSpPr/>
          <p:nvPr/>
        </p:nvSpPr>
        <p:spPr>
          <a:xfrm>
            <a:off x="3065187" y="4173292"/>
            <a:ext cx="589279" cy="2055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AC573-B0D0-ED4A-8D38-065114569B24}"/>
              </a:ext>
            </a:extLst>
          </p:cNvPr>
          <p:cNvSpPr/>
          <p:nvPr/>
        </p:nvSpPr>
        <p:spPr>
          <a:xfrm>
            <a:off x="6280823" y="4173292"/>
            <a:ext cx="589279" cy="2055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FC674-DA81-474F-9395-8AEC39E663D6}"/>
              </a:ext>
            </a:extLst>
          </p:cNvPr>
          <p:cNvCxnSpPr>
            <a:cxnSpLocks/>
          </p:cNvCxnSpPr>
          <p:nvPr/>
        </p:nvCxnSpPr>
        <p:spPr>
          <a:xfrm>
            <a:off x="2907021" y="4784686"/>
            <a:ext cx="7474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05C76-ED3A-7042-A900-A03D862715C8}"/>
              </a:ext>
            </a:extLst>
          </p:cNvPr>
          <p:cNvCxnSpPr>
            <a:cxnSpLocks/>
          </p:cNvCxnSpPr>
          <p:nvPr/>
        </p:nvCxnSpPr>
        <p:spPr>
          <a:xfrm>
            <a:off x="6282005" y="3788136"/>
            <a:ext cx="7474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8CE6AF-EDE0-2141-B1FE-3F078DDCE347}"/>
              </a:ext>
            </a:extLst>
          </p:cNvPr>
          <p:cNvSpPr txBox="1"/>
          <p:nvPr/>
        </p:nvSpPr>
        <p:spPr>
          <a:xfrm>
            <a:off x="2869571" y="4784686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0CF25-AD10-5D47-A8A7-9B41530971FB}"/>
              </a:ext>
            </a:extLst>
          </p:cNvPr>
          <p:cNvSpPr txBox="1"/>
          <p:nvPr/>
        </p:nvSpPr>
        <p:spPr>
          <a:xfrm>
            <a:off x="6244555" y="3514927"/>
            <a:ext cx="78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Trimmed</a:t>
            </a:r>
          </a:p>
        </p:txBody>
      </p:sp>
    </p:spTree>
    <p:extLst>
      <p:ext uri="{BB962C8B-B14F-4D97-AF65-F5344CB8AC3E}">
        <p14:creationId xmlns:p14="http://schemas.microsoft.com/office/powerpoint/2010/main" val="306018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Seung-been Steven</dc:creator>
  <cp:lastModifiedBy>Lee Seung-been Steven</cp:lastModifiedBy>
  <cp:revision>6</cp:revision>
  <dcterms:created xsi:type="dcterms:W3CDTF">2021-08-05T04:34:27Z</dcterms:created>
  <dcterms:modified xsi:type="dcterms:W3CDTF">2021-08-05T05:00:47Z</dcterms:modified>
</cp:coreProperties>
</file>