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623A-5B43-42EE-B75D-B289069A33B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28FA-7EF4-4FA0-9699-12802797D3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14233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Rate-compatible Polar Coding and HARQ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11-11-2017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Use of CRC(DLC layer artefact) as 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 smtClean="0"/>
              <a:t>CRC is supposedly used or ED in all mentioned schemes.</a:t>
            </a:r>
          </a:p>
          <a:p>
            <a:r>
              <a:rPr lang="en-IN" dirty="0" err="1" smtClean="0"/>
              <a:t>Rateloss</a:t>
            </a:r>
            <a:r>
              <a:rPr lang="en-IN" dirty="0" smtClean="0"/>
              <a:t> is negligible </a:t>
            </a:r>
            <a:r>
              <a:rPr lang="en-IN" b="1" i="1" dirty="0" smtClean="0"/>
              <a:t>but not if short </a:t>
            </a:r>
            <a:r>
              <a:rPr lang="en-IN" b="1" i="1" dirty="0" err="1" smtClean="0"/>
              <a:t>blocklengths</a:t>
            </a:r>
            <a:r>
              <a:rPr lang="en-IN" b="1" i="1" dirty="0" smtClean="0"/>
              <a:t> are used.</a:t>
            </a:r>
          </a:p>
          <a:p>
            <a:r>
              <a:rPr lang="en-IN" dirty="0" smtClean="0"/>
              <a:t>Has other adverse effects like complexity due to cross layer cooperation.</a:t>
            </a:r>
          </a:p>
          <a:p>
            <a:r>
              <a:rPr lang="en-IN" dirty="0" err="1" smtClean="0"/>
              <a:t>Mukhtar</a:t>
            </a:r>
            <a:r>
              <a:rPr lang="en-IN" dirty="0" smtClean="0"/>
              <a:t>  et al. proposed CRC free HARQ with Turbo product codes using inherent ED capability of TPC.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 are trying to get CRC-free HARQ with polar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Proposition 1:</a:t>
            </a:r>
          </a:p>
          <a:p>
            <a:r>
              <a:rPr lang="en-IN" dirty="0" smtClean="0"/>
              <a:t>If we can estimate the expected value of the abs(LLRs) of all the channels from some analytical expression(</a:t>
            </a:r>
            <a:r>
              <a:rPr lang="en-IN" dirty="0" err="1" smtClean="0"/>
              <a:t>eg</a:t>
            </a:r>
            <a:r>
              <a:rPr lang="en-IN" dirty="0" smtClean="0"/>
              <a:t>, Z) then ED is </a:t>
            </a:r>
            <a:r>
              <a:rPr lang="en-IN" b="1" dirty="0" smtClean="0"/>
              <a:t>Binary</a:t>
            </a:r>
            <a:r>
              <a:rPr lang="en-IN" dirty="0" smtClean="0"/>
              <a:t> Hypothesis testing between exactly </a:t>
            </a:r>
            <a:r>
              <a:rPr lang="en-IN" b="1" dirty="0" smtClean="0"/>
              <a:t>2</a:t>
            </a:r>
            <a:r>
              <a:rPr lang="en-IN" dirty="0" smtClean="0"/>
              <a:t> LLR vectors in each </a:t>
            </a:r>
            <a:r>
              <a:rPr lang="en-IN" dirty="0" err="1" smtClean="0"/>
              <a:t>step.Further</a:t>
            </a:r>
            <a:r>
              <a:rPr lang="en-IN" dirty="0" smtClean="0"/>
              <a:t> we can try ML decoding of this received LLR vector using some </a:t>
            </a:r>
            <a:r>
              <a:rPr lang="en-IN" dirty="0" err="1" smtClean="0"/>
              <a:t>gaussian</a:t>
            </a:r>
            <a:r>
              <a:rPr lang="en-IN" dirty="0" smtClean="0"/>
              <a:t> approximation of the LLR distribution(which looked like </a:t>
            </a:r>
            <a:r>
              <a:rPr lang="en-IN" dirty="0" err="1" smtClean="0"/>
              <a:t>gaussian</a:t>
            </a:r>
            <a:r>
              <a:rPr lang="en-IN" dirty="0" smtClean="0"/>
              <a:t>).</a:t>
            </a:r>
          </a:p>
          <a:p>
            <a:pPr>
              <a:buNone/>
            </a:pPr>
            <a:r>
              <a:rPr lang="en-IN" b="1" dirty="0" smtClean="0"/>
              <a:t>Proposition 2: </a:t>
            </a:r>
          </a:p>
          <a:p>
            <a:pPr>
              <a:buNone/>
            </a:pPr>
            <a:r>
              <a:rPr lang="en-IN" dirty="0" err="1" smtClean="0"/>
              <a:t>Errorchecking</a:t>
            </a:r>
            <a:r>
              <a:rPr lang="en-IN" dirty="0" smtClean="0"/>
              <a:t> using frozen bits as mentioned here: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https://www.ncbi.nlm.nih.gov/pmc/articles/PMC4142331/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Rate compatible polar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i="1" dirty="0" smtClean="0"/>
              <a:t>{C1,C2...CN}  be a compound channel with R1&gt;R2&gt;R3...&gt;RN, and block lengths n1&lt;n2...&lt;</a:t>
            </a:r>
            <a:r>
              <a:rPr lang="en-IN" i="1" dirty="0" err="1" smtClean="0"/>
              <a:t>nN</a:t>
            </a:r>
            <a:endParaRPr lang="en-IN" i="1" dirty="0" smtClean="0"/>
          </a:p>
          <a:p>
            <a:r>
              <a:rPr lang="en-IN" b="1" dirty="0" smtClean="0"/>
              <a:t>Then the set is rate compatible if codeword for </a:t>
            </a:r>
            <a:r>
              <a:rPr lang="en-IN" b="1" dirty="0" err="1" smtClean="0"/>
              <a:t>Ci</a:t>
            </a:r>
            <a:r>
              <a:rPr lang="en-IN" b="1" dirty="0" smtClean="0"/>
              <a:t> can be built by removing </a:t>
            </a:r>
            <a:r>
              <a:rPr lang="en-IN" b="1" dirty="0" err="1" smtClean="0"/>
              <a:t>nj-ni</a:t>
            </a:r>
            <a:r>
              <a:rPr lang="en-IN" b="1" dirty="0" smtClean="0"/>
              <a:t> bits from </a:t>
            </a:r>
            <a:r>
              <a:rPr lang="en-IN" b="1" dirty="0" err="1" smtClean="0"/>
              <a:t>codewords</a:t>
            </a:r>
            <a:r>
              <a:rPr lang="en-IN" b="1" dirty="0" smtClean="0"/>
              <a:t> of code </a:t>
            </a:r>
            <a:r>
              <a:rPr lang="en-IN" b="1" dirty="0" err="1" smtClean="0"/>
              <a:t>Cj</a:t>
            </a:r>
            <a:r>
              <a:rPr lang="en-IN" b="1" dirty="0" smtClean="0"/>
              <a:t> ,j&gt;</a:t>
            </a:r>
            <a:r>
              <a:rPr lang="en-IN" b="1" dirty="0" err="1" smtClean="0"/>
              <a:t>i</a:t>
            </a:r>
            <a:endParaRPr lang="en-IN" b="1" dirty="0" smtClean="0"/>
          </a:p>
          <a:p>
            <a:r>
              <a:rPr lang="en-IN" dirty="0" smtClean="0"/>
              <a:t>Can be constructed by puncturing low rate codes.</a:t>
            </a:r>
          </a:p>
          <a:p>
            <a:r>
              <a:rPr lang="en-IN" i="1" dirty="0" smtClean="0"/>
              <a:t>Polar codes for degraded channels is inherently RCP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HARQ </a:t>
            </a:r>
            <a:r>
              <a:rPr lang="en-IN" i="1" dirty="0" smtClean="0"/>
              <a:t>=ARQ+FEC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259696"/>
            <a:ext cx="3816424" cy="4752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i="1" u="sng" dirty="0" smtClean="0"/>
              <a:t>Type –I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Send </a:t>
            </a:r>
            <a:r>
              <a:rPr lang="en-IN" sz="2000" b="1" i="1" dirty="0" smtClean="0"/>
              <a:t>MSG+ED+EC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If recoverable with EC do so.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Else use ED to detect error and Retransmit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Use </a:t>
            </a:r>
            <a:r>
              <a:rPr lang="en-IN" sz="2000" b="1" i="1" dirty="0" smtClean="0"/>
              <a:t>Chase combining</a:t>
            </a:r>
          </a:p>
          <a:p>
            <a:r>
              <a:rPr lang="en-IN" sz="2000" dirty="0" smtClean="0"/>
              <a:t> ( like MRC) to decode finally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Effective SNRs for each </a:t>
            </a:r>
            <a:r>
              <a:rPr lang="en-IN" sz="2000" dirty="0" err="1" smtClean="0"/>
              <a:t>Tx</a:t>
            </a:r>
            <a:r>
              <a:rPr lang="en-IN" sz="2000" dirty="0" smtClean="0"/>
              <a:t> add.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259696"/>
            <a:ext cx="3816424" cy="47525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i="1" u="sng" dirty="0" smtClean="0"/>
              <a:t>Type –II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Send </a:t>
            </a:r>
            <a:r>
              <a:rPr lang="en-IN" sz="2000" b="1" i="1" dirty="0" smtClean="0"/>
              <a:t>MSG+ED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if </a:t>
            </a:r>
            <a:r>
              <a:rPr lang="en-IN" sz="2000" dirty="0" err="1" smtClean="0"/>
              <a:t>decodable</a:t>
            </a:r>
            <a:r>
              <a:rPr lang="en-IN" sz="2000" dirty="0" smtClean="0"/>
              <a:t> do so.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Else Send </a:t>
            </a:r>
            <a:r>
              <a:rPr lang="en-IN" sz="2000" b="1" i="1" dirty="0" smtClean="0"/>
              <a:t>EC incrementally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Decode using all the previous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Repeat from 3  if not </a:t>
            </a:r>
            <a:r>
              <a:rPr lang="en-IN" sz="2000" dirty="0" err="1" smtClean="0"/>
              <a:t>decodable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b="1" i="1" dirty="0" smtClean="0"/>
              <a:t>Incremental Redundancy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Data sent on step 3 is RV or redundancy vector, can be chosen appropriately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Coding Gain obtained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6084232"/>
            <a:ext cx="777686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1" dirty="0" smtClean="0"/>
              <a:t>HARQ for polar codes need a RCP and a HARQ scheme  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Scheme 1 </a:t>
            </a:r>
            <a:r>
              <a:rPr lang="en-IN" sz="2000" i="1" dirty="0" smtClean="0"/>
              <a:t>(Kai </a:t>
            </a:r>
            <a:r>
              <a:rPr lang="en-IN" sz="2000" i="1" dirty="0" err="1" smtClean="0"/>
              <a:t>chen</a:t>
            </a:r>
            <a:r>
              <a:rPr lang="en-IN" sz="2000" i="1" dirty="0" smtClean="0"/>
              <a:t>)</a:t>
            </a:r>
            <a:endParaRPr lang="en-US" sz="20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1560" y="5805264"/>
          <a:ext cx="792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 (polar bits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N-M</a:t>
                      </a:r>
                      <a:r>
                        <a:rPr lang="en-IN" baseline="0" dirty="0" smtClean="0"/>
                        <a:t> repetition bits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r>
                        <a:rPr lang="en-IN" baseline="0" dirty="0" smtClean="0"/>
                        <a:t> information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Chosen from the K 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460851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268760"/>
            <a:ext cx="3600400" cy="43204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 smtClean="0"/>
              <a:t>K information (</a:t>
            </a:r>
            <a:r>
              <a:rPr lang="en-IN" dirty="0" err="1" smtClean="0"/>
              <a:t>msg</a:t>
            </a:r>
            <a:r>
              <a:rPr lang="en-IN" dirty="0" smtClean="0"/>
              <a:t>)  bits to be sent</a:t>
            </a:r>
          </a:p>
          <a:p>
            <a:pPr>
              <a:buNone/>
            </a:pPr>
            <a:r>
              <a:rPr lang="en-IN" b="1" u="sng" dirty="0" smtClean="0"/>
              <a:t>RCP</a:t>
            </a:r>
          </a:p>
          <a:p>
            <a:r>
              <a:rPr lang="en-IN" dirty="0" smtClean="0"/>
              <a:t>Use N</a:t>
            </a:r>
            <a:r>
              <a:rPr lang="en-IN" baseline="-25000" dirty="0" smtClean="0"/>
              <a:t>0</a:t>
            </a:r>
            <a:r>
              <a:rPr lang="en-IN" dirty="0" smtClean="0"/>
              <a:t> (block length of a low rate polar code)</a:t>
            </a:r>
          </a:p>
          <a:p>
            <a:r>
              <a:rPr lang="en-IN" dirty="0" smtClean="0"/>
              <a:t>Puncture to create N</a:t>
            </a:r>
            <a:r>
              <a:rPr lang="en-IN" baseline="-25000" dirty="0" smtClean="0"/>
              <a:t>1</a:t>
            </a:r>
            <a:r>
              <a:rPr lang="en-IN" dirty="0" smtClean="0"/>
              <a:t>&lt;N</a:t>
            </a:r>
            <a:r>
              <a:rPr lang="en-IN" baseline="-25000" dirty="0" smtClean="0"/>
              <a:t>2</a:t>
            </a:r>
            <a:r>
              <a:rPr lang="en-IN" dirty="0" smtClean="0"/>
              <a:t>&lt;N</a:t>
            </a:r>
            <a:r>
              <a:rPr lang="en-IN" baseline="-25000" dirty="0" smtClean="0"/>
              <a:t>3</a:t>
            </a:r>
            <a:r>
              <a:rPr lang="en-IN" dirty="0" smtClean="0"/>
              <a:t>...&lt;N</a:t>
            </a:r>
            <a:r>
              <a:rPr lang="en-IN" baseline="-25000" dirty="0" smtClean="0"/>
              <a:t>T</a:t>
            </a:r>
            <a:r>
              <a:rPr lang="en-IN" dirty="0" smtClean="0"/>
              <a:t>&lt;N</a:t>
            </a:r>
            <a:r>
              <a:rPr lang="en-IN" baseline="-25000" dirty="0" smtClean="0"/>
              <a:t>0</a:t>
            </a:r>
          </a:p>
          <a:p>
            <a:r>
              <a:rPr lang="en-IN" dirty="0" smtClean="0"/>
              <a:t>T is the maximum number of repeats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4941168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RCP Block (K&lt;=M&lt;=N):</a:t>
            </a:r>
          </a:p>
          <a:p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Scheme 1 </a:t>
            </a:r>
            <a:r>
              <a:rPr lang="en-IN" sz="2000" i="1" dirty="0" smtClean="0"/>
              <a:t>(Kai </a:t>
            </a:r>
            <a:r>
              <a:rPr lang="en-IN" sz="2000" i="1" dirty="0" err="1" smtClean="0"/>
              <a:t>chen</a:t>
            </a:r>
            <a:r>
              <a:rPr lang="en-IN" sz="2000" i="1" dirty="0" smtClean="0"/>
              <a:t>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24768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u="sng" dirty="0" smtClean="0"/>
              <a:t>HARQ</a:t>
            </a:r>
          </a:p>
          <a:p>
            <a:r>
              <a:rPr lang="en-IN" dirty="0" smtClean="0"/>
              <a:t>A Type II ARQ (IR)</a:t>
            </a:r>
          </a:p>
          <a:p>
            <a:r>
              <a:rPr lang="en-IN" dirty="0" smtClean="0"/>
              <a:t>First Transmission N1 pola</a:t>
            </a:r>
            <a:r>
              <a:rPr lang="en-IN" dirty="0" smtClean="0"/>
              <a:t>r bits are sent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onwards till ‘</a:t>
            </a:r>
            <a:r>
              <a:rPr lang="en-IN" dirty="0" err="1" smtClean="0"/>
              <a:t>T’th</a:t>
            </a:r>
            <a:r>
              <a:rPr lang="en-IN" dirty="0" smtClean="0"/>
              <a:t> transmission N</a:t>
            </a:r>
            <a:r>
              <a:rPr lang="en-IN" baseline="-25000" dirty="0" smtClean="0"/>
              <a:t>t</a:t>
            </a:r>
            <a:r>
              <a:rPr lang="en-IN" dirty="0" smtClean="0"/>
              <a:t>-N</a:t>
            </a:r>
            <a:r>
              <a:rPr lang="en-IN" baseline="-25000" dirty="0" smtClean="0"/>
              <a:t>t-1</a:t>
            </a:r>
            <a:r>
              <a:rPr lang="en-IN" dirty="0" smtClean="0"/>
              <a:t> repetitions bits are sent.(</a:t>
            </a:r>
            <a:r>
              <a:rPr lang="en-IN" dirty="0" err="1" smtClean="0"/>
              <a:t>N</a:t>
            </a:r>
            <a:r>
              <a:rPr lang="en-IN" baseline="-25000" dirty="0" err="1" smtClean="0"/>
              <a:t>t</a:t>
            </a:r>
            <a:r>
              <a:rPr lang="en-IN" dirty="0" err="1" smtClean="0"/>
              <a:t>,K,M</a:t>
            </a:r>
            <a:r>
              <a:rPr lang="en-IN" dirty="0" smtClean="0"/>
              <a:t>) RCPs constructed on each iteration.</a:t>
            </a:r>
          </a:p>
          <a:p>
            <a:r>
              <a:rPr lang="en-IN" dirty="0" err="1" smtClean="0"/>
              <a:t>i.e</a:t>
            </a:r>
            <a:r>
              <a:rPr lang="en-IN" dirty="0" smtClean="0"/>
              <a:t>, The RVs are repetition bits chosen as follows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4147412"/>
            <a:ext cx="7931224" cy="2476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 of repetition bits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most error prone channel among the K </a:t>
            </a:r>
            <a:r>
              <a:rPr kumimoji="0" lang="en-IN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bits,repeat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bit.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 increases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reliability , which is re- calculated.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3200" noProof="0" dirty="0" smtClean="0"/>
              <a:t>Repeat from step 1.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Scheme 2 </a:t>
            </a:r>
            <a:r>
              <a:rPr lang="en-IN" sz="2000" i="1" dirty="0" smtClean="0"/>
              <a:t>(Kai </a:t>
            </a:r>
            <a:r>
              <a:rPr lang="en-IN" sz="2000" i="1" dirty="0" err="1" smtClean="0"/>
              <a:t>chen</a:t>
            </a:r>
            <a:r>
              <a:rPr lang="en-IN" sz="2000" i="1" dirty="0" smtClean="0"/>
              <a:t> , Incremental freezing)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 smtClean="0"/>
              <a:t>A improvement over the previous scheme.</a:t>
            </a:r>
          </a:p>
          <a:p>
            <a:r>
              <a:rPr lang="en-IN" dirty="0" smtClean="0"/>
              <a:t>Uses </a:t>
            </a:r>
            <a:r>
              <a:rPr lang="en-IN" b="1" i="1" dirty="0" smtClean="0"/>
              <a:t>reliability ordering </a:t>
            </a:r>
            <a:r>
              <a:rPr lang="en-IN" dirty="0" smtClean="0"/>
              <a:t>to create puncturing patterns, thus the RCP.</a:t>
            </a:r>
          </a:p>
          <a:p>
            <a:r>
              <a:rPr lang="en-IN" dirty="0" smtClean="0"/>
              <a:t>Applicable to degraded channels only.</a:t>
            </a:r>
          </a:p>
          <a:p>
            <a:r>
              <a:rPr lang="en-IN" dirty="0" smtClean="0"/>
              <a:t>RV is repetition bits, choice of repetition bits is based on reliability ordering.</a:t>
            </a:r>
          </a:p>
          <a:p>
            <a:r>
              <a:rPr lang="en-IN" dirty="0" smtClean="0"/>
              <a:t>Extended to general channels by </a:t>
            </a:r>
            <a:r>
              <a:rPr lang="en-IN" dirty="0" err="1" smtClean="0"/>
              <a:t>Mondelli</a:t>
            </a:r>
            <a:r>
              <a:rPr lang="en-IN" dirty="0" smtClean="0"/>
              <a:t> , </a:t>
            </a:r>
            <a:r>
              <a:rPr lang="en-IN" dirty="0" err="1" smtClean="0"/>
              <a:t>Hassani</a:t>
            </a:r>
            <a:r>
              <a:rPr lang="en-IN" dirty="0" smtClean="0"/>
              <a:t>, using universal polarization (scheme 2a)</a:t>
            </a:r>
          </a:p>
          <a:p>
            <a:r>
              <a:rPr lang="en-IN" dirty="0" smtClean="0"/>
              <a:t>We have implemented this.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Scheme 3</a:t>
            </a:r>
            <a:r>
              <a:rPr lang="en-IN" sz="2400" i="1" dirty="0" smtClean="0"/>
              <a:t>(</a:t>
            </a:r>
            <a:r>
              <a:rPr lang="en-IN" sz="2400" i="1" dirty="0" err="1"/>
              <a:t>T</a:t>
            </a:r>
            <a:r>
              <a:rPr lang="en-IN" sz="2400" i="1" dirty="0" err="1" smtClean="0"/>
              <a:t>avildar</a:t>
            </a:r>
            <a:r>
              <a:rPr lang="en-IN" sz="2400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u="sng" dirty="0" smtClean="0"/>
              <a:t>RCP</a:t>
            </a:r>
          </a:p>
          <a:p>
            <a:r>
              <a:rPr lang="en-IN" dirty="0" smtClean="0"/>
              <a:t>Uses </a:t>
            </a:r>
            <a:r>
              <a:rPr lang="en-IN" i="1" u="sng" dirty="0" smtClean="0"/>
              <a:t>Subset Polar codes</a:t>
            </a:r>
            <a:r>
              <a:rPr lang="en-IN" dirty="0" smtClean="0"/>
              <a:t> as RCP</a:t>
            </a:r>
          </a:p>
          <a:p>
            <a:pPr>
              <a:buNone/>
            </a:pPr>
            <a:r>
              <a:rPr lang="en-IN" b="1" u="sng" dirty="0" smtClean="0"/>
              <a:t>Subset Polar code</a:t>
            </a:r>
          </a:p>
          <a:p>
            <a:r>
              <a:rPr lang="en-IN" dirty="0" smtClean="0"/>
              <a:t>Start with (N,K) polar code mother code</a:t>
            </a:r>
          </a:p>
          <a:p>
            <a:r>
              <a:rPr lang="en-IN" dirty="0" smtClean="0"/>
              <a:t>Create (M,K) subset code by puncturing, N&gt;M, as follows:</a:t>
            </a:r>
          </a:p>
          <a:p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Fix a BLER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puncture 1 bit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estimate BLER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change rate to get fixed BLER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repeat from step 1 till (M,K) reached</a:t>
            </a:r>
          </a:p>
          <a:p>
            <a:pPr>
              <a:buNone/>
            </a:pPr>
            <a:r>
              <a:rPr lang="en-IN" dirty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Scheme 3</a:t>
            </a:r>
            <a:r>
              <a:rPr lang="en-IN" sz="2400" i="1" dirty="0" smtClean="0"/>
              <a:t>(</a:t>
            </a:r>
            <a:r>
              <a:rPr lang="en-IN" sz="2400" i="1" dirty="0" err="1"/>
              <a:t>T</a:t>
            </a:r>
            <a:r>
              <a:rPr lang="en-IN" sz="2400" i="1" dirty="0" err="1" smtClean="0"/>
              <a:t>avildar</a:t>
            </a:r>
            <a:r>
              <a:rPr lang="en-IN" sz="2400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u="sng" dirty="0" smtClean="0"/>
              <a:t>HARQ</a:t>
            </a:r>
          </a:p>
          <a:p>
            <a:r>
              <a:rPr lang="en-IN" dirty="0" smtClean="0"/>
              <a:t>Uses </a:t>
            </a:r>
            <a:r>
              <a:rPr lang="en-IN" i="1" u="sng" dirty="0" err="1" smtClean="0"/>
              <a:t>Uses</a:t>
            </a:r>
            <a:r>
              <a:rPr lang="en-IN" i="1" u="sng" dirty="0" smtClean="0"/>
              <a:t> Equivalent subset polar code </a:t>
            </a:r>
            <a:r>
              <a:rPr lang="en-IN" dirty="0" smtClean="0"/>
              <a:t>as RV.</a:t>
            </a:r>
          </a:p>
          <a:p>
            <a:pPr>
              <a:buNone/>
            </a:pPr>
            <a:r>
              <a:rPr lang="en-IN" b="1" u="sng" dirty="0" smtClean="0"/>
              <a:t>Equivalent subset Polar codes</a:t>
            </a:r>
          </a:p>
          <a:p>
            <a:pPr>
              <a:buNone/>
            </a:pPr>
            <a:r>
              <a:rPr lang="en-US" dirty="0" smtClean="0"/>
              <a:t>Let S = {s1, s2, ..., </a:t>
            </a:r>
            <a:r>
              <a:rPr lang="en-US" dirty="0" err="1" smtClean="0"/>
              <a:t>sM</a:t>
            </a:r>
            <a:r>
              <a:rPr lang="en-US" dirty="0" smtClean="0"/>
              <a:t>} and T ={t1, t2, ..., </a:t>
            </a:r>
            <a:r>
              <a:rPr lang="en-US" dirty="0" err="1" smtClean="0"/>
              <a:t>tM</a:t>
            </a: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be two (N  M, K) subset polar codes. We say S is equivalent to T if </a:t>
            </a:r>
            <a:r>
              <a:rPr lang="en-US" dirty="0" err="1" smtClean="0"/>
              <a:t>si</a:t>
            </a:r>
            <a:r>
              <a:rPr lang="en-US" dirty="0" smtClean="0"/>
              <a:t> = </a:t>
            </a:r>
            <a:r>
              <a:rPr lang="en-US" dirty="0" err="1" smtClean="0"/>
              <a:t>ti</a:t>
            </a:r>
            <a:r>
              <a:rPr lang="en-US" dirty="0" smtClean="0"/>
              <a:t> ⊕ x ∀ </a:t>
            </a:r>
            <a:r>
              <a:rPr lang="en-US" dirty="0" err="1" smtClean="0"/>
              <a:t>i</a:t>
            </a:r>
            <a:r>
              <a:rPr lang="en-US" dirty="0" smtClean="0"/>
              <a:t>, 1 ≤ </a:t>
            </a:r>
            <a:r>
              <a:rPr lang="en-US" dirty="0" err="1" smtClean="0"/>
              <a:t>i</a:t>
            </a:r>
            <a:r>
              <a:rPr lang="en-US" dirty="0" smtClean="0"/>
              <a:t> ≤ M for some integer x, where 1 ≤ x ≤ N	</a:t>
            </a:r>
          </a:p>
          <a:p>
            <a:pPr algn="r">
              <a:buNone/>
            </a:pPr>
            <a:r>
              <a:rPr lang="en-IN" dirty="0"/>
              <a:t>	</a:t>
            </a:r>
            <a:r>
              <a:rPr lang="en-IN" dirty="0" smtClean="0"/>
              <a:t>						</a:t>
            </a:r>
            <a:r>
              <a:rPr lang="en-IN" i="1" dirty="0" smtClean="0"/>
              <a:t>cont...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Scheme 3</a:t>
            </a:r>
            <a:r>
              <a:rPr lang="en-IN" sz="2400" i="1" dirty="0" smtClean="0"/>
              <a:t>(</a:t>
            </a:r>
            <a:r>
              <a:rPr lang="en-IN" sz="2400" i="1" dirty="0" err="1"/>
              <a:t>T</a:t>
            </a:r>
            <a:r>
              <a:rPr lang="en-IN" sz="2400" i="1" dirty="0" err="1" smtClean="0"/>
              <a:t>avildar</a:t>
            </a:r>
            <a:r>
              <a:rPr lang="en-IN" sz="2400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3400" b="1" u="sng" dirty="0" smtClean="0"/>
              <a:t>Equivalent subset polar codes create redundancy as:</a:t>
            </a:r>
          </a:p>
          <a:p>
            <a:pPr>
              <a:buNone/>
            </a:pPr>
            <a:r>
              <a:rPr lang="en-US" dirty="0" smtClean="0"/>
              <a:t>	If S, T are equivalent subset polar codes, then</a:t>
            </a:r>
          </a:p>
          <a:p>
            <a:pPr>
              <a:buNone/>
            </a:pPr>
            <a:r>
              <a:rPr lang="en-US" dirty="0" smtClean="0"/>
              <a:t>	channels W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N,S and W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N,T are equivalent for each 1 ≤ </a:t>
            </a:r>
            <a:r>
              <a:rPr lang="en-US" dirty="0" err="1" smtClean="0"/>
              <a:t>i</a:t>
            </a:r>
            <a:r>
              <a:rPr lang="en-US" dirty="0" smtClean="0"/>
              <a:t> ≤ N.</a:t>
            </a:r>
          </a:p>
          <a:p>
            <a:endParaRPr lang="en-US" dirty="0" smtClean="0"/>
          </a:p>
          <a:p>
            <a:pPr>
              <a:buNone/>
            </a:pPr>
            <a:r>
              <a:rPr lang="en-IN" dirty="0" smtClean="0"/>
              <a:t>	Where , bit channel equivalence is defined as follows:</a:t>
            </a:r>
          </a:p>
          <a:p>
            <a:endParaRPr lang="en-IN" dirty="0" smtClean="0"/>
          </a:p>
          <a:p>
            <a:pPr>
              <a:buNone/>
            </a:pPr>
            <a:r>
              <a:rPr lang="en-US" dirty="0" smtClean="0"/>
              <a:t>	Let W1 and W2 be two binary input channels</a:t>
            </a:r>
          </a:p>
          <a:p>
            <a:pPr>
              <a:buNone/>
            </a:pPr>
            <a:r>
              <a:rPr lang="en-US" dirty="0" smtClean="0"/>
              <a:t>	with output alphabets Y1 and Y2 respectively. We define the</a:t>
            </a:r>
          </a:p>
          <a:p>
            <a:pPr>
              <a:buNone/>
            </a:pPr>
            <a:r>
              <a:rPr lang="en-US" dirty="0" smtClean="0"/>
              <a:t>	two channels are equivalent, W1 ∼ W2, if there exists an</a:t>
            </a:r>
          </a:p>
          <a:p>
            <a:pPr>
              <a:buNone/>
            </a:pPr>
            <a:r>
              <a:rPr lang="en-US" dirty="0" smtClean="0"/>
              <a:t>	invertible function f : Y1 → Y2 such that W1(y1|x) =</a:t>
            </a:r>
          </a:p>
          <a:p>
            <a:pPr>
              <a:buNone/>
            </a:pPr>
            <a:r>
              <a:rPr lang="en-US" dirty="0" smtClean="0"/>
              <a:t>	W2(f(y1)|x).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Simulations suggest this beats previous schemes in terms of reliability under joint decoding.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689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Rate-compatible Polar Coding and HARQ</vt:lpstr>
      <vt:lpstr>Rate compatible polar codes</vt:lpstr>
      <vt:lpstr>HARQ =ARQ+FEC</vt:lpstr>
      <vt:lpstr>Scheme 1 (Kai chen)</vt:lpstr>
      <vt:lpstr>Scheme 1 (Kai chen)</vt:lpstr>
      <vt:lpstr>Scheme 2 (Kai chen , Incremental freezing)</vt:lpstr>
      <vt:lpstr>Scheme 3(Tavildar)</vt:lpstr>
      <vt:lpstr>Scheme 3(Tavildar)</vt:lpstr>
      <vt:lpstr>Scheme 3(Tavildar)</vt:lpstr>
      <vt:lpstr>Use of CRC(DLC layer artefact) as ED</vt:lpstr>
      <vt:lpstr>We are trying to get CRC-free HARQ with polar codes</vt:lpstr>
    </vt:vector>
  </TitlesOfParts>
  <Company>isro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Rate-compatible Polar Coding and HARQ</dc:title>
  <dc:creator>soumya</dc:creator>
  <cp:lastModifiedBy>soumya</cp:lastModifiedBy>
  <cp:revision>2</cp:revision>
  <dcterms:created xsi:type="dcterms:W3CDTF">2017-11-10T19:18:44Z</dcterms:created>
  <dcterms:modified xsi:type="dcterms:W3CDTF">2017-11-11T15:41:23Z</dcterms:modified>
</cp:coreProperties>
</file>