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1105" y="142875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Kingsoft Office WPP</Application>
  <PresentationFormat>Widescreen</PresentationFormat>
  <Paragraphs>88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17</cp:revision>
  <dcterms:created xsi:type="dcterms:W3CDTF">2017-12-01T07:05:12Z</dcterms:created>
  <dcterms:modified xsi:type="dcterms:W3CDTF">2017-12-01T07:05:12Z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16393ਠ-10.1.0.5707</vt:lpwstr>
  </property>
</Properties>
</file>