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X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Y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tx1"/>
                  </a:solidFill>
                </a:rPr>
                <a:t>X</a:t>
              </a:r>
              <a:endParaRPr lang="x-none" altLang="en-IN" sz="3600" b="1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tx1"/>
                </a:solidFill>
              </a:rPr>
              <a:t>Bits at Rate &gt; H(X|Y)</a:t>
            </a:r>
            <a:endParaRPr lang="x-none" altLang="en-IN" sz="2800" b="1" i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/>
              <a:t>X</a:t>
            </a:r>
            <a:endParaRPr lang="x-none" altLang="en-IN" sz="5400"/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/>
              <a:t>Y</a:t>
            </a:r>
            <a:endParaRPr lang="x-none" altLang="en-IN" sz="6000"/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X</a:t>
              </a:r>
              <a:endParaRPr lang="x-none" altLang="en-IN" sz="3600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Y</a:t>
              </a:r>
              <a:endParaRPr lang="x-none" altLang="en-IN" sz="3600" b="1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Kingsoft Office WPP</Application>
  <PresentationFormat>Widescreen</PresentationFormat>
  <Paragraphs>110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19</cp:revision>
  <dcterms:created xsi:type="dcterms:W3CDTF">2018-01-08T10:57:01Z</dcterms:created>
  <dcterms:modified xsi:type="dcterms:W3CDTF">2018-01-08T10:57:01Z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16393̷-10.1.0.5707</vt:lpwstr>
  </property>
</Properties>
</file>