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5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14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2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45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05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4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70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4D2318-CE40-42F6-962A-4C6D6CF697DB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8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476AC1-EB7F-4BEF-90D9-5764B50DAF8A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3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2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84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Housing Price</a:t>
            </a:r>
            <a:br>
              <a:rPr lang="en-US" dirty="0" smtClean="0"/>
            </a:br>
            <a:r>
              <a:rPr lang="en-US" dirty="0" smtClean="0"/>
              <a:t>Estimator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Implementation of graph or Visual plot to </a:t>
            </a:r>
            <a:r>
              <a:rPr lang="en-US" sz="2400" dirty="0" smtClean="0"/>
              <a:t>represent the relation between price and other variables</a:t>
            </a:r>
            <a:endParaRPr lang="en-US" sz="2400" dirty="0"/>
          </a:p>
          <a:p>
            <a:r>
              <a:rPr lang="en-US" sz="2400" smtClean="0"/>
              <a:t>Login system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80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8361" y="1210614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THANK YOU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Sudip</a:t>
            </a:r>
            <a:r>
              <a:rPr lang="en-US" sz="3200" dirty="0"/>
              <a:t> </a:t>
            </a:r>
            <a:r>
              <a:rPr lang="en-US" sz="3200" dirty="0" err="1" smtClean="0"/>
              <a:t>Bhattarai</a:t>
            </a:r>
            <a:endParaRPr lang="en-US" sz="3200" dirty="0" smtClean="0"/>
          </a:p>
          <a:p>
            <a:r>
              <a:rPr lang="en-US" sz="3200" dirty="0" err="1" smtClean="0"/>
              <a:t>Pramod</a:t>
            </a:r>
            <a:r>
              <a:rPr lang="en-US" sz="3200" dirty="0" smtClean="0"/>
              <a:t> Yadav</a:t>
            </a:r>
          </a:p>
          <a:p>
            <a:r>
              <a:rPr lang="en-US" sz="3200" dirty="0" smtClean="0"/>
              <a:t>Roman </a:t>
            </a:r>
            <a:r>
              <a:rPr lang="en-US" sz="3200" dirty="0" err="1" smtClean="0"/>
              <a:t>Thapa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941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What </a:t>
            </a:r>
            <a:r>
              <a:rPr lang="en-US" dirty="0" smtClean="0"/>
              <a:t>is Housing price estimator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 system which </a:t>
            </a:r>
            <a:r>
              <a:rPr lang="en-US" sz="2400" dirty="0" smtClean="0"/>
              <a:t>provide users to estimate the price of a particular house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426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Purpose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466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help buyers know an estimated price of a house before buying</a:t>
            </a:r>
            <a:endParaRPr lang="en-US" sz="2400" dirty="0"/>
          </a:p>
          <a:p>
            <a:r>
              <a:rPr lang="en-US" sz="2400" dirty="0" smtClean="0"/>
              <a:t>Learn </a:t>
            </a:r>
            <a:r>
              <a:rPr lang="en-US" sz="2400" dirty="0"/>
              <a:t>the proceedings involved in </a:t>
            </a:r>
            <a:r>
              <a:rPr lang="en-US" sz="2400" dirty="0" smtClean="0"/>
              <a:t>Machine Learning </a:t>
            </a:r>
          </a:p>
          <a:p>
            <a:r>
              <a:rPr lang="en-US" sz="2400" dirty="0" smtClean="0"/>
              <a:t>How to work in a team</a:t>
            </a:r>
            <a:endParaRPr lang="en-US" sz="2400" dirty="0"/>
          </a:p>
          <a:p>
            <a:r>
              <a:rPr lang="en-US" sz="2400" dirty="0" smtClean="0"/>
              <a:t>Provide </a:t>
            </a:r>
            <a:r>
              <a:rPr lang="en-US" sz="2400" dirty="0" smtClean="0"/>
              <a:t>an aesthetically pleasing and easy experience to the users.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6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site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Helps the user </a:t>
            </a:r>
            <a:endParaRPr lang="en-US" sz="2400" dirty="0" smtClean="0"/>
          </a:p>
          <a:p>
            <a:r>
              <a:rPr lang="en-US" sz="2400" dirty="0" smtClean="0"/>
              <a:t>Student can also discuss on a particular topic by which we can know what mass students need.</a:t>
            </a:r>
          </a:p>
          <a:p>
            <a:r>
              <a:rPr lang="en-US" sz="2400" dirty="0" smtClean="0"/>
              <a:t>Student can chat with each other.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2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Front End : </a:t>
            </a:r>
            <a:r>
              <a:rPr lang="en-US" sz="2400" dirty="0" smtClean="0"/>
              <a:t>HTML,CSS</a:t>
            </a:r>
            <a:endParaRPr lang="en-US" sz="2400" dirty="0" smtClean="0"/>
          </a:p>
          <a:p>
            <a:r>
              <a:rPr lang="en-US" sz="2400" dirty="0" smtClean="0"/>
              <a:t>Back End : </a:t>
            </a:r>
            <a:r>
              <a:rPr lang="en-US" sz="2400" dirty="0" smtClean="0"/>
              <a:t>Python</a:t>
            </a:r>
            <a:endParaRPr lang="en-US" sz="2400" dirty="0" smtClean="0"/>
          </a:p>
          <a:p>
            <a:r>
              <a:rPr lang="en-US" sz="2400" dirty="0" smtClean="0"/>
              <a:t>Other : </a:t>
            </a:r>
            <a:r>
              <a:rPr lang="en-US" sz="2400" dirty="0" smtClean="0"/>
              <a:t>Anaconda,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r>
              <a:rPr lang="en-US" sz="2400" dirty="0" smtClean="0"/>
              <a:t>, Google </a:t>
            </a:r>
            <a:r>
              <a:rPr lang="en-US" sz="2400" dirty="0" smtClean="0"/>
              <a:t>Chrome.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Development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2545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complete packaged joyride of an experience.</a:t>
            </a:r>
          </a:p>
          <a:p>
            <a:r>
              <a:rPr lang="en-US" sz="2400" dirty="0" smtClean="0"/>
              <a:t>Received professional suggestions from the supervisor.</a:t>
            </a:r>
          </a:p>
          <a:p>
            <a:r>
              <a:rPr lang="en-US" sz="2400" dirty="0" smtClean="0"/>
              <a:t>Began with finding the appropriate </a:t>
            </a:r>
            <a:r>
              <a:rPr lang="en-US" sz="2400" dirty="0" smtClean="0"/>
              <a:t>tools and programming languages </a:t>
            </a:r>
            <a:r>
              <a:rPr lang="en-US" sz="2400" dirty="0" smtClean="0"/>
              <a:t>,choose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en-US" sz="2400" dirty="0" err="1" smtClean="0"/>
              <a:t>Notbook</a:t>
            </a:r>
            <a:r>
              <a:rPr lang="en-US" sz="2400" dirty="0" smtClean="0"/>
              <a:t> and Python</a:t>
            </a:r>
            <a:endParaRPr lang="en-US" sz="2400" dirty="0" smtClean="0"/>
          </a:p>
          <a:p>
            <a:r>
              <a:rPr lang="en-US" sz="2400" dirty="0" smtClean="0"/>
              <a:t>Studied the features and intricacies of the </a:t>
            </a:r>
            <a:r>
              <a:rPr lang="en-US" sz="2400" dirty="0" smtClean="0"/>
              <a:t>language</a:t>
            </a:r>
            <a:endParaRPr lang="en-US" sz="2400" dirty="0" smtClean="0"/>
          </a:p>
          <a:p>
            <a:r>
              <a:rPr lang="en-US" sz="2400" dirty="0" smtClean="0"/>
              <a:t>Front and  back end progresses went simultaneously but separately.</a:t>
            </a:r>
          </a:p>
          <a:p>
            <a:r>
              <a:rPr lang="en-US" sz="2400" dirty="0" smtClean="0"/>
              <a:t>Integration of all components.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48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Chat</a:t>
            </a:r>
          </a:p>
          <a:p>
            <a:r>
              <a:rPr lang="en-US" sz="2400" dirty="0" smtClean="0"/>
              <a:t>About us</a:t>
            </a:r>
          </a:p>
          <a:p>
            <a:r>
              <a:rPr lang="en-US" sz="2400" dirty="0" smtClean="0"/>
              <a:t>Sign up/Login</a:t>
            </a:r>
          </a:p>
          <a:p>
            <a:r>
              <a:rPr lang="en-US" sz="2400" dirty="0" smtClean="0"/>
              <a:t>Discussion forum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8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 visual representation.</a:t>
            </a:r>
            <a:endParaRPr lang="en-US" sz="2400" dirty="0" smtClean="0"/>
          </a:p>
          <a:p>
            <a:r>
              <a:rPr lang="en-US" sz="2400" dirty="0" smtClean="0"/>
              <a:t>No login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45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223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Housing Price Estimator</vt:lpstr>
      <vt:lpstr>PRESENTED BY:</vt:lpstr>
      <vt:lpstr>        What is Housing price estimator ?</vt:lpstr>
      <vt:lpstr>   Purpose of Project</vt:lpstr>
      <vt:lpstr>How is the site useful</vt:lpstr>
      <vt:lpstr>  Tools Used</vt:lpstr>
      <vt:lpstr> Development Summary</vt:lpstr>
      <vt:lpstr>  Features</vt:lpstr>
      <vt:lpstr>Limitations</vt:lpstr>
      <vt:lpstr>Future Enhancements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UNIVERSAL</dc:title>
  <dc:creator>HP</dc:creator>
  <cp:lastModifiedBy>HP</cp:lastModifiedBy>
  <cp:revision>32</cp:revision>
  <dcterms:created xsi:type="dcterms:W3CDTF">2018-02-20T01:34:07Z</dcterms:created>
  <dcterms:modified xsi:type="dcterms:W3CDTF">2019-07-25T15:14:53Z</dcterms:modified>
</cp:coreProperties>
</file>