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23d09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23d09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923d094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923d094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23d094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23d094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23d094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23d094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23d094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23d094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23d094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23d094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DSCI 633 Final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Readmission in 30 days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look at the dataset -&gt; removing low-data columns (weight, payer-code)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Label Encoding vs. One-Hot Encoding?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features to use? (See graph of RF)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Reducing diagnosis into categories: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50" y="1611675"/>
            <a:ext cx="3167826" cy="22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75" y="2998275"/>
            <a:ext cx="3041575" cy="197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430" y="3893223"/>
            <a:ext cx="3142946" cy="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+ Failures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5234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Accuracy is not a good measure of model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Time constraints and processing power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Using the right SMOTE, &lt;30 was vastly under-represented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When to Scale, SMOTE, and PCA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1519" r="17199" t="39609"/>
          <a:stretch/>
        </p:blipFill>
        <p:spPr>
          <a:xfrm>
            <a:off x="4781725" y="393250"/>
            <a:ext cx="3879425" cy="3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395" r="78727" t="0"/>
          <a:stretch/>
        </p:blipFill>
        <p:spPr>
          <a:xfrm>
            <a:off x="1884450" y="4038225"/>
            <a:ext cx="4957376" cy="5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vs. Final Models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00700"/>
            <a:ext cx="3622500" cy="425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77"/>
              <a:t>Logistic Regression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Random Forest Classifier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Gaussian Naive Bayes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Support Vector Machines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GridSearchCV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Decision Tree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XGBoost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77"/>
              <a:t>AdaBoost</a:t>
            </a:r>
            <a:endParaRPr sz="50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0" y="1328475"/>
            <a:ext cx="3087000" cy="28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70"/>
              <a:t>Gaussian Naive Bayes</a:t>
            </a:r>
            <a:endParaRPr sz="3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70"/>
              <a:t>Decision Tree</a:t>
            </a:r>
            <a:endParaRPr sz="3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70"/>
              <a:t>AdaBoost</a:t>
            </a:r>
            <a:endParaRPr sz="3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70"/>
              <a:t>Random Forest Classifier</a:t>
            </a:r>
            <a:endParaRPr sz="3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70"/>
              <a:t>GridSearchCV</a:t>
            </a:r>
            <a:endParaRPr sz="3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3458000" y="2648625"/>
            <a:ext cx="7725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-&gt; AdaBoost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4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the most &lt;30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AUC of 0.63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50" y="1283275"/>
            <a:ext cx="4547176" cy="2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7310"/>
            <a:ext cx="3155999" cy="247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-&gt; </a:t>
            </a:r>
            <a:r>
              <a:rPr lang="en"/>
              <a:t>Gaussian</a:t>
            </a:r>
            <a:r>
              <a:rPr lang="en"/>
              <a:t> NB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f1-score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AUC of 0.62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Lower Recall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5" y="2637125"/>
            <a:ext cx="2981750" cy="23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975" y="1093225"/>
            <a:ext cx="4219626" cy="2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-&gt; Random Forest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“Accurate”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AUC of 0.62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Precision of &lt;30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953" y="1017725"/>
            <a:ext cx="4342903" cy="23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50" y="2650450"/>
            <a:ext cx="3008804" cy="2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