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652-E842-4383-8B7D-9ABD9FD2CC9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9F97-F10D-4A42-B542-8752FB7E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0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652-E842-4383-8B7D-9ABD9FD2CC9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9F97-F10D-4A42-B542-8752FB7E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12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652-E842-4383-8B7D-9ABD9FD2CC9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9F97-F10D-4A42-B542-8752FB7E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35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851"/>
            <a:ext cx="10515600" cy="47531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652-E842-4383-8B7D-9ABD9FD2CC9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9F97-F10D-4A42-B542-8752FB7E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2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652-E842-4383-8B7D-9ABD9FD2CC9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9F97-F10D-4A42-B542-8752FB7E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71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652-E842-4383-8B7D-9ABD9FD2CC9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9F97-F10D-4A42-B542-8752FB7E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07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652-E842-4383-8B7D-9ABD9FD2CC9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9F97-F10D-4A42-B542-8752FB7E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54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652-E842-4383-8B7D-9ABD9FD2CC9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9F97-F10D-4A42-B542-8752FB7E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81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652-E842-4383-8B7D-9ABD9FD2CC9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9F97-F10D-4A42-B542-8752FB7E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5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652-E842-4383-8B7D-9ABD9FD2CC9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9F97-F10D-4A42-B542-8752FB7E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85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652-E842-4383-8B7D-9ABD9FD2CC9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9F97-F10D-4A42-B542-8752FB7E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08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58652-E842-4383-8B7D-9ABD9FD2CC9B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49F97-F10D-4A42-B542-8752FB7EC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59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3CCC-944C-41E0-867A-09CC7C49F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Cascading Style Sheet(CSS)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7CAC3-AFD9-48F6-B8A4-576697D8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1912"/>
            <a:ext cx="9144000" cy="1215887"/>
          </a:xfrm>
        </p:spPr>
        <p:txBody>
          <a:bodyPr/>
          <a:lstStyle/>
          <a:p>
            <a:r>
              <a:rPr lang="en-IN" dirty="0"/>
              <a:t>Styling your Web Page</a:t>
            </a:r>
          </a:p>
        </p:txBody>
      </p:sp>
    </p:spTree>
    <p:extLst>
      <p:ext uri="{BB962C8B-B14F-4D97-AF65-F5344CB8AC3E}">
        <p14:creationId xmlns:p14="http://schemas.microsoft.com/office/powerpoint/2010/main" val="400083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5802-B838-4736-97E5-86B08FA0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Grouping Selector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276EE-6573-48B4-93D6-9FE243E562D2}"/>
              </a:ext>
            </a:extLst>
          </p:cNvPr>
          <p:cNvSpPr txBox="1"/>
          <p:nvPr/>
        </p:nvSpPr>
        <p:spPr>
          <a:xfrm>
            <a:off x="838200" y="1519311"/>
            <a:ext cx="3564988" cy="397031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text-align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36729-3CA4-408E-BB1E-182FEFBD59D4}"/>
              </a:ext>
            </a:extLst>
          </p:cNvPr>
          <p:cNvSpPr txBox="1"/>
          <p:nvPr/>
        </p:nvSpPr>
        <p:spPr>
          <a:xfrm>
            <a:off x="7250725" y="2583324"/>
            <a:ext cx="3564988" cy="12003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h1, h2, p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text-align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02EE616-E4BE-4ED8-8FC8-E2AF2A2EEE3C}"/>
              </a:ext>
            </a:extLst>
          </p:cNvPr>
          <p:cNvSpPr/>
          <p:nvPr/>
        </p:nvSpPr>
        <p:spPr>
          <a:xfrm>
            <a:off x="4853354" y="2785403"/>
            <a:ext cx="1702191" cy="1026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9378E-7D8A-4558-82DB-8EB0CF373A86}"/>
              </a:ext>
            </a:extLst>
          </p:cNvPr>
          <p:cNvSpPr txBox="1"/>
          <p:nvPr/>
        </p:nvSpPr>
        <p:spPr>
          <a:xfrm>
            <a:off x="6794696" y="4473966"/>
            <a:ext cx="4825218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&lt;h1&gt;Hello World!&lt;/h1&gt;</a:t>
            </a:r>
          </a:p>
          <a:p>
            <a:r>
              <a:rPr lang="en-US" sz="2000" dirty="0"/>
              <a:t>&lt;h2&gt;Smaller heading!&lt;/h2&gt;</a:t>
            </a:r>
          </a:p>
          <a:p>
            <a:r>
              <a:rPr lang="en-US" sz="2000" dirty="0"/>
              <a:t>&lt;p&gt;This is a paragraph.&lt;/p&gt;</a:t>
            </a:r>
            <a:endParaRPr lang="en-IN" sz="2000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B0ED498-6B00-4BA5-871E-F28255277E3F}"/>
              </a:ext>
            </a:extLst>
          </p:cNvPr>
          <p:cNvSpPr/>
          <p:nvPr/>
        </p:nvSpPr>
        <p:spPr>
          <a:xfrm>
            <a:off x="4403188" y="5781030"/>
            <a:ext cx="3663462" cy="862783"/>
          </a:xfrm>
          <a:prstGeom prst="wedgeEllipseCallout">
            <a:avLst>
              <a:gd name="adj1" fmla="val 49681"/>
              <a:gd name="adj2" fmla="val -84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Individual elements will get their own style</a:t>
            </a:r>
          </a:p>
        </p:txBody>
      </p:sp>
    </p:spTree>
    <p:extLst>
      <p:ext uri="{BB962C8B-B14F-4D97-AF65-F5344CB8AC3E}">
        <p14:creationId xmlns:p14="http://schemas.microsoft.com/office/powerpoint/2010/main" val="247020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5C0D-4C68-4575-A0DC-AA5799F1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Insert or add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AC3A-7650-40C6-B66C-C98CFE703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689" y="2281980"/>
            <a:ext cx="10515600" cy="1727312"/>
          </a:xfrm>
        </p:spPr>
        <p:txBody>
          <a:bodyPr/>
          <a:lstStyle/>
          <a:p>
            <a:r>
              <a:rPr lang="en-US" dirty="0"/>
              <a:t>There are three ways of inserting a style sheet to your HTML document:</a:t>
            </a:r>
          </a:p>
          <a:p>
            <a:pPr lvl="1"/>
            <a:r>
              <a:rPr lang="en-US" dirty="0"/>
              <a:t>External CSS</a:t>
            </a:r>
          </a:p>
          <a:p>
            <a:pPr lvl="1"/>
            <a:r>
              <a:rPr lang="en-US" dirty="0"/>
              <a:t>Internal CSS</a:t>
            </a:r>
          </a:p>
          <a:p>
            <a:pPr lvl="1"/>
            <a:r>
              <a:rPr lang="en-US" dirty="0"/>
              <a:t>Inline CSS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76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D273-3C83-4847-8AE5-08E70187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Cascading Order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11EE7-3624-4330-8229-A0ACB546F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the styles in a page will "cascade" into a new "virtual" style sheet by the following rules, where number one has the highest priority: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Inline style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inside an HTML element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External and internal style sheets (in the head section)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Browser default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So, an inline style has the highest priority, and will override external and internal styles and browser defaults.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15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220E-141F-4695-B8E0-1E2BC1C2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important CSS Style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8160-8F57-4D09-B1C0-FF086CFBD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851"/>
            <a:ext cx="2327031" cy="4753112"/>
          </a:xfrm>
        </p:spPr>
        <p:txBody>
          <a:bodyPr/>
          <a:lstStyle/>
          <a:p>
            <a:r>
              <a:rPr lang="en-IN" dirty="0"/>
              <a:t>Colours</a:t>
            </a:r>
          </a:p>
          <a:p>
            <a:r>
              <a:rPr lang="en-IN" dirty="0"/>
              <a:t>Background</a:t>
            </a:r>
          </a:p>
          <a:p>
            <a:r>
              <a:rPr lang="en-IN" dirty="0"/>
              <a:t>Margins</a:t>
            </a:r>
          </a:p>
          <a:p>
            <a:r>
              <a:rPr lang="en-IN" dirty="0"/>
              <a:t>Paddings</a:t>
            </a:r>
          </a:p>
          <a:p>
            <a:r>
              <a:rPr lang="en-IN" dirty="0"/>
              <a:t>Text/Font</a:t>
            </a:r>
          </a:p>
          <a:p>
            <a:r>
              <a:rPr lang="en-IN" dirty="0"/>
              <a:t>Height/Width</a:t>
            </a:r>
          </a:p>
          <a:p>
            <a:r>
              <a:rPr lang="en-IN" dirty="0"/>
              <a:t>Position</a:t>
            </a:r>
          </a:p>
          <a:p>
            <a:r>
              <a:rPr lang="en-IN" dirty="0"/>
              <a:t>Tables</a:t>
            </a:r>
          </a:p>
          <a:p>
            <a:r>
              <a:rPr lang="en-IN" dirty="0"/>
              <a:t>Overflow</a:t>
            </a:r>
          </a:p>
          <a:p>
            <a:r>
              <a:rPr lang="en-IN" dirty="0"/>
              <a:t>Float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93FCE9-8399-4EEF-8B69-BCEF2985A649}"/>
              </a:ext>
            </a:extLst>
          </p:cNvPr>
          <p:cNvSpPr txBox="1">
            <a:spLocks/>
          </p:cNvSpPr>
          <p:nvPr/>
        </p:nvSpPr>
        <p:spPr>
          <a:xfrm>
            <a:off x="5210907" y="1423851"/>
            <a:ext cx="2327031" cy="4753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Display</a:t>
            </a:r>
          </a:p>
          <a:p>
            <a:r>
              <a:rPr lang="en-IN" dirty="0"/>
              <a:t>Lists</a:t>
            </a:r>
          </a:p>
          <a:p>
            <a:r>
              <a:rPr lang="en-IN" dirty="0"/>
              <a:t>Outline</a:t>
            </a:r>
          </a:p>
          <a:p>
            <a:r>
              <a:rPr lang="en-IN" dirty="0"/>
              <a:t>Align</a:t>
            </a:r>
          </a:p>
        </p:txBody>
      </p:sp>
    </p:spTree>
    <p:extLst>
      <p:ext uri="{BB962C8B-B14F-4D97-AF65-F5344CB8AC3E}">
        <p14:creationId xmlns:p14="http://schemas.microsoft.com/office/powerpoint/2010/main" val="127817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AB46-11CD-474C-B5AB-6055D9D9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1861D-8B12-4AB5-8B06-2ED0878BA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6703"/>
            <a:ext cx="10515600" cy="314614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CSS is acronym for Cascading Style Sheet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language that describes the style of an HTML document.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about how elements of HTML should be displayed.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saves a lot of work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can control the layout of multiple web pages all at once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External stylesheets are stored in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files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4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B6CB-3C9B-405B-A601-9B6D6349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Example of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EBD8-37E0-43E9-8E6E-E5488021A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851"/>
            <a:ext cx="4303643" cy="4753112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font-family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verdana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font-size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20px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02D528EB-CB3B-4A51-933C-A1717F868347}"/>
              </a:ext>
            </a:extLst>
          </p:cNvPr>
          <p:cNvSpPr/>
          <p:nvPr/>
        </p:nvSpPr>
        <p:spPr>
          <a:xfrm>
            <a:off x="6679096" y="1108640"/>
            <a:ext cx="2756452" cy="1051464"/>
          </a:xfrm>
          <a:prstGeom prst="wedgeEllipseCallout">
            <a:avLst>
              <a:gd name="adj1" fmla="val -110064"/>
              <a:gd name="adj2" fmla="val 3477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  HTML body elements will be </a:t>
            </a:r>
            <a:r>
              <a:rPr lang="en-IN" dirty="0">
                <a:solidFill>
                  <a:srgbClr val="FF0000"/>
                </a:solidFill>
              </a:rPr>
              <a:t>RED</a:t>
            </a:r>
            <a:r>
              <a:rPr lang="en-IN" dirty="0"/>
              <a:t> in colour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F600A28-4BA5-49CB-81CC-CF95E7A72A69}"/>
              </a:ext>
            </a:extLst>
          </p:cNvPr>
          <p:cNvSpPr/>
          <p:nvPr/>
        </p:nvSpPr>
        <p:spPr>
          <a:xfrm>
            <a:off x="6845562" y="2639673"/>
            <a:ext cx="2931483" cy="1327415"/>
          </a:xfrm>
          <a:prstGeom prst="wedgeEllipseCallout">
            <a:avLst>
              <a:gd name="adj1" fmla="val -123981"/>
              <a:gd name="adj2" fmla="val 103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  h1 elements will be </a:t>
            </a:r>
            <a:r>
              <a:rPr lang="en-IN" dirty="0">
                <a:solidFill>
                  <a:schemeClr val="bg1"/>
                </a:solidFill>
              </a:rPr>
              <a:t>BLUE</a:t>
            </a:r>
            <a:r>
              <a:rPr lang="en-IN" dirty="0"/>
              <a:t> in colour and centre aligned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EDE9165-EAE6-4161-BC4A-B785C5B54180}"/>
              </a:ext>
            </a:extLst>
          </p:cNvPr>
          <p:cNvSpPr/>
          <p:nvPr/>
        </p:nvSpPr>
        <p:spPr>
          <a:xfrm>
            <a:off x="7050159" y="4198842"/>
            <a:ext cx="2931483" cy="1327415"/>
          </a:xfrm>
          <a:prstGeom prst="wedgeEllipseCallout">
            <a:avLst>
              <a:gd name="adj1" fmla="val -123981"/>
              <a:gd name="adj2" fmla="val 103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 &lt;p&gt; elements will have this STYLE</a:t>
            </a:r>
          </a:p>
        </p:txBody>
      </p:sp>
    </p:spTree>
    <p:extLst>
      <p:ext uri="{BB962C8B-B14F-4D97-AF65-F5344CB8AC3E}">
        <p14:creationId xmlns:p14="http://schemas.microsoft.com/office/powerpoint/2010/main" val="106078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F08D-E374-4BFA-AD22-663E9C1B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B3698-64B8-4D65-8B08-DBEF000E9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672" y="3375568"/>
            <a:ext cx="10515600" cy="2325419"/>
          </a:xfrm>
        </p:spPr>
        <p:txBody>
          <a:bodyPr/>
          <a:lstStyle/>
          <a:p>
            <a:r>
              <a:rPr lang="en-IN" dirty="0"/>
              <a:t>The Selector identifies the element or block where the style needs to be applied.</a:t>
            </a:r>
          </a:p>
          <a:p>
            <a:r>
              <a:rPr lang="en-IN" dirty="0"/>
              <a:t>Each CCS style is written as ‘</a:t>
            </a:r>
            <a:r>
              <a:rPr lang="en-IN" b="1" dirty="0"/>
              <a:t>Key=Value</a:t>
            </a:r>
            <a:r>
              <a:rPr lang="en-IN" dirty="0"/>
              <a:t>’ entry, separated by ‘</a:t>
            </a:r>
            <a:r>
              <a:rPr lang="en-IN" b="1" dirty="0" err="1"/>
              <a:t>colone</a:t>
            </a:r>
            <a:r>
              <a:rPr lang="en-IN" dirty="0"/>
              <a:t>’.</a:t>
            </a:r>
          </a:p>
          <a:p>
            <a:r>
              <a:rPr lang="en-IN" dirty="0"/>
              <a:t>The key is a predefined property.</a:t>
            </a:r>
          </a:p>
          <a:p>
            <a:r>
              <a:rPr lang="en-IN" dirty="0"/>
              <a:t>The value is the style to be applied.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DED3E3-4A56-4DB7-A319-56EEE18DEAB9}"/>
              </a:ext>
            </a:extLst>
          </p:cNvPr>
          <p:cNvGrpSpPr/>
          <p:nvPr/>
        </p:nvGrpSpPr>
        <p:grpSpPr>
          <a:xfrm>
            <a:off x="1713914" y="1529944"/>
            <a:ext cx="8764172" cy="1152373"/>
            <a:chOff x="1927274" y="1290793"/>
            <a:chExt cx="8764172" cy="115237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369E083-D651-4C45-9EAF-241D80D8ED73}"/>
                </a:ext>
              </a:extLst>
            </p:cNvPr>
            <p:cNvSpPr/>
            <p:nvPr/>
          </p:nvSpPr>
          <p:spPr>
            <a:xfrm>
              <a:off x="1959569" y="1756994"/>
              <a:ext cx="900333" cy="6861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body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59A78-04C7-4A3E-904C-34774F3E546A}"/>
                </a:ext>
              </a:extLst>
            </p:cNvPr>
            <p:cNvSpPr txBox="1"/>
            <p:nvPr/>
          </p:nvSpPr>
          <p:spPr>
            <a:xfrm>
              <a:off x="1927274" y="1336431"/>
              <a:ext cx="93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selector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1EE8CAC-359D-4A5A-91E8-DDD4752907FF}"/>
                </a:ext>
              </a:extLst>
            </p:cNvPr>
            <p:cNvSpPr/>
            <p:nvPr/>
          </p:nvSpPr>
          <p:spPr>
            <a:xfrm>
              <a:off x="3263703" y="1756994"/>
              <a:ext cx="7427743" cy="6861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3200" dirty="0"/>
                <a:t>{</a:t>
              </a:r>
              <a:r>
                <a:rPr lang="en-IN" sz="3200" b="0" i="0" dirty="0" err="1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color</a:t>
              </a:r>
              <a:r>
                <a:rPr lang="en-IN" sz="3200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lang="en-IN" sz="3200" b="0" i="0" dirty="0" err="1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red;text-align</a:t>
              </a:r>
              <a:r>
                <a:rPr lang="en-IN" sz="3200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lang="en-IN" sz="3200" b="0" i="0" dirty="0" err="1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center</a:t>
              </a:r>
              <a:r>
                <a:rPr lang="en-IN" sz="3200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IN" sz="3200" dirty="0">
                  <a:solidFill>
                    <a:schemeClr val="bg1"/>
                  </a:solidFill>
                </a:rPr>
                <a:t>}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0E4CA2-3C34-4E0F-A857-BFD0A8B8C571}"/>
                </a:ext>
              </a:extLst>
            </p:cNvPr>
            <p:cNvSpPr txBox="1"/>
            <p:nvPr/>
          </p:nvSpPr>
          <p:spPr>
            <a:xfrm>
              <a:off x="3516923" y="1307786"/>
              <a:ext cx="10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property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C22743-B252-4FEA-8553-9DB53157B433}"/>
                </a:ext>
              </a:extLst>
            </p:cNvPr>
            <p:cNvSpPr txBox="1"/>
            <p:nvPr/>
          </p:nvSpPr>
          <p:spPr>
            <a:xfrm>
              <a:off x="4990712" y="1307786"/>
              <a:ext cx="686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value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0F401D-9DAD-43C0-BC45-C029C3FA6A84}"/>
                </a:ext>
              </a:extLst>
            </p:cNvPr>
            <p:cNvSpPr txBox="1"/>
            <p:nvPr/>
          </p:nvSpPr>
          <p:spPr>
            <a:xfrm>
              <a:off x="6539131" y="1291370"/>
              <a:ext cx="10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property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C39524-958B-4BF9-BAA3-C9CB08962F96}"/>
                </a:ext>
              </a:extLst>
            </p:cNvPr>
            <p:cNvSpPr txBox="1"/>
            <p:nvPr/>
          </p:nvSpPr>
          <p:spPr>
            <a:xfrm>
              <a:off x="8875126" y="1290793"/>
              <a:ext cx="686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37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048D-5014-409C-9B98-568FA278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39BF-2574-49B7-B882-111AFD7B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580"/>
            <a:ext cx="10515600" cy="475311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Simple selectors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 elements based on name, id, class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Combinator selectors 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 elements based on a specific relationship between them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Pseudo-class selectors 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 elements based on a certain state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Pseudo-elements selectors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 and style a part of an element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 selectors 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 elements based on an attribute or attribute value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93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E558-6928-49C1-8569-34DEAA95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CSS element Selector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4B8E7-8F9C-4DF1-B5E6-EEEF88415A12}"/>
              </a:ext>
            </a:extLst>
          </p:cNvPr>
          <p:cNvSpPr txBox="1"/>
          <p:nvPr/>
        </p:nvSpPr>
        <p:spPr>
          <a:xfrm>
            <a:off x="2560320" y="2228671"/>
            <a:ext cx="3277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595CA-192C-434D-9ABA-E7E591B97D16}"/>
              </a:ext>
            </a:extLst>
          </p:cNvPr>
          <p:cNvSpPr txBox="1"/>
          <p:nvPr/>
        </p:nvSpPr>
        <p:spPr>
          <a:xfrm>
            <a:off x="1318846" y="4326207"/>
            <a:ext cx="9020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ll &lt;p&gt; elements on the page will be center-aligned, with a blue text color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45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D929-D02C-482D-A37C-0A5CEB33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26E71-A2F3-4C6B-AF23-840E8B7B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851"/>
            <a:ext cx="10515600" cy="252917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id selector uses the </a:t>
            </a:r>
            <a:r>
              <a:rPr lang="en-US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id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attribute of an HTML element to select a specific element.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id of an element is unique within a page, so the id selector is used to select one unique element!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select an element with a specific id, write a hash (#) character, followed by the id of the element.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9CC2B-ACAC-4C03-9F78-3D10BCD1CB37}"/>
              </a:ext>
            </a:extLst>
          </p:cNvPr>
          <p:cNvSpPr txBox="1"/>
          <p:nvPr/>
        </p:nvSpPr>
        <p:spPr>
          <a:xfrm>
            <a:off x="1547447" y="3953022"/>
            <a:ext cx="4346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#note 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left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BF767-0A56-4F46-BDF9-6B71FD1A0759}"/>
              </a:ext>
            </a:extLst>
          </p:cNvPr>
          <p:cNvSpPr txBox="1"/>
          <p:nvPr/>
        </p:nvSpPr>
        <p:spPr>
          <a:xfrm>
            <a:off x="4740813" y="4963437"/>
            <a:ext cx="4923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&lt;p id=“</a:t>
            </a:r>
            <a:r>
              <a:rPr lang="en-US" sz="2400" b="1" dirty="0">
                <a:solidFill>
                  <a:srgbClr val="C00000"/>
                </a:solidFill>
              </a:rPr>
              <a:t>note</a:t>
            </a:r>
            <a:r>
              <a:rPr lang="en-US" sz="2400" b="1" dirty="0"/>
              <a:t>"&gt;This is a note&lt;/p&gt;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66102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4A47-70C4-4DD2-8C39-504F3A63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C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lass Selector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3EDA3-FFC9-4603-9D96-15E2CEBEC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851"/>
            <a:ext cx="10515600" cy="1530364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class selector selects the class attribute in HTML elements.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select elements with a specific class, we write a period (.) character, followed by name of the class.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2A112-CA43-4CD9-9175-952411CD0174}"/>
              </a:ext>
            </a:extLst>
          </p:cNvPr>
          <p:cNvSpPr txBox="1"/>
          <p:nvPr/>
        </p:nvSpPr>
        <p:spPr>
          <a:xfrm>
            <a:off x="838200" y="3150156"/>
            <a:ext cx="3804138" cy="13234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.right 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text-align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right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D32C6-1366-49A4-B14C-F3B639CF6863}"/>
              </a:ext>
            </a:extLst>
          </p:cNvPr>
          <p:cNvSpPr txBox="1"/>
          <p:nvPr/>
        </p:nvSpPr>
        <p:spPr>
          <a:xfrm>
            <a:off x="5255456" y="3195900"/>
            <a:ext cx="6098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&lt;h1 class=“right"&gt;Blue heading aligned right&lt;/h1&gt;</a:t>
            </a:r>
          </a:p>
          <a:p>
            <a:r>
              <a:rPr lang="en-US" sz="2000" dirty="0"/>
              <a:t>&lt;p class=“right"&gt; Blue paragraph aligned right&lt;/p&gt;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51261-FE53-4653-9833-15B768889E6B}"/>
              </a:ext>
            </a:extLst>
          </p:cNvPr>
          <p:cNvSpPr txBox="1"/>
          <p:nvPr/>
        </p:nvSpPr>
        <p:spPr>
          <a:xfrm>
            <a:off x="661181" y="5617420"/>
            <a:ext cx="8918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=“right large"&gt;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paragraph refers to two classes.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9CD97E-9B66-4D34-AAD8-4F3C06BAF25C}"/>
              </a:ext>
            </a:extLst>
          </p:cNvPr>
          <p:cNvSpPr txBox="1"/>
          <p:nvPr/>
        </p:nvSpPr>
        <p:spPr>
          <a:xfrm>
            <a:off x="589399" y="5064817"/>
            <a:ext cx="5965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The class selector can use more than one class</a:t>
            </a:r>
          </a:p>
        </p:txBody>
      </p:sp>
    </p:spTree>
    <p:extLst>
      <p:ext uri="{BB962C8B-B14F-4D97-AF65-F5344CB8AC3E}">
        <p14:creationId xmlns:p14="http://schemas.microsoft.com/office/powerpoint/2010/main" val="86045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597B-8F52-4C34-A2C6-62A6A362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Universal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918C-B7FA-4CDA-B13E-3835A567B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851"/>
            <a:ext cx="10515600" cy="862784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universal selector (*) selects all HTML elements on the page.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9A770-698F-4967-87A1-3003D9B08868}"/>
              </a:ext>
            </a:extLst>
          </p:cNvPr>
          <p:cNvSpPr txBox="1"/>
          <p:nvPr/>
        </p:nvSpPr>
        <p:spPr>
          <a:xfrm>
            <a:off x="3454791" y="2715064"/>
            <a:ext cx="3269566" cy="12003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5F833-2CE4-438E-B9FD-5284420329F4}"/>
              </a:ext>
            </a:extLst>
          </p:cNvPr>
          <p:cNvSpPr txBox="1"/>
          <p:nvPr/>
        </p:nvSpPr>
        <p:spPr>
          <a:xfrm>
            <a:off x="1167618" y="4881489"/>
            <a:ext cx="359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We will see a demo on this </a:t>
            </a:r>
          </a:p>
        </p:txBody>
      </p:sp>
    </p:spTree>
    <p:extLst>
      <p:ext uri="{BB962C8B-B14F-4D97-AF65-F5344CB8AC3E}">
        <p14:creationId xmlns:p14="http://schemas.microsoft.com/office/powerpoint/2010/main" val="290873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792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Cascading Style Sheet(CSS)</vt:lpstr>
      <vt:lpstr>What is CSS</vt:lpstr>
      <vt:lpstr>An Example of CSS</vt:lpstr>
      <vt:lpstr>CSS Syntax</vt:lpstr>
      <vt:lpstr>CSS Selectors</vt:lpstr>
      <vt:lpstr>The CSS element Selector</vt:lpstr>
      <vt:lpstr>Id Selector</vt:lpstr>
      <vt:lpstr>Class Selector</vt:lpstr>
      <vt:lpstr>Universal Selector</vt:lpstr>
      <vt:lpstr>Grouping Selector</vt:lpstr>
      <vt:lpstr>How to Insert or add CSS?</vt:lpstr>
      <vt:lpstr>Cascading Order</vt:lpstr>
      <vt:lpstr>Some important CSS Style settings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Banerjee</dc:creator>
  <cp:lastModifiedBy>Shantanu Banerjee</cp:lastModifiedBy>
  <cp:revision>24</cp:revision>
  <dcterms:created xsi:type="dcterms:W3CDTF">2020-07-16T04:17:33Z</dcterms:created>
  <dcterms:modified xsi:type="dcterms:W3CDTF">2020-07-18T08:59:47Z</dcterms:modified>
</cp:coreProperties>
</file>