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9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2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365125"/>
            <a:ext cx="114554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825624"/>
            <a:ext cx="11455400" cy="47148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08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7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76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8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EDE5-FEE2-457B-AD0C-8FCDEA17E454}" type="datetimeFigureOut">
              <a:rPr lang="en-IN" smtClean="0"/>
              <a:t>16-08-2018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8D74-B43E-450A-ACDD-D08F784AF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Boot Logging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Let Your Application speak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8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33305"/>
            <a:ext cx="11455400" cy="909883"/>
          </a:xfrm>
        </p:spPr>
        <p:txBody>
          <a:bodyPr/>
          <a:lstStyle/>
          <a:p>
            <a:r>
              <a:rPr lang="en-IN" dirty="0" smtClean="0"/>
              <a:t>Configure Log4j2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70709" y="925622"/>
            <a:ext cx="10424159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&lt;dependency&gt;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  <a:r>
              <a:rPr lang="en-IN" dirty="0" err="1" smtClean="0"/>
              <a:t>org.springframework.boot</a:t>
            </a:r>
            <a:r>
              <a:rPr lang="en-IN" dirty="0" smtClean="0"/>
              <a:t>&lt;/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artifactId</a:t>
            </a:r>
            <a:r>
              <a:rPr lang="en-IN" dirty="0" smtClean="0"/>
              <a:t>&gt;spring-boot-starter-web&lt;/</a:t>
            </a:r>
            <a:r>
              <a:rPr lang="en-IN" dirty="0" err="1" smtClean="0"/>
              <a:t>artifactId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&lt;/dependency&gt;</a:t>
            </a:r>
          </a:p>
          <a:p>
            <a:r>
              <a:rPr lang="en-IN" dirty="0" smtClean="0"/>
              <a:t>&lt;dependency&gt;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  <a:r>
              <a:rPr lang="en-IN" dirty="0" err="1" smtClean="0"/>
              <a:t>org.springframework.boot</a:t>
            </a:r>
            <a:r>
              <a:rPr lang="en-IN" dirty="0" smtClean="0"/>
              <a:t>&lt;/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artifactId</a:t>
            </a:r>
            <a:r>
              <a:rPr lang="en-IN" dirty="0" smtClean="0"/>
              <a:t>&gt;spring-boot-starter&lt;/</a:t>
            </a:r>
            <a:r>
              <a:rPr lang="en-IN" dirty="0" err="1" smtClean="0"/>
              <a:t>artifactId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	</a:t>
            </a:r>
            <a:r>
              <a:rPr lang="en-IN" dirty="0" smtClean="0">
                <a:solidFill>
                  <a:srgbClr val="002060"/>
                </a:solidFill>
              </a:rPr>
              <a:t>&lt;exclusions&gt;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		&lt;exclusion&gt;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			&lt;</a:t>
            </a:r>
            <a:r>
              <a:rPr lang="en-IN" dirty="0" err="1" smtClean="0">
                <a:solidFill>
                  <a:srgbClr val="002060"/>
                </a:solidFill>
              </a:rPr>
              <a:t>groupId</a:t>
            </a:r>
            <a:r>
              <a:rPr lang="en-IN" dirty="0" smtClean="0">
                <a:solidFill>
                  <a:srgbClr val="002060"/>
                </a:solidFill>
              </a:rPr>
              <a:t>&gt;</a:t>
            </a:r>
            <a:r>
              <a:rPr lang="en-IN" dirty="0" err="1" smtClean="0">
                <a:solidFill>
                  <a:srgbClr val="002060"/>
                </a:solidFill>
              </a:rPr>
              <a:t>org.springframework.boot</a:t>
            </a:r>
            <a:r>
              <a:rPr lang="en-IN" dirty="0" smtClean="0">
                <a:solidFill>
                  <a:srgbClr val="002060"/>
                </a:solidFill>
              </a:rPr>
              <a:t>&lt;/</a:t>
            </a:r>
            <a:r>
              <a:rPr lang="en-IN" dirty="0" err="1" smtClean="0">
                <a:solidFill>
                  <a:srgbClr val="002060"/>
                </a:solidFill>
              </a:rPr>
              <a:t>groupId</a:t>
            </a:r>
            <a:r>
              <a:rPr lang="en-IN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			</a:t>
            </a:r>
            <a:r>
              <a:rPr lang="en-IN" dirty="0" smtClean="0">
                <a:solidFill>
                  <a:srgbClr val="C00000"/>
                </a:solidFill>
              </a:rPr>
              <a:t>&lt;</a:t>
            </a:r>
            <a:r>
              <a:rPr lang="en-IN" dirty="0" err="1" smtClean="0">
                <a:solidFill>
                  <a:srgbClr val="C00000"/>
                </a:solidFill>
              </a:rPr>
              <a:t>artifactId</a:t>
            </a:r>
            <a:r>
              <a:rPr lang="en-IN" dirty="0" smtClean="0">
                <a:solidFill>
                  <a:srgbClr val="C00000"/>
                </a:solidFill>
              </a:rPr>
              <a:t>&gt;spring-boot-starter-logging&lt;/</a:t>
            </a:r>
            <a:r>
              <a:rPr lang="en-IN" dirty="0" err="1" smtClean="0">
                <a:solidFill>
                  <a:srgbClr val="C00000"/>
                </a:solidFill>
              </a:rPr>
              <a:t>artifactId</a:t>
            </a:r>
            <a:r>
              <a:rPr lang="en-IN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		&lt;/exclusion&gt;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	&lt;/exclusions&gt;</a:t>
            </a:r>
          </a:p>
          <a:p>
            <a:r>
              <a:rPr lang="en-IN" dirty="0" smtClean="0"/>
              <a:t>&lt;/dependency&gt;</a:t>
            </a:r>
          </a:p>
          <a:p>
            <a:r>
              <a:rPr lang="en-IN" dirty="0" smtClean="0"/>
              <a:t>&lt;dependency&gt;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  <a:r>
              <a:rPr lang="en-IN" dirty="0" err="1" smtClean="0"/>
              <a:t>org.springframework.boot</a:t>
            </a:r>
            <a:r>
              <a:rPr lang="en-IN" dirty="0" smtClean="0"/>
              <a:t>&lt;/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artifactId</a:t>
            </a:r>
            <a:r>
              <a:rPr lang="en-IN" dirty="0" smtClean="0"/>
              <a:t>&gt;</a:t>
            </a:r>
            <a:r>
              <a:rPr lang="en-IN" dirty="0" smtClean="0">
                <a:solidFill>
                  <a:srgbClr val="002060"/>
                </a:solidFill>
              </a:rPr>
              <a:t>spring-boot-starter-log4j2</a:t>
            </a:r>
            <a:r>
              <a:rPr lang="en-IN" dirty="0" smtClean="0"/>
              <a:t>&lt;/</a:t>
            </a:r>
            <a:r>
              <a:rPr lang="en-IN" dirty="0" err="1" smtClean="0"/>
              <a:t>artifactId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&lt;/dependency&gt;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6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95308"/>
            <a:ext cx="11455400" cy="1097915"/>
          </a:xfrm>
        </p:spPr>
        <p:txBody>
          <a:bodyPr/>
          <a:lstStyle/>
          <a:p>
            <a:r>
              <a:rPr lang="en-IN" dirty="0" smtClean="0"/>
              <a:t>Log4j2 console </a:t>
            </a:r>
            <a:r>
              <a:rPr lang="en-IN" dirty="0" err="1" smtClean="0"/>
              <a:t>appender</a:t>
            </a:r>
            <a:r>
              <a:rPr lang="en-IN" dirty="0" smtClean="0"/>
              <a:t> (log4j2.xml)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7500" y="1711235"/>
            <a:ext cx="11582763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&lt;?xml version="1.0" encoding="UTF-8"?&gt;</a:t>
            </a:r>
          </a:p>
          <a:p>
            <a:r>
              <a:rPr lang="en-IN" dirty="0" smtClean="0"/>
              <a:t>&lt;Configuration status="WARN"&gt;</a:t>
            </a:r>
          </a:p>
          <a:p>
            <a:r>
              <a:rPr lang="en-IN" dirty="0" smtClean="0"/>
              <a:t>  &lt;</a:t>
            </a:r>
            <a:r>
              <a:rPr lang="en-IN" dirty="0" err="1" smtClean="0"/>
              <a:t>Appenders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   &lt;Console name="Console" target="SYSTEM_OUT"&gt;</a:t>
            </a:r>
          </a:p>
          <a:p>
            <a:r>
              <a:rPr lang="en-IN" dirty="0" smtClean="0"/>
              <a:t>    &lt;</a:t>
            </a:r>
            <a:r>
              <a:rPr lang="en-IN" dirty="0" err="1" smtClean="0"/>
              <a:t>PatternLayout</a:t>
            </a:r>
            <a:r>
              <a:rPr lang="en-IN" dirty="0" smtClean="0"/>
              <a:t> pattern="%d{</a:t>
            </a:r>
            <a:r>
              <a:rPr lang="en-IN" dirty="0" err="1" smtClean="0"/>
              <a:t>HH:mm:ss.SSS</a:t>
            </a:r>
            <a:r>
              <a:rPr lang="en-IN" dirty="0" smtClean="0"/>
              <a:t>} [%t] %-5level %logger{36} - %</a:t>
            </a:r>
            <a:r>
              <a:rPr lang="en-IN" dirty="0" err="1" smtClean="0"/>
              <a:t>msg%n</a:t>
            </a:r>
            <a:r>
              <a:rPr lang="en-IN" dirty="0" smtClean="0"/>
              <a:t>"/&gt; &lt;/Console&gt;</a:t>
            </a:r>
          </a:p>
          <a:p>
            <a:r>
              <a:rPr lang="en-IN" dirty="0" smtClean="0"/>
              <a:t>  &lt;/</a:t>
            </a:r>
            <a:r>
              <a:rPr lang="en-IN" dirty="0" err="1" smtClean="0"/>
              <a:t>Appenders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 &lt;Loggers&gt;</a:t>
            </a:r>
          </a:p>
          <a:p>
            <a:r>
              <a:rPr lang="en-IN" dirty="0" smtClean="0"/>
              <a:t>        &lt;Logger name="</a:t>
            </a:r>
            <a:r>
              <a:rPr lang="en-IN" dirty="0" err="1" smtClean="0"/>
              <a:t>org.springframework</a:t>
            </a:r>
            <a:r>
              <a:rPr lang="en-IN" dirty="0" smtClean="0"/>
              <a:t>" level="DEBUG"/&gt;</a:t>
            </a:r>
          </a:p>
          <a:p>
            <a:r>
              <a:rPr lang="en-IN" dirty="0" smtClean="0"/>
              <a:t>        &lt;Root level="error"&gt;</a:t>
            </a:r>
          </a:p>
          <a:p>
            <a:r>
              <a:rPr lang="en-IN" dirty="0" smtClean="0"/>
              <a:t>          &lt;</a:t>
            </a:r>
            <a:r>
              <a:rPr lang="en-IN" dirty="0" err="1" smtClean="0"/>
              <a:t>AppenderRef</a:t>
            </a:r>
            <a:r>
              <a:rPr lang="en-IN" dirty="0" smtClean="0"/>
              <a:t> ref="Console"/&gt;</a:t>
            </a:r>
          </a:p>
          <a:p>
            <a:r>
              <a:rPr lang="en-IN" dirty="0" smtClean="0"/>
              <a:t>        &lt;/Root&gt;</a:t>
            </a:r>
          </a:p>
          <a:p>
            <a:r>
              <a:rPr lang="en-IN" dirty="0" smtClean="0"/>
              <a:t>  &lt;/Loggers&gt;</a:t>
            </a:r>
          </a:p>
          <a:p>
            <a:r>
              <a:rPr lang="en-IN" dirty="0" smtClean="0"/>
              <a:t>&lt;/Configuration&gt;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2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365125"/>
            <a:ext cx="11455400" cy="909883"/>
          </a:xfrm>
        </p:spPr>
        <p:txBody>
          <a:bodyPr/>
          <a:lstStyle/>
          <a:p>
            <a:r>
              <a:rPr lang="en-IN" dirty="0" smtClean="0"/>
              <a:t>Logging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493950"/>
            <a:ext cx="11455400" cy="3116687"/>
          </a:xfrm>
        </p:spPr>
        <p:txBody>
          <a:bodyPr/>
          <a:lstStyle/>
          <a:p>
            <a:r>
              <a:rPr lang="en-IN" dirty="0" smtClean="0"/>
              <a:t>Spring Boot has dependency on Commons Logging API.</a:t>
            </a:r>
          </a:p>
          <a:p>
            <a:r>
              <a:rPr lang="en-IN" dirty="0" smtClean="0"/>
              <a:t>It is provided by </a:t>
            </a:r>
            <a:r>
              <a:rPr lang="en-IN" dirty="0" smtClean="0">
                <a:solidFill>
                  <a:srgbClr val="C00000"/>
                </a:solidFill>
              </a:rPr>
              <a:t>spring-</a:t>
            </a:r>
            <a:r>
              <a:rPr lang="en-IN" dirty="0" err="1" smtClean="0">
                <a:solidFill>
                  <a:srgbClr val="C00000"/>
                </a:solidFill>
              </a:rPr>
              <a:t>jcl</a:t>
            </a:r>
            <a:r>
              <a:rPr lang="en-IN" dirty="0" smtClean="0"/>
              <a:t> module</a:t>
            </a:r>
          </a:p>
          <a:p>
            <a:pPr lvl="1"/>
            <a:r>
              <a:rPr lang="en-IN" dirty="0" smtClean="0"/>
              <a:t>Spring-</a:t>
            </a:r>
            <a:r>
              <a:rPr lang="en-IN" dirty="0" err="1" smtClean="0"/>
              <a:t>jcl</a:t>
            </a:r>
            <a:r>
              <a:rPr lang="en-IN" dirty="0" smtClean="0"/>
              <a:t> module need to be included in the </a:t>
            </a:r>
            <a:r>
              <a:rPr lang="en-IN" dirty="0" err="1" smtClean="0"/>
              <a:t>classpath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r>
              <a:rPr lang="en-IN" dirty="0"/>
              <a:t>It depends on </a:t>
            </a:r>
            <a:r>
              <a:rPr lang="en-IN" dirty="0" smtClean="0">
                <a:solidFill>
                  <a:srgbClr val="C00000"/>
                </a:solidFill>
              </a:rPr>
              <a:t>spring-boot-starter-logging</a:t>
            </a:r>
          </a:p>
          <a:p>
            <a:pPr lvl="1"/>
            <a:r>
              <a:rPr lang="en-IN" dirty="0" smtClean="0"/>
              <a:t>It is automatically added </a:t>
            </a:r>
            <a:r>
              <a:rPr lang="en-IN" dirty="0"/>
              <a:t>when you add </a:t>
            </a:r>
            <a:r>
              <a:rPr lang="en-IN" dirty="0" smtClean="0">
                <a:solidFill>
                  <a:srgbClr val="C00000"/>
                </a:solidFill>
              </a:rPr>
              <a:t>spring-boot-starter-web 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5459" y="4726546"/>
            <a:ext cx="1022582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&lt;dependency&gt;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  <a:r>
              <a:rPr lang="en-IN" dirty="0" err="1" smtClean="0"/>
              <a:t>org.springframework.boot</a:t>
            </a:r>
            <a:r>
              <a:rPr lang="en-IN" dirty="0" smtClean="0"/>
              <a:t>&lt;/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artifactId</a:t>
            </a:r>
            <a:r>
              <a:rPr lang="en-IN" dirty="0" smtClean="0"/>
              <a:t>&gt;spring-boot-starter-web&lt;/</a:t>
            </a:r>
            <a:r>
              <a:rPr lang="en-IN" dirty="0" err="1" smtClean="0"/>
              <a:t>artifactId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&lt;/dependency&gt;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84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365125"/>
            <a:ext cx="11455400" cy="909883"/>
          </a:xfrm>
        </p:spPr>
        <p:txBody>
          <a:bodyPr/>
          <a:lstStyle/>
          <a:p>
            <a:r>
              <a:rPr lang="en-IN" dirty="0" smtClean="0"/>
              <a:t>Spring Boot Logging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493950"/>
            <a:ext cx="11455400" cy="2034861"/>
          </a:xfrm>
        </p:spPr>
        <p:txBody>
          <a:bodyPr/>
          <a:lstStyle/>
          <a:p>
            <a:r>
              <a:rPr lang="en-US" dirty="0"/>
              <a:t>Spring Boot has a </a:t>
            </a:r>
            <a:r>
              <a:rPr lang="en-US" dirty="0" err="1">
                <a:solidFill>
                  <a:srgbClr val="C00000"/>
                </a:solidFill>
              </a:rPr>
              <a:t>LoggingSystem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abstraction.</a:t>
            </a:r>
          </a:p>
          <a:p>
            <a:r>
              <a:rPr lang="en-US" dirty="0"/>
              <a:t>It attempts to configure logging based on the content of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Logback </a:t>
            </a:r>
            <a:r>
              <a:rPr lang="en-US" dirty="0"/>
              <a:t>is available, it is the first choice.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4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33305"/>
            <a:ext cx="11455400" cy="909883"/>
          </a:xfrm>
        </p:spPr>
        <p:txBody>
          <a:bodyPr/>
          <a:lstStyle/>
          <a:p>
            <a:r>
              <a:rPr lang="en-IN" dirty="0" smtClean="0"/>
              <a:t>Spring Boot Logging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46220"/>
            <a:ext cx="11455400" cy="546064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300"/>
              </a:spcAft>
            </a:pPr>
            <a:r>
              <a:rPr lang="en-US" dirty="0"/>
              <a:t>Logging levels of various loggers can be customized in </a:t>
            </a:r>
            <a:r>
              <a:rPr lang="en-US" dirty="0" err="1"/>
              <a:t>application.properties</a:t>
            </a:r>
            <a:endParaRPr lang="en-US" dirty="0"/>
          </a:p>
          <a:p>
            <a:pPr>
              <a:spcAft>
                <a:spcPts val="300"/>
              </a:spcAft>
            </a:pPr>
            <a:endParaRPr lang="en-US" dirty="0"/>
          </a:p>
          <a:p>
            <a:pPr marL="457200" lvl="1" indent="0">
              <a:spcAft>
                <a:spcPts val="300"/>
              </a:spcAft>
              <a:buNone/>
            </a:pPr>
            <a:r>
              <a:rPr lang="en-US" dirty="0" err="1">
                <a:solidFill>
                  <a:srgbClr val="C00000"/>
                </a:solidFill>
              </a:rPr>
              <a:t>logging.level.org.springframework.web</a:t>
            </a:r>
            <a:r>
              <a:rPr lang="en-US" dirty="0">
                <a:solidFill>
                  <a:srgbClr val="C00000"/>
                </a:solidFill>
              </a:rPr>
              <a:t>=DEBUG</a:t>
            </a:r>
          </a:p>
          <a:p>
            <a:pPr marL="457200" lvl="1" indent="0">
              <a:spcAft>
                <a:spcPts val="300"/>
              </a:spcAft>
              <a:buNone/>
            </a:pPr>
            <a:r>
              <a:rPr lang="en-US" dirty="0" err="1">
                <a:solidFill>
                  <a:srgbClr val="C00000"/>
                </a:solidFill>
              </a:rPr>
              <a:t>logging.level.org.hibernate</a:t>
            </a:r>
            <a:r>
              <a:rPr lang="en-US" dirty="0">
                <a:solidFill>
                  <a:srgbClr val="C00000"/>
                </a:solidFill>
              </a:rPr>
              <a:t>=ERROR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/>
              <a:t>For file based logging we can set "</a:t>
            </a:r>
            <a:r>
              <a:rPr lang="en-US" dirty="0" err="1">
                <a:solidFill>
                  <a:srgbClr val="C00000"/>
                </a:solidFill>
              </a:rPr>
              <a:t>logging.file</a:t>
            </a:r>
            <a:r>
              <a:rPr lang="en-US" dirty="0"/>
              <a:t>"  in </a:t>
            </a:r>
            <a:r>
              <a:rPr lang="en-US" dirty="0" err="1"/>
              <a:t>application.properties</a:t>
            </a:r>
            <a:r>
              <a:rPr lang="en-US" dirty="0"/>
              <a:t> file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/>
              <a:t>Logging system can be customized by native configuration format supported by the </a:t>
            </a:r>
            <a:r>
              <a:rPr lang="en-US" dirty="0" err="1">
                <a:solidFill>
                  <a:srgbClr val="C00000"/>
                </a:solidFill>
              </a:rPr>
              <a:t>LoggingSystem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question.</a:t>
            </a:r>
          </a:p>
          <a:p>
            <a:pPr>
              <a:spcAft>
                <a:spcPts val="300"/>
              </a:spcAft>
            </a:pPr>
            <a:r>
              <a:rPr lang="en-US" dirty="0"/>
              <a:t>By default, Spring Boot picks up the native configuration from its default location for the system (such as </a:t>
            </a:r>
            <a:r>
              <a:rPr lang="en-US" i="1" dirty="0" err="1">
                <a:solidFill>
                  <a:srgbClr val="C00000"/>
                </a:solidFill>
              </a:rPr>
              <a:t>classpath:logback.xml</a:t>
            </a:r>
            <a:r>
              <a:rPr lang="en-US" dirty="0"/>
              <a:t> for Logback).</a:t>
            </a:r>
          </a:p>
          <a:p>
            <a:pPr>
              <a:spcAft>
                <a:spcPts val="300"/>
              </a:spcAft>
            </a:pPr>
            <a:r>
              <a:rPr lang="en-US" dirty="0"/>
              <a:t>But you can set the location of the </a:t>
            </a:r>
            <a:r>
              <a:rPr lang="en-US" dirty="0" err="1"/>
              <a:t>config</a:t>
            </a:r>
            <a:r>
              <a:rPr lang="en-US" dirty="0"/>
              <a:t> file by using the "</a:t>
            </a:r>
            <a:r>
              <a:rPr lang="en-US" dirty="0" err="1"/>
              <a:t>logging.config</a:t>
            </a:r>
            <a:r>
              <a:rPr lang="en-US" dirty="0"/>
              <a:t>" property.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8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33305"/>
            <a:ext cx="11455400" cy="909883"/>
          </a:xfrm>
        </p:spPr>
        <p:txBody>
          <a:bodyPr/>
          <a:lstStyle/>
          <a:p>
            <a:r>
              <a:rPr lang="en-IN" dirty="0"/>
              <a:t>Configure </a:t>
            </a:r>
            <a:r>
              <a:rPr lang="en-IN" dirty="0" err="1"/>
              <a:t>Logback</a:t>
            </a:r>
            <a:r>
              <a:rPr lang="en-IN" dirty="0"/>
              <a:t> for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46220"/>
            <a:ext cx="11455400" cy="2563631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If </a:t>
            </a:r>
            <a:r>
              <a:rPr lang="en-US" dirty="0" smtClean="0"/>
              <a:t>available,logback.xml is picked up from root </a:t>
            </a:r>
            <a:r>
              <a:rPr lang="en-US" dirty="0"/>
              <a:t>of your </a:t>
            </a:r>
            <a:r>
              <a:rPr lang="en-US" dirty="0" err="1" smtClean="0">
                <a:solidFill>
                  <a:srgbClr val="C00000"/>
                </a:solidFill>
              </a:rPr>
              <a:t>classpath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logback-spring.xml</a:t>
            </a:r>
            <a:r>
              <a:rPr lang="en-US" dirty="0" smtClean="0"/>
              <a:t> is a better choice </a:t>
            </a:r>
            <a:r>
              <a:rPr lang="en-US" dirty="0"/>
              <a:t>to take advantage of the templating features provided by Boot.</a:t>
            </a:r>
          </a:p>
          <a:p>
            <a:pPr>
              <a:spcAft>
                <a:spcPts val="300"/>
              </a:spcAft>
            </a:pPr>
            <a:r>
              <a:rPr lang="en-US" dirty="0"/>
              <a:t>Spring Boot provides a default base configuration that you can include if you want to set levels,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4254" y="4049486"/>
            <a:ext cx="11455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&lt;?xml version="1.0" encoding="UTF-8"?&gt;</a:t>
            </a:r>
          </a:p>
          <a:p>
            <a:r>
              <a:rPr lang="en-IN" dirty="0" smtClean="0"/>
              <a:t>&lt;configuration&gt;</a:t>
            </a:r>
          </a:p>
          <a:p>
            <a:r>
              <a:rPr lang="en-IN" dirty="0" smtClean="0"/>
              <a:t>	&lt;include resource="org/</a:t>
            </a:r>
            <a:r>
              <a:rPr lang="en-IN" dirty="0" err="1" smtClean="0"/>
              <a:t>springframework</a:t>
            </a:r>
            <a:r>
              <a:rPr lang="en-IN" dirty="0" smtClean="0"/>
              <a:t>/boot/logging/</a:t>
            </a:r>
            <a:r>
              <a:rPr lang="en-IN" dirty="0" err="1" smtClean="0"/>
              <a:t>logback</a:t>
            </a:r>
            <a:r>
              <a:rPr lang="en-IN" dirty="0" smtClean="0"/>
              <a:t>/base.xml"/&gt;</a:t>
            </a:r>
          </a:p>
          <a:p>
            <a:r>
              <a:rPr lang="en-IN" dirty="0" smtClean="0"/>
              <a:t>	&lt;logger name="</a:t>
            </a:r>
            <a:r>
              <a:rPr lang="en-IN" dirty="0" err="1" smtClean="0"/>
              <a:t>org.springframework.web</a:t>
            </a:r>
            <a:r>
              <a:rPr lang="en-IN" dirty="0" smtClean="0"/>
              <a:t>" level="DEBUG"/&gt;</a:t>
            </a:r>
          </a:p>
          <a:p>
            <a:r>
              <a:rPr lang="en-IN" dirty="0" smtClean="0"/>
              <a:t>&lt;/configuration&gt;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33305"/>
            <a:ext cx="11455400" cy="909883"/>
          </a:xfrm>
        </p:spPr>
        <p:txBody>
          <a:bodyPr/>
          <a:lstStyle/>
          <a:p>
            <a:r>
              <a:rPr lang="en-IN" dirty="0" err="1" smtClean="0"/>
              <a:t>Logback</a:t>
            </a:r>
            <a:r>
              <a:rPr lang="en-IN" dirty="0" smtClean="0"/>
              <a:t> base.xml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7500" y="1162783"/>
            <a:ext cx="1145540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&lt;?xml version="1.0" encoding="UTF-8"?&gt;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&lt;included&gt;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&lt;include resource="org/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springframework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/boot/logging/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logback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/defaults.xml"/&gt;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&lt;property value="${LOG_FILE:-${LOG_PATH:-${LOG_TEMP:-${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java.io.tmpdir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:-/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tmp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}}}/spring.log}" name="LOG_FILE"/&gt;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&lt;include resource="org/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springframework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/boot/logging/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logback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/console-appender.xml"/&gt;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&lt;include resource="org/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springframework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/boot/logging/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logback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/file-appender.xml"/&gt;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&lt;root level="INFO"&gt;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appender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-ref ref="CONSOLE"/&gt;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IN" sz="1600" dirty="0" err="1" smtClean="0">
                <a:solidFill>
                  <a:schemeClr val="tx2">
                    <a:lumMod val="50000"/>
                  </a:schemeClr>
                </a:solidFill>
              </a:rPr>
              <a:t>appender</a:t>
            </a:r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-ref ref="FILE"/&gt;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&lt;/root&gt;</a:t>
            </a:r>
          </a:p>
          <a:p>
            <a:r>
              <a:rPr lang="en-IN" sz="1600" dirty="0" smtClean="0">
                <a:solidFill>
                  <a:schemeClr val="tx2">
                    <a:lumMod val="50000"/>
                  </a:schemeClr>
                </a:solidFill>
              </a:rPr>
              <a:t>&lt;/included&gt;</a:t>
            </a:r>
            <a:endParaRPr lang="en-IN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500" y="4452730"/>
            <a:ext cx="114554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${PID}: The current process ID.</a:t>
            </a:r>
          </a:p>
          <a:p>
            <a:r>
              <a:rPr lang="en-IN" dirty="0" smtClean="0"/>
              <a:t>${LOG_FILE}: Whether </a:t>
            </a:r>
            <a:r>
              <a:rPr lang="en-IN" dirty="0" err="1" smtClean="0"/>
              <a:t>logging.file</a:t>
            </a:r>
            <a:r>
              <a:rPr lang="en-IN" dirty="0" smtClean="0"/>
              <a:t> was set in Boot’s external configuration.</a:t>
            </a:r>
          </a:p>
          <a:p>
            <a:r>
              <a:rPr lang="en-IN" dirty="0" smtClean="0"/>
              <a:t>${LOG_PATH}: Whether </a:t>
            </a:r>
            <a:r>
              <a:rPr lang="en-IN" dirty="0" err="1" smtClean="0"/>
              <a:t>logging.path</a:t>
            </a:r>
            <a:r>
              <a:rPr lang="en-IN" dirty="0" smtClean="0"/>
              <a:t> (representing a directory for log files to live in) was set in Boot’s external configuration.</a:t>
            </a:r>
          </a:p>
          <a:p>
            <a:r>
              <a:rPr lang="en-IN" dirty="0" smtClean="0"/>
              <a:t>${LOG_EXCEPTION_CONVERSION_WORD}: Whether </a:t>
            </a:r>
            <a:r>
              <a:rPr lang="en-IN" dirty="0" err="1" smtClean="0"/>
              <a:t>logging.exception</a:t>
            </a:r>
            <a:r>
              <a:rPr lang="en-IN" dirty="0" smtClean="0"/>
              <a:t>-conversion-word was set in Boot’s external configuration.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9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33305"/>
            <a:ext cx="11612154" cy="909883"/>
          </a:xfrm>
        </p:spPr>
        <p:txBody>
          <a:bodyPr>
            <a:normAutofit/>
          </a:bodyPr>
          <a:lstStyle/>
          <a:p>
            <a:r>
              <a:rPr lang="en-US" dirty="0" smtClean="0"/>
              <a:t>Logback </a:t>
            </a:r>
            <a:r>
              <a:rPr lang="en-US" dirty="0"/>
              <a:t>for File-only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043188"/>
            <a:ext cx="11455400" cy="205417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IN" dirty="0" smtClean="0"/>
              <a:t>Configure a custom logback-spring.xml</a:t>
            </a:r>
          </a:p>
          <a:p>
            <a:pPr lvl="1">
              <a:spcAft>
                <a:spcPts val="300"/>
              </a:spcAft>
            </a:pPr>
            <a:r>
              <a:rPr lang="en-IN" dirty="0" smtClean="0"/>
              <a:t>Do </a:t>
            </a:r>
            <a:r>
              <a:rPr lang="en-IN" dirty="0"/>
              <a:t>not import </a:t>
            </a:r>
            <a:r>
              <a:rPr lang="en-IN" i="1" dirty="0" smtClean="0"/>
              <a:t>console-appender.xml</a:t>
            </a:r>
          </a:p>
          <a:p>
            <a:pPr lvl="1">
              <a:spcAft>
                <a:spcPts val="300"/>
              </a:spcAft>
            </a:pPr>
            <a:r>
              <a:rPr lang="en-IN" dirty="0" smtClean="0"/>
              <a:t>import </a:t>
            </a:r>
            <a:r>
              <a:rPr lang="en-IN" i="1" dirty="0"/>
              <a:t>file-appender.xml</a:t>
            </a:r>
            <a:r>
              <a:rPr lang="en-IN" dirty="0" smtClean="0"/>
              <a:t> only</a:t>
            </a:r>
          </a:p>
          <a:p>
            <a:pPr>
              <a:spcAft>
                <a:spcPts val="300"/>
              </a:spcAft>
            </a:pPr>
            <a:r>
              <a:rPr lang="en-IN" dirty="0" smtClean="0"/>
              <a:t>A sample Configuration is given below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7500" y="3097367"/>
            <a:ext cx="1145540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&lt;?xml version="1.0" encoding="UTF-8"?&gt;</a:t>
            </a:r>
          </a:p>
          <a:p>
            <a:r>
              <a:rPr lang="en-IN" sz="1600" dirty="0" smtClean="0"/>
              <a:t>&lt;configuration&gt;</a:t>
            </a:r>
          </a:p>
          <a:p>
            <a:r>
              <a:rPr lang="en-IN" sz="1600" dirty="0" smtClean="0"/>
              <a:t>	&lt;include resource="org/</a:t>
            </a:r>
            <a:r>
              <a:rPr lang="en-IN" sz="1600" dirty="0" err="1" smtClean="0"/>
              <a:t>springframework</a:t>
            </a:r>
            <a:r>
              <a:rPr lang="en-IN" sz="1600" dirty="0" smtClean="0"/>
              <a:t>/boot/logging/</a:t>
            </a:r>
            <a:r>
              <a:rPr lang="en-IN" sz="1600" dirty="0" err="1" smtClean="0"/>
              <a:t>logback</a:t>
            </a:r>
            <a:r>
              <a:rPr lang="en-IN" sz="1600" dirty="0" smtClean="0"/>
              <a:t>/defaults.xml" /&gt;</a:t>
            </a:r>
          </a:p>
          <a:p>
            <a:r>
              <a:rPr lang="en-IN" sz="1600" dirty="0" smtClean="0"/>
              <a:t>	&lt;property name="LOG_FILE" value="${LOG_FILE:-${LOG_PATH:-${LOG_TEMP:-${</a:t>
            </a:r>
            <a:r>
              <a:rPr lang="en-IN" sz="1600" dirty="0" err="1" smtClean="0"/>
              <a:t>java.io.tmpdir</a:t>
            </a:r>
            <a:r>
              <a:rPr lang="en-IN" sz="1600" dirty="0" smtClean="0"/>
              <a:t>:-/</a:t>
            </a:r>
            <a:r>
              <a:rPr lang="en-IN" sz="1600" dirty="0" err="1" smtClean="0"/>
              <a:t>tmp</a:t>
            </a:r>
            <a:r>
              <a:rPr lang="en-IN" sz="1600" dirty="0" smtClean="0"/>
              <a:t>}}/}spring.log}"/&gt;</a:t>
            </a:r>
          </a:p>
          <a:p>
            <a:r>
              <a:rPr lang="en-IN" sz="1600" dirty="0" smtClean="0"/>
              <a:t>	&lt;include resource="org/</a:t>
            </a:r>
            <a:r>
              <a:rPr lang="en-IN" sz="1600" dirty="0" err="1" smtClean="0"/>
              <a:t>springframework</a:t>
            </a:r>
            <a:r>
              <a:rPr lang="en-IN" sz="1600" dirty="0" smtClean="0"/>
              <a:t>/boot/logging/</a:t>
            </a:r>
            <a:r>
              <a:rPr lang="en-IN" sz="1600" dirty="0" err="1" smtClean="0"/>
              <a:t>logback</a:t>
            </a:r>
            <a:r>
              <a:rPr lang="en-IN" sz="1600" dirty="0" smtClean="0"/>
              <a:t>/file-appender.xml" /&gt;</a:t>
            </a:r>
          </a:p>
          <a:p>
            <a:r>
              <a:rPr lang="en-IN" sz="1600" dirty="0" smtClean="0"/>
              <a:t>	&lt;root level="INFO"&gt;</a:t>
            </a:r>
          </a:p>
          <a:p>
            <a:r>
              <a:rPr lang="en-IN" sz="1600" dirty="0" smtClean="0"/>
              <a:t>		&lt;</a:t>
            </a:r>
            <a:r>
              <a:rPr lang="en-IN" sz="1600" dirty="0" err="1" smtClean="0"/>
              <a:t>appender</a:t>
            </a:r>
            <a:r>
              <a:rPr lang="en-IN" sz="1600" dirty="0" smtClean="0"/>
              <a:t>-ref ref="FILE" /&gt;</a:t>
            </a:r>
          </a:p>
          <a:p>
            <a:r>
              <a:rPr lang="en-IN" sz="1600" dirty="0" smtClean="0"/>
              <a:t>	&lt;/root&gt;</a:t>
            </a:r>
          </a:p>
          <a:p>
            <a:r>
              <a:rPr lang="en-IN" sz="1600" dirty="0" smtClean="0"/>
              <a:t>&lt;/configuration&gt;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7500" y="5799909"/>
            <a:ext cx="1145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also need to add </a:t>
            </a:r>
            <a:r>
              <a:rPr lang="en-US" i="1" dirty="0" err="1" smtClean="0"/>
              <a:t>logging.file</a:t>
            </a:r>
            <a:r>
              <a:rPr lang="en-US" dirty="0" smtClean="0"/>
              <a:t> to your </a:t>
            </a:r>
            <a:r>
              <a:rPr lang="en-US" i="1" dirty="0" err="1" smtClean="0"/>
              <a:t>application.properties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logging.file=myapplication.log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 smtClean="0"/>
              <a:t>Log4j2 </a:t>
            </a:r>
            <a:r>
              <a:rPr lang="en-IN" b="1" dirty="0"/>
              <a:t>for Logging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7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33305"/>
            <a:ext cx="11455400" cy="909883"/>
          </a:xfrm>
        </p:spPr>
        <p:txBody>
          <a:bodyPr/>
          <a:lstStyle/>
          <a:p>
            <a:r>
              <a:rPr lang="en-IN" dirty="0" smtClean="0"/>
              <a:t>Configure Log4j2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46220"/>
            <a:ext cx="11455400" cy="2263186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IN" dirty="0" smtClean="0"/>
              <a:t>Spring Boot Supports log4j2 if it is in the </a:t>
            </a:r>
            <a:r>
              <a:rPr lang="en-IN" dirty="0" err="1" smtClean="0"/>
              <a:t>classpath</a:t>
            </a:r>
            <a:r>
              <a:rPr lang="en-IN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IN" dirty="0" smtClean="0"/>
              <a:t>To enable log4j2 as logging system, </a:t>
            </a:r>
          </a:p>
          <a:p>
            <a:pPr lvl="1">
              <a:spcAft>
                <a:spcPts val="300"/>
              </a:spcAft>
            </a:pPr>
            <a:r>
              <a:rPr lang="en-IN" dirty="0" smtClean="0"/>
              <a:t>exclude </a:t>
            </a:r>
            <a:r>
              <a:rPr lang="en-IN" dirty="0" err="1" smtClean="0"/>
              <a:t>logback</a:t>
            </a:r>
            <a:r>
              <a:rPr lang="en-IN" dirty="0" smtClean="0"/>
              <a:t> dependency</a:t>
            </a:r>
            <a:endParaRPr lang="en-IN" dirty="0"/>
          </a:p>
          <a:p>
            <a:pPr lvl="1">
              <a:spcAft>
                <a:spcPts val="300"/>
              </a:spcAft>
            </a:pPr>
            <a:r>
              <a:rPr lang="en-IN" dirty="0" smtClean="0"/>
              <a:t>Include  log4j2 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4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ucida-Consolas-Simple-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cida-Consolas-Simple-2018.potx" id="{64D7939E-67BE-4A98-A965-E4AFA6F71D39}" vid="{BA2B46A1-A780-41FB-B92F-98FE965F50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Lucida-Consolas-Simple-2018</Template>
  <TotalTime>112</TotalTime>
  <Words>547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Lucida Console</vt:lpstr>
      <vt:lpstr>Lucida-Consolas-Simple-2018</vt:lpstr>
      <vt:lpstr>Spring Boot Logging</vt:lpstr>
      <vt:lpstr>Logging Dependency</vt:lpstr>
      <vt:lpstr>Spring Boot Logging System</vt:lpstr>
      <vt:lpstr>Spring Boot Logging System</vt:lpstr>
      <vt:lpstr>Configure Logback for Logging</vt:lpstr>
      <vt:lpstr>Logback base.xml</vt:lpstr>
      <vt:lpstr>Logback for File-only Output</vt:lpstr>
      <vt:lpstr>Log4j2 for Logging </vt:lpstr>
      <vt:lpstr>Configure Log4j2</vt:lpstr>
      <vt:lpstr>Configure Log4j2</vt:lpstr>
      <vt:lpstr>Log4j2 console appender (log4j2.xml)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Logging</dc:title>
  <dc:creator>Shantanu Banerjee</dc:creator>
  <cp:lastModifiedBy>Shantanu Banerjee</cp:lastModifiedBy>
  <cp:revision>26</cp:revision>
  <dcterms:created xsi:type="dcterms:W3CDTF">2018-08-16T14:16:12Z</dcterms:created>
  <dcterms:modified xsi:type="dcterms:W3CDTF">2018-08-16T16:09:07Z</dcterms:modified>
</cp:coreProperties>
</file>