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BB8"/>
    <a:srgbClr val="668A00"/>
    <a:srgbClr val="88B800"/>
    <a:srgbClr val="ADEA00"/>
    <a:srgbClr val="000066"/>
    <a:srgbClr val="FF9801"/>
    <a:srgbClr val="CC3300"/>
    <a:srgbClr val="003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5" autoAdjust="0"/>
    <p:restoredTop sz="94431" autoAdjust="0"/>
  </p:normalViewPr>
  <p:slideViewPr>
    <p:cSldViewPr snapToGrid="0">
      <p:cViewPr varScale="1">
        <p:scale>
          <a:sx n="70" d="100"/>
          <a:sy n="70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F30616-15D5-465D-AA23-54B1B0F54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6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6A76E2-FC5F-4E0B-AE42-1C519750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D900A-23AE-492B-9658-1BB6CD67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152400"/>
            <a:ext cx="2009775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81687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BC9EF-FE58-41B8-B058-02CB80DB7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407ED-E8F7-4AC1-BA40-66D5F8CB7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61FFD-4E03-48CA-A31C-A125E5706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5A6BF-DA19-4558-A879-A15BFD9A7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6FBCB-2A5A-49D3-8C79-C0118958F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EF810-4D44-4C47-8839-D130D6F48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C318-D89A-436D-BDEF-7C1FB8011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1493B-A4EE-449E-8EB3-180AEE5AF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CF579-CAA0-4790-8B8B-E0E0C1190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1096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24600"/>
            <a:ext cx="7924800" cy="0"/>
          </a:xfrm>
          <a:prstGeom prst="line">
            <a:avLst/>
          </a:prstGeom>
          <a:noFill/>
          <a:ln w="3175">
            <a:solidFill>
              <a:srgbClr val="EEB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1981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569FC34-D10E-4473-A71D-986F5338D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50000"/>
        </a:spcAft>
        <a:buClr>
          <a:srgbClr val="EEB000"/>
        </a:buClr>
        <a:buFont typeface="Wingdings" pitchFamily="2" charset="2"/>
        <a:buChar char="o"/>
        <a:defRPr sz="2200">
          <a:solidFill>
            <a:schemeClr val="folHlink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50000"/>
        </a:spcAft>
        <a:buClr>
          <a:srgbClr val="EEB000"/>
        </a:buClr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EEB000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EEB00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is a Framework from “The Spring Team” to ease the bootstrapping and development of new Spring Applications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provides defaults for code and annotation configuration to quick start new Spring projects within no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follows “Opinionated Defaults Configuration” Approach to avoid lot of boilerplate code and configuration to improve Development, Unit Test and Integration Test Process.</a:t>
            </a:r>
          </a:p>
        </p:txBody>
      </p:sp>
    </p:spTree>
    <p:extLst>
      <p:ext uri="{BB962C8B-B14F-4D97-AF65-F5344CB8AC3E}">
        <p14:creationId xmlns:p14="http://schemas.microsoft.com/office/powerpoint/2010/main" val="306008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Spring Boot is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Spring </a:t>
            </a:r>
            <a:r>
              <a:rPr lang="en-US" dirty="0"/>
              <a:t>Boot Framework is not implemented from the scratch by The Spring Team, rather than implemented on top of existing Spring Framework (Spring IO Platform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 </a:t>
            </a:r>
            <a:r>
              <a:rPr lang="en-US" dirty="0"/>
              <a:t>is not used for solving any new 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is used to solve same problems like Spring Framework.</a:t>
            </a:r>
          </a:p>
        </p:txBody>
      </p:sp>
    </p:spTree>
    <p:extLst>
      <p:ext uri="{BB962C8B-B14F-4D97-AF65-F5344CB8AC3E}">
        <p14:creationId xmlns:p14="http://schemas.microsoft.com/office/powerpoint/2010/main" val="197544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Spring Boot?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ease the Java-based applications Development, Unit Test and Integration Test Process.</a:t>
            </a:r>
          </a:p>
          <a:p>
            <a:r>
              <a:rPr lang="en-US" dirty="0"/>
              <a:t>To reduce Development, Unit Test and Integration Test time by providing some defaults.</a:t>
            </a:r>
          </a:p>
          <a:p>
            <a:r>
              <a:rPr lang="en-US" dirty="0"/>
              <a:t>To increase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4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399"/>
            <a:ext cx="8001000" cy="50644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is very easy to develop Spring Based applications with Java or Groovy.</a:t>
            </a:r>
          </a:p>
          <a:p>
            <a:r>
              <a:rPr lang="en-US" dirty="0"/>
              <a:t>It reduces lots of development time and increases productivity.</a:t>
            </a:r>
          </a:p>
          <a:p>
            <a:r>
              <a:rPr lang="en-US" dirty="0"/>
              <a:t>It avoids writing lots of boilerplate Code, Annotations and XML Configuration.</a:t>
            </a:r>
          </a:p>
          <a:p>
            <a:r>
              <a:rPr lang="en-US" dirty="0"/>
              <a:t>It is very easy to integrate Spring Boot Application with its Spring Ecosystem like Spring JDBC, Spring ORM, Spring Data, Spring Security etc.</a:t>
            </a:r>
          </a:p>
          <a:p>
            <a:r>
              <a:rPr lang="en-US" dirty="0"/>
              <a:t>It follows “Opinionated Defaults Configuration” Approach to reduce Developer effort</a:t>
            </a:r>
          </a:p>
          <a:p>
            <a:r>
              <a:rPr lang="en-US" dirty="0"/>
              <a:t>It provides Embedded HTTP servers like Tomcat, Jetty etc. to develop and test our web applications very easily.</a:t>
            </a:r>
          </a:p>
          <a:p>
            <a:r>
              <a:rPr lang="en-US" dirty="0"/>
              <a:t>It provides CLI (Command Line Interface) tool to develop and test Spring Boot(Java or Groovy) Applications from command prompt very easily and quickly.</a:t>
            </a:r>
          </a:p>
          <a:p>
            <a:r>
              <a:rPr lang="en-US" dirty="0"/>
              <a:t>It provides lots of plugins to develop and test Spring Boot Applications very easily using Build Tools like Maven and </a:t>
            </a:r>
            <a:r>
              <a:rPr lang="en-US" dirty="0" err="1" smtClean="0"/>
              <a:t>Gradle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provides lots of plugins to work with embedded and in-memory Databases very easily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9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Spring Boot Contains?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4275" y="3157325"/>
            <a:ext cx="2402006" cy="9962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Spring Boot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83959" y="1392072"/>
            <a:ext cx="2402006" cy="8052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Spring Framework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83959" y="3034495"/>
            <a:ext cx="2402006" cy="9370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Embedded Http Server (tomcat/jetty)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83959" y="4876943"/>
            <a:ext cx="2402006" cy="8640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XML/Java Configuration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41825" y="1282890"/>
            <a:ext cx="3965196" cy="47630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3534770" y="3157325"/>
            <a:ext cx="750627" cy="759797"/>
          </a:xfrm>
          <a:prstGeom prst="rightArrow">
            <a:avLst/>
          </a:prstGeom>
          <a:solidFill>
            <a:srgbClr val="2EBB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3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Main Goal of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XML Configuration completely</a:t>
            </a:r>
          </a:p>
          <a:p>
            <a:r>
              <a:rPr lang="en-US" dirty="0"/>
              <a:t>To avoid defining more Annotation Configuration(It combined some existing Spring Framework Annotations to a simple and single Annotation)</a:t>
            </a:r>
          </a:p>
          <a:p>
            <a:r>
              <a:rPr lang="en-US" dirty="0"/>
              <a:t>To avoid writing lots of import statements</a:t>
            </a:r>
          </a:p>
          <a:p>
            <a:r>
              <a:rPr lang="en-US" dirty="0"/>
              <a:t>To provide some defaults to quick start new projects within no time.</a:t>
            </a:r>
          </a:p>
          <a:p>
            <a:r>
              <a:rPr lang="en-US" dirty="0"/>
              <a:t>To provide Opinionated Development approach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1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6844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good1</Template>
  <TotalTime>1640</TotalTime>
  <Words>403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Verdana</vt:lpstr>
      <vt:lpstr>Wingdings</vt:lpstr>
      <vt:lpstr>Profile</vt:lpstr>
      <vt:lpstr>Spring Boot</vt:lpstr>
      <vt:lpstr>What is Spring Boot?</vt:lpstr>
      <vt:lpstr>What Spring Boot is not?</vt:lpstr>
      <vt:lpstr>Why Spring Boot?</vt:lpstr>
      <vt:lpstr>Advantages of Spring Boot</vt:lpstr>
      <vt:lpstr>What Spring Boot Contains?</vt:lpstr>
      <vt:lpstr>Main Goal of Spring Boot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shantanu</dc:creator>
  <cp:lastModifiedBy>Shantanu Banerjee</cp:lastModifiedBy>
  <cp:revision>214</cp:revision>
  <dcterms:created xsi:type="dcterms:W3CDTF">2007-03-26T04:37:52Z</dcterms:created>
  <dcterms:modified xsi:type="dcterms:W3CDTF">2017-06-10T12:12:20Z</dcterms:modified>
</cp:coreProperties>
</file>