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6" r:id="rId6"/>
    <p:sldId id="260" r:id="rId7"/>
    <p:sldId id="265" r:id="rId8"/>
    <p:sldId id="264" r:id="rId9"/>
    <p:sldId id="262" r:id="rId10"/>
    <p:sldId id="268" r:id="rId11"/>
    <p:sldId id="261" r:id="rId12"/>
    <p:sldId id="267" r:id="rId13"/>
    <p:sldId id="269" r:id="rId14"/>
    <p:sldId id="26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115593-D88C-4F74-B4C1-E37468C78BF3}" v="878" dt="2022-11-08T10:41:48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C8B71-ED6F-FB6A-F707-32645DE96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126" y="313995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ko-KR" altLang="en-US" sz="6600" b="1" dirty="0" err="1">
                <a:latin typeface="HGGothicE"/>
                <a:ea typeface="맑은 고딕"/>
              </a:rPr>
              <a:t>바칼</a:t>
            </a:r>
            <a:r>
              <a:rPr lang="ko-KR" altLang="en-US" sz="6600" b="1" dirty="0">
                <a:latin typeface="HGGothicE"/>
                <a:ea typeface="맑은 고딕"/>
              </a:rPr>
              <a:t> 레이드</a:t>
            </a:r>
            <a:r>
              <a:rPr lang="ko-KR" altLang="en-US" sz="6600" dirty="0">
                <a:ea typeface="맑은 고딕"/>
              </a:rPr>
              <a:t> </a:t>
            </a:r>
            <a:r>
              <a:rPr lang="ko-KR" altLang="en-US" b="1" dirty="0">
                <a:ea typeface="맑은 고딕"/>
              </a:rPr>
              <a:t>출시기념</a:t>
            </a:r>
            <a:br>
              <a:rPr lang="ko-KR" altLang="en-US" b="1" dirty="0">
                <a:ea typeface="맑은 고딕"/>
              </a:rPr>
            </a:br>
            <a:br>
              <a:rPr lang="ko-KR" altLang="en-US" b="1" dirty="0">
                <a:ea typeface="맑은 고딕"/>
              </a:rPr>
            </a:br>
            <a:r>
              <a:rPr lang="ko-KR" altLang="en-US" sz="3200" b="1" dirty="0">
                <a:ea typeface="맑은 고딕"/>
              </a:rPr>
              <a:t>- 어떤 직업, 장비를 갖춰야 유리할까?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6B27CCA1-6F43-03A4-5E48-1B9E2807A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945" y="640363"/>
            <a:ext cx="4525993" cy="567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5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55C8E79-BCBB-E5B2-31D5-02F40CE44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457" y="1236152"/>
            <a:ext cx="10222555" cy="5257112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0BF1859-C6BB-909B-B35F-FDCC476EA5EB}"/>
              </a:ext>
            </a:extLst>
          </p:cNvPr>
          <p:cNvSpPr txBox="1">
            <a:spLocks/>
          </p:cNvSpPr>
          <p:nvPr/>
        </p:nvSpPr>
        <p:spPr>
          <a:xfrm>
            <a:off x="838202" y="-2099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 err="1">
                <a:ea typeface="맑은 고딕"/>
              </a:rPr>
              <a:t>바칼</a:t>
            </a:r>
            <a:r>
              <a:rPr lang="ko-KR" altLang="en-US" sz="4400" b="1" dirty="0">
                <a:ea typeface="맑은 고딕"/>
              </a:rPr>
              <a:t> 출시 일주일 전 기준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902616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838593C-E8E3-CB6C-A109-AA0B88DBC55F}"/>
              </a:ext>
            </a:extLst>
          </p:cNvPr>
          <p:cNvSpPr/>
          <p:nvPr/>
        </p:nvSpPr>
        <p:spPr>
          <a:xfrm>
            <a:off x="534838" y="5818517"/>
            <a:ext cx="1710904" cy="920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1E16E58-34BE-2DF0-DFA1-A2C55D173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45" y="655401"/>
            <a:ext cx="11959086" cy="587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69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7">
            <a:extLst>
              <a:ext uri="{FF2B5EF4-FFF2-40B4-BE49-F238E27FC236}">
                <a16:creationId xmlns:a16="http://schemas.microsoft.com/office/drawing/2014/main" id="{E5B7F3BF-6DCA-F4FC-7DD8-241D6870A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605" y="172228"/>
            <a:ext cx="11073506" cy="6522319"/>
          </a:xfrm>
        </p:spPr>
      </p:pic>
    </p:spTree>
    <p:extLst>
      <p:ext uri="{BB962C8B-B14F-4D97-AF65-F5344CB8AC3E}">
        <p14:creationId xmlns:p14="http://schemas.microsoft.com/office/powerpoint/2010/main" val="1026518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9444D96A-B2B9-2D32-9F43-124394141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007" y="100342"/>
            <a:ext cx="10389910" cy="6666092"/>
          </a:xfrm>
        </p:spPr>
      </p:pic>
    </p:spTree>
    <p:extLst>
      <p:ext uri="{BB962C8B-B14F-4D97-AF65-F5344CB8AC3E}">
        <p14:creationId xmlns:p14="http://schemas.microsoft.com/office/powerpoint/2010/main" val="818621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0AC16-9709-EF60-AFAE-0694617B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u="sng" dirty="0" err="1">
                <a:ea typeface="맑은 고딕"/>
              </a:rPr>
              <a:t>아쉬운점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0B98A2-4FC1-58E1-759A-982BF07B9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0681"/>
            <a:ext cx="10515600" cy="37043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Section3 에서 배운 내용을 계속 시도해보았으나 많은 에러가 결국 해결되지 않아 대시보드 대신 임시로 만든 차트로 대신 하였음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게임사에서 정확한 </a:t>
            </a:r>
            <a:r>
              <a:rPr lang="ko-KR" altLang="en-US" dirty="0" err="1">
                <a:ea typeface="맑은 고딕"/>
              </a:rPr>
              <a:t>DB를</a:t>
            </a:r>
            <a:r>
              <a:rPr lang="ko-KR" altLang="en-US" dirty="0">
                <a:ea typeface="맑은 고딕"/>
              </a:rPr>
              <a:t> 제공하지 않기에 대체로 택한 데이터이므로 오차가 클 것이라 예상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아쉬운 만큼 앞으로 </a:t>
            </a:r>
            <a:r>
              <a:rPr lang="ko-KR" altLang="en-US" dirty="0" err="1">
                <a:ea typeface="맑은 고딕"/>
              </a:rPr>
              <a:t>틈틈히</a:t>
            </a:r>
            <a:r>
              <a:rPr lang="ko-KR" altLang="en-US" dirty="0">
                <a:ea typeface="맑은 고딕"/>
              </a:rPr>
              <a:t> 더 </a:t>
            </a:r>
            <a:r>
              <a:rPr lang="ko-KR" altLang="en-US" dirty="0" err="1">
                <a:ea typeface="맑은 고딕"/>
              </a:rPr>
              <a:t>보완해야겠다고</a:t>
            </a:r>
            <a:r>
              <a:rPr lang="ko-KR" altLang="en-US" dirty="0">
                <a:ea typeface="맑은 고딕"/>
              </a:rPr>
              <a:t> 생각하였음.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1113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 descr="텍스트, 슬롯머신, 다채로운, 다른이(가) 표시된 사진&#10;&#10;자동 생성된 설명">
            <a:extLst>
              <a:ext uri="{FF2B5EF4-FFF2-40B4-BE49-F238E27FC236}">
                <a16:creationId xmlns:a16="http://schemas.microsoft.com/office/drawing/2014/main" id="{206F3C1E-7AEA-71CB-0F09-4281A87D6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826" y="486314"/>
            <a:ext cx="5790121" cy="398756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10630FF7-5F5E-50B3-EC3E-84FBCFE2F3DA}"/>
              </a:ext>
            </a:extLst>
          </p:cNvPr>
          <p:cNvSpPr txBox="1">
            <a:spLocks/>
          </p:cNvSpPr>
          <p:nvPr/>
        </p:nvSpPr>
        <p:spPr>
          <a:xfrm>
            <a:off x="838202" y="4232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>
                <a:ea typeface="맑은 고딕"/>
              </a:rPr>
              <a:t>극한의 교복화는 극복되었는가?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E3B145F4-FB0C-7A4E-E15A-1C3600D57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034" y="114720"/>
            <a:ext cx="10251101" cy="6637338"/>
          </a:xfrm>
        </p:spPr>
      </p:pic>
    </p:spTree>
    <p:extLst>
      <p:ext uri="{BB962C8B-B14F-4D97-AF65-F5344CB8AC3E}">
        <p14:creationId xmlns:p14="http://schemas.microsoft.com/office/powerpoint/2010/main" val="283181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857A1C1-F639-8E60-A081-D88E735B762F}"/>
              </a:ext>
            </a:extLst>
          </p:cNvPr>
          <p:cNvSpPr txBox="1">
            <a:spLocks/>
          </p:cNvSpPr>
          <p:nvPr/>
        </p:nvSpPr>
        <p:spPr>
          <a:xfrm>
            <a:off x="838202" y="3363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>
                <a:ea typeface="맑은 고딕"/>
              </a:rPr>
              <a:t>자체 데이터 베이스를 </a:t>
            </a:r>
            <a:endParaRPr lang="ko-KR" dirty="0"/>
          </a:p>
          <a:p>
            <a:r>
              <a:rPr lang="ko-KR" altLang="en-US" sz="4400" b="1" dirty="0">
                <a:ea typeface="맑은 고딕"/>
              </a:rPr>
              <a:t>가지고 있는 사이트를 </a:t>
            </a:r>
            <a:r>
              <a:rPr lang="ko-KR" altLang="en-US" sz="4400" b="1" dirty="0" err="1">
                <a:ea typeface="맑은 고딕"/>
              </a:rPr>
              <a:t>크롤링</a:t>
            </a:r>
            <a:endParaRPr lang="ko-KR" altLang="en-US" sz="4400" b="1" dirty="0">
              <a:ea typeface="맑은 고딕"/>
            </a:endParaRP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9FCCCA2D-D061-D33E-03D9-7979E93A5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757" y="1901931"/>
            <a:ext cx="5791200" cy="450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46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B8B34AA8-A47A-8BAF-0FB9-16314E5D5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09336" y="1374707"/>
            <a:ext cx="14834559" cy="571756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50E1303-7D23-A8B5-231C-FB2B459E7A77}"/>
              </a:ext>
            </a:extLst>
          </p:cNvPr>
          <p:cNvSpPr txBox="1">
            <a:spLocks/>
          </p:cNvSpPr>
          <p:nvPr/>
        </p:nvSpPr>
        <p:spPr>
          <a:xfrm>
            <a:off x="608163" y="2458228"/>
            <a:ext cx="10515600" cy="3704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ea typeface="맑은 고딕"/>
              </a:rPr>
              <a:t>Hashid</a:t>
            </a:r>
            <a:r>
              <a:rPr lang="ko-KR" altLang="en-US" dirty="0">
                <a:ea typeface="맑은 고딕"/>
              </a:rPr>
              <a:t>  - 캐릭터마다의 고유 </a:t>
            </a:r>
            <a:r>
              <a:rPr lang="ko-KR" altLang="en-US" dirty="0" err="1">
                <a:ea typeface="맑은 고딕"/>
              </a:rPr>
              <a:t>id</a:t>
            </a:r>
          </a:p>
          <a:p>
            <a:r>
              <a:rPr lang="ko-KR" altLang="en-US" dirty="0" err="1">
                <a:ea typeface="맑은 고딕"/>
              </a:rPr>
              <a:t>Charactername</a:t>
            </a:r>
            <a:r>
              <a:rPr lang="ko-KR" altLang="en-US" dirty="0">
                <a:ea typeface="맑은 고딕"/>
              </a:rPr>
              <a:t> - 캐릭터의 이름</a:t>
            </a:r>
          </a:p>
          <a:p>
            <a:r>
              <a:rPr lang="ko-KR" altLang="en-US" dirty="0" err="1">
                <a:ea typeface="맑은 고딕"/>
              </a:rPr>
              <a:t>Servername</a:t>
            </a:r>
            <a:r>
              <a:rPr lang="ko-KR" altLang="en-US" dirty="0">
                <a:ea typeface="맑은 고딕"/>
              </a:rPr>
              <a:t> - 캐릭터가 속한 서버</a:t>
            </a:r>
          </a:p>
          <a:p>
            <a:r>
              <a:rPr lang="ko-KR" altLang="en-US" dirty="0" err="1">
                <a:ea typeface="맑은 고딕"/>
              </a:rPr>
              <a:t>Jobname</a:t>
            </a:r>
            <a:r>
              <a:rPr lang="ko-KR" altLang="en-US" dirty="0">
                <a:ea typeface="맑은 고딕"/>
              </a:rPr>
              <a:t> - 캐릭터의 직업</a:t>
            </a:r>
          </a:p>
          <a:p>
            <a:r>
              <a:rPr lang="ko-KR" altLang="en-US" dirty="0" err="1">
                <a:ea typeface="맑은 고딕"/>
              </a:rPr>
              <a:t>Reputation</a:t>
            </a:r>
            <a:r>
              <a:rPr lang="ko-KR" altLang="en-US" dirty="0">
                <a:ea typeface="맑은 고딕"/>
              </a:rPr>
              <a:t> - 명성 수치 ( 전투력 )</a:t>
            </a:r>
          </a:p>
          <a:p>
            <a:r>
              <a:rPr lang="ko-KR" altLang="en-US" dirty="0" err="1">
                <a:ea typeface="맑은 고딕"/>
              </a:rPr>
              <a:t>Date</a:t>
            </a:r>
            <a:r>
              <a:rPr lang="ko-KR" altLang="en-US" dirty="0">
                <a:ea typeface="맑은 고딕"/>
              </a:rPr>
              <a:t>_ </a:t>
            </a:r>
            <a:r>
              <a:rPr lang="ko-KR" altLang="en-US" dirty="0" err="1">
                <a:ea typeface="맑은 고딕"/>
              </a:rPr>
              <a:t>xxx_x</a:t>
            </a:r>
            <a:r>
              <a:rPr lang="ko-KR" altLang="en-US" dirty="0">
                <a:ea typeface="맑은 고딕"/>
              </a:rPr>
              <a:t>....  - </a:t>
            </a:r>
            <a:r>
              <a:rPr lang="ko-KR" altLang="en-US" dirty="0" err="1">
                <a:ea typeface="맑은 고딕"/>
              </a:rPr>
              <a:t>바칼</a:t>
            </a:r>
            <a:r>
              <a:rPr lang="ko-KR" altLang="en-US" dirty="0">
                <a:ea typeface="맑은 고딕"/>
              </a:rPr>
              <a:t> 출시 이후 착용 장비 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BA946CB7-61B6-0CE4-68E1-39E8D79B7BDD}"/>
              </a:ext>
            </a:extLst>
          </p:cNvPr>
          <p:cNvSpPr txBox="1">
            <a:spLocks/>
          </p:cNvSpPr>
          <p:nvPr/>
        </p:nvSpPr>
        <p:spPr>
          <a:xfrm>
            <a:off x="4231256" y="316000"/>
            <a:ext cx="10515600" cy="3704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000" b="1" dirty="0">
                <a:ea typeface="맑은 고딕"/>
              </a:rPr>
              <a:t>데이터 소개</a:t>
            </a:r>
            <a:r>
              <a:rPr lang="ko-KR" altLang="en-US" dirty="0">
                <a:ea typeface="맑은 고딕"/>
              </a:rPr>
              <a:t> 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4584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9">
            <a:extLst>
              <a:ext uri="{FF2B5EF4-FFF2-40B4-BE49-F238E27FC236}">
                <a16:creationId xmlns:a16="http://schemas.microsoft.com/office/drawing/2014/main" id="{72E21ADE-69B6-CDC9-55F7-AF0F896C8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9" y="797679"/>
            <a:ext cx="11010181" cy="56076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E053391-847A-9442-EF09-FB5FA9764E22}"/>
              </a:ext>
            </a:extLst>
          </p:cNvPr>
          <p:cNvSpPr/>
          <p:nvPr/>
        </p:nvSpPr>
        <p:spPr>
          <a:xfrm>
            <a:off x="10613366" y="3604404"/>
            <a:ext cx="920150" cy="22284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03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598836C1-198A-3B4A-DC89-BF8B55233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195" y="227598"/>
            <a:ext cx="10756062" cy="5218262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4C0AA834-AE83-5014-BF2D-46967D22246C}"/>
              </a:ext>
            </a:extLst>
          </p:cNvPr>
          <p:cNvSpPr txBox="1">
            <a:spLocks/>
          </p:cNvSpPr>
          <p:nvPr/>
        </p:nvSpPr>
        <p:spPr>
          <a:xfrm>
            <a:off x="838202" y="5368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>
                <a:ea typeface="맑은 고딕"/>
              </a:rPr>
              <a:t>1주차 클리어 비율 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095695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6">
            <a:extLst>
              <a:ext uri="{FF2B5EF4-FFF2-40B4-BE49-F238E27FC236}">
                <a16:creationId xmlns:a16="http://schemas.microsoft.com/office/drawing/2014/main" id="{AE25B047-44C6-26DE-2AD0-A5269FC22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815" y="511803"/>
            <a:ext cx="5819953" cy="5719374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D20CF26D-ABBF-B490-88B1-83CB7DD86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9" y="579112"/>
            <a:ext cx="6452558" cy="569977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9C1191C-CFD3-3F74-9860-2318BCA13054}"/>
              </a:ext>
            </a:extLst>
          </p:cNvPr>
          <p:cNvSpPr/>
          <p:nvPr/>
        </p:nvSpPr>
        <p:spPr>
          <a:xfrm>
            <a:off x="204159" y="2597989"/>
            <a:ext cx="6139131" cy="7188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8A2F17-55C9-7C84-8EF7-332CC4C18DE2}"/>
              </a:ext>
            </a:extLst>
          </p:cNvPr>
          <p:cNvSpPr/>
          <p:nvPr/>
        </p:nvSpPr>
        <p:spPr>
          <a:xfrm>
            <a:off x="6487063" y="2454215"/>
            <a:ext cx="5750943" cy="7188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252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AF6F32A-67DE-6A44-D967-534C481C5A98}"/>
              </a:ext>
            </a:extLst>
          </p:cNvPr>
          <p:cNvSpPr txBox="1">
            <a:spLocks/>
          </p:cNvSpPr>
          <p:nvPr/>
        </p:nvSpPr>
        <p:spPr>
          <a:xfrm>
            <a:off x="838202" y="-2099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 err="1">
                <a:ea typeface="맑은 고딕"/>
              </a:rPr>
              <a:t>바칼</a:t>
            </a:r>
            <a:r>
              <a:rPr lang="ko-KR" altLang="en-US" sz="4400" b="1" dirty="0">
                <a:ea typeface="맑은 고딕"/>
              </a:rPr>
              <a:t> 출시 일주일 전 기준</a:t>
            </a:r>
            <a:endParaRPr lang="ko-KR" dirty="0"/>
          </a:p>
        </p:txBody>
      </p:sp>
      <p:pic>
        <p:nvPicPr>
          <p:cNvPr id="9" name="그림 9">
            <a:extLst>
              <a:ext uri="{FF2B5EF4-FFF2-40B4-BE49-F238E27FC236}">
                <a16:creationId xmlns:a16="http://schemas.microsoft.com/office/drawing/2014/main" id="{7CAD023D-D2DD-EFFB-C053-753E54099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185" y="1048273"/>
            <a:ext cx="10574008" cy="5618491"/>
          </a:xfrm>
        </p:spPr>
      </p:pic>
    </p:spTree>
    <p:extLst>
      <p:ext uri="{BB962C8B-B14F-4D97-AF65-F5344CB8AC3E}">
        <p14:creationId xmlns:p14="http://schemas.microsoft.com/office/powerpoint/2010/main" val="3289004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바칼 레이드 출시기념  - 어떤 직업, 장비를 갖춰야 유리할까?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아쉬운점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200</cp:revision>
  <dcterms:created xsi:type="dcterms:W3CDTF">2022-11-08T09:40:25Z</dcterms:created>
  <dcterms:modified xsi:type="dcterms:W3CDTF">2022-11-08T11:01:14Z</dcterms:modified>
</cp:coreProperties>
</file>