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Design Presentation	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Group 55: Stephanie Buadu &amp; Joel </a:t>
            </a:r>
            <a:r>
              <a:rPr lang="nb-NO" dirty="0" err="1"/>
              <a:t>Sågfors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4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Module</a:t>
            </a:r>
            <a:r>
              <a:rPr lang="nb-NO" dirty="0"/>
              <a:t>: Slave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125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433594" cy="1400530"/>
          </a:xfrm>
        </p:spPr>
        <p:txBody>
          <a:bodyPr/>
          <a:lstStyle/>
          <a:p>
            <a:r>
              <a:rPr lang="nb-NO" dirty="0" err="1"/>
              <a:t>Module</a:t>
            </a:r>
            <a:r>
              <a:rPr lang="nb-NO" dirty="0"/>
              <a:t>: Driver (elevator)</a:t>
            </a:r>
            <a:br>
              <a:rPr lang="nb-NO" dirty="0"/>
            </a:br>
            <a:r>
              <a:rPr lang="nb-NO" dirty="0"/>
              <a:t>	- as </a:t>
            </a:r>
            <a:r>
              <a:rPr lang="nb-NO" dirty="0" err="1"/>
              <a:t>provided</a:t>
            </a:r>
            <a:r>
              <a:rPr lang="nb-NO" dirty="0"/>
              <a:t> for </a:t>
            </a:r>
            <a:r>
              <a:rPr lang="nb-NO" dirty="0" err="1"/>
              <a:t>us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written</a:t>
            </a:r>
            <a:r>
              <a:rPr lang="nb-NO" dirty="0"/>
              <a:t> in </a:t>
            </a:r>
            <a:r>
              <a:rPr lang="nb-NO" dirty="0" err="1"/>
              <a:t>golang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039144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nb-NO" dirty="0" err="1"/>
              <a:t>Elev_set_motor_direction</a:t>
            </a:r>
            <a:endParaRPr lang="nb-NO" dirty="0"/>
          </a:p>
          <a:p>
            <a:r>
              <a:rPr lang="nb-NO" dirty="0" err="1"/>
              <a:t>Elev_set_button_lamp</a:t>
            </a:r>
            <a:endParaRPr lang="nb-NO" dirty="0"/>
          </a:p>
          <a:p>
            <a:r>
              <a:rPr lang="nb-NO" dirty="0" err="1"/>
              <a:t>Elev_set_floor_indicator</a:t>
            </a:r>
            <a:endParaRPr lang="nb-NO" dirty="0"/>
          </a:p>
          <a:p>
            <a:r>
              <a:rPr lang="nb-NO" dirty="0" err="1"/>
              <a:t>Elev_set_door_open_lamp</a:t>
            </a:r>
            <a:endParaRPr lang="nb-NO" dirty="0"/>
          </a:p>
          <a:p>
            <a:r>
              <a:rPr lang="nb-NO" dirty="0" err="1"/>
              <a:t>Elev_set_stop_lamp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Elev_get_button_signal</a:t>
            </a:r>
            <a:endParaRPr lang="nb-NO" dirty="0"/>
          </a:p>
          <a:p>
            <a:r>
              <a:rPr lang="nb-NO" dirty="0" err="1"/>
              <a:t>Elev_get-floor_sensor_signal</a:t>
            </a:r>
            <a:endParaRPr lang="nb-NO" dirty="0"/>
          </a:p>
          <a:p>
            <a:r>
              <a:rPr lang="nb-NO" dirty="0" err="1"/>
              <a:t>Elev_get_stop_signal</a:t>
            </a:r>
            <a:endParaRPr lang="nb-NO" dirty="0"/>
          </a:p>
          <a:p>
            <a:r>
              <a:rPr lang="nb-NO" dirty="0" err="1"/>
              <a:t>Elev_get_obstruction_signal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409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337342" cy="1400530"/>
          </a:xfrm>
        </p:spPr>
        <p:txBody>
          <a:bodyPr/>
          <a:lstStyle/>
          <a:p>
            <a:r>
              <a:rPr lang="nb-NO" dirty="0" err="1"/>
              <a:t>Module</a:t>
            </a:r>
            <a:r>
              <a:rPr lang="nb-NO" dirty="0"/>
              <a:t>: Driver (IO)</a:t>
            </a:r>
            <a:br>
              <a:rPr lang="nb-NO" dirty="0"/>
            </a:br>
            <a:r>
              <a:rPr lang="nb-NO" dirty="0"/>
              <a:t>	- as </a:t>
            </a:r>
            <a:r>
              <a:rPr lang="nb-NO" dirty="0" err="1"/>
              <a:t>provided</a:t>
            </a:r>
            <a:r>
              <a:rPr lang="nb-NO" dirty="0"/>
              <a:t> for </a:t>
            </a:r>
            <a:r>
              <a:rPr lang="nb-NO" dirty="0" err="1"/>
              <a:t>us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written</a:t>
            </a:r>
            <a:r>
              <a:rPr lang="nb-NO" dirty="0"/>
              <a:t> in </a:t>
            </a:r>
            <a:r>
              <a:rPr lang="nb-NO" dirty="0" err="1"/>
              <a:t>golang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Io_init</a:t>
            </a:r>
            <a:endParaRPr lang="nb-NO" dirty="0"/>
          </a:p>
          <a:p>
            <a:r>
              <a:rPr lang="nb-NO" dirty="0" err="1"/>
              <a:t>Io_set_bit</a:t>
            </a:r>
            <a:endParaRPr lang="nb-NO" dirty="0"/>
          </a:p>
          <a:p>
            <a:r>
              <a:rPr lang="nb-NO" dirty="0" err="1"/>
              <a:t>Io_clear_bit</a:t>
            </a:r>
            <a:endParaRPr lang="nb-NO" dirty="0"/>
          </a:p>
          <a:p>
            <a:r>
              <a:rPr lang="nb-NO" dirty="0" err="1"/>
              <a:t>Io_read_bit</a:t>
            </a:r>
            <a:endParaRPr lang="nb-NO" dirty="0"/>
          </a:p>
          <a:p>
            <a:r>
              <a:rPr lang="nb-NO" dirty="0" err="1"/>
              <a:t>Io_read_analogue</a:t>
            </a:r>
            <a:endParaRPr lang="nb-NO" dirty="0"/>
          </a:p>
          <a:p>
            <a:r>
              <a:rPr lang="nb-NO" dirty="0" err="1"/>
              <a:t>Io_write_analogue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3524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Module</a:t>
            </a:r>
            <a:r>
              <a:rPr lang="nb-NO" dirty="0"/>
              <a:t>: Network</a:t>
            </a:r>
            <a:br>
              <a:rPr lang="nb-NO" dirty="0"/>
            </a:br>
            <a:r>
              <a:rPr lang="nb-NO" dirty="0"/>
              <a:t>	- as </a:t>
            </a:r>
            <a:r>
              <a:rPr lang="nb-NO" dirty="0" err="1"/>
              <a:t>provided</a:t>
            </a:r>
            <a:r>
              <a:rPr lang="nb-NO" dirty="0"/>
              <a:t> for </a:t>
            </a:r>
            <a:r>
              <a:rPr lang="nb-NO" dirty="0" err="1"/>
              <a:t>us</a:t>
            </a:r>
            <a:r>
              <a:rPr lang="nb-NO" dirty="0"/>
              <a:t> 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5094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219074" y="2794865"/>
            <a:ext cx="3144252" cy="958988"/>
          </a:xfrm>
        </p:spPr>
        <p:txBody>
          <a:bodyPr/>
          <a:lstStyle/>
          <a:p>
            <a:r>
              <a:rPr lang="nb-NO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5004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Fault</a:t>
            </a:r>
            <a:r>
              <a:rPr lang="nb-NO" dirty="0"/>
              <a:t> </a:t>
            </a:r>
            <a:r>
              <a:rPr lang="nb-NO" dirty="0" err="1"/>
              <a:t>tolerance</a:t>
            </a:r>
            <a:endParaRPr lang="nb-NO" dirty="0"/>
          </a:p>
          <a:p>
            <a:pPr lvl="1"/>
            <a:r>
              <a:rPr lang="nb-NO" dirty="0" err="1"/>
              <a:t>Demonstrated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scenarios</a:t>
            </a:r>
          </a:p>
          <a:p>
            <a:r>
              <a:rPr lang="nb-NO" dirty="0" err="1"/>
              <a:t>Modules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740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Fault</a:t>
            </a:r>
            <a:r>
              <a:rPr lang="nb-NO" dirty="0"/>
              <a:t> </a:t>
            </a:r>
            <a:r>
              <a:rPr lang="nb-NO" dirty="0" err="1"/>
              <a:t>tolerance</a:t>
            </a:r>
            <a:br>
              <a:rPr lang="nb-NO" dirty="0"/>
            </a:br>
            <a:r>
              <a:rPr lang="nb-NO" dirty="0"/>
              <a:t>Scenario 1 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471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Fault</a:t>
            </a:r>
            <a:r>
              <a:rPr lang="nb-NO" dirty="0"/>
              <a:t> </a:t>
            </a:r>
            <a:r>
              <a:rPr lang="nb-NO" dirty="0" err="1"/>
              <a:t>tolerance</a:t>
            </a:r>
            <a:br>
              <a:rPr lang="nb-NO" dirty="0"/>
            </a:br>
            <a:r>
              <a:rPr lang="nb-NO" dirty="0"/>
              <a:t>Scenario 2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718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Fault</a:t>
            </a:r>
            <a:r>
              <a:rPr lang="nb-NO" dirty="0"/>
              <a:t> </a:t>
            </a:r>
            <a:r>
              <a:rPr lang="nb-NO" dirty="0" err="1"/>
              <a:t>tolerance</a:t>
            </a:r>
            <a:br>
              <a:rPr lang="nb-NO" dirty="0"/>
            </a:br>
            <a:r>
              <a:rPr lang="nb-NO" dirty="0"/>
              <a:t>Scenario 3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17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Fault</a:t>
            </a:r>
            <a:r>
              <a:rPr lang="nb-NO" dirty="0"/>
              <a:t> </a:t>
            </a:r>
            <a:r>
              <a:rPr lang="nb-NO" dirty="0" err="1"/>
              <a:t>tolerance</a:t>
            </a:r>
            <a:br>
              <a:rPr lang="nb-NO" dirty="0"/>
            </a:br>
            <a:r>
              <a:rPr lang="nb-NO" dirty="0"/>
              <a:t>Scenario 4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674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Modules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767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Module</a:t>
            </a:r>
            <a:r>
              <a:rPr lang="nb-NO" dirty="0"/>
              <a:t> </a:t>
            </a:r>
            <a:r>
              <a:rPr lang="nb-NO" dirty="0" err="1"/>
              <a:t>interface</a:t>
            </a:r>
            <a:r>
              <a:rPr lang="nb-NO" dirty="0"/>
              <a:t> 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098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Module</a:t>
            </a:r>
            <a:r>
              <a:rPr lang="nb-NO" dirty="0"/>
              <a:t>: Master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0156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144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Design Presentation </vt:lpstr>
      <vt:lpstr>Agenda</vt:lpstr>
      <vt:lpstr>Fault tolerance Scenario 1 </vt:lpstr>
      <vt:lpstr>Fault tolerance Scenario 2</vt:lpstr>
      <vt:lpstr>Fault tolerance Scenario 3</vt:lpstr>
      <vt:lpstr>Fault tolerance Scenario 4</vt:lpstr>
      <vt:lpstr>Modules</vt:lpstr>
      <vt:lpstr>Module interface </vt:lpstr>
      <vt:lpstr>Module: Master</vt:lpstr>
      <vt:lpstr>Module: Slave</vt:lpstr>
      <vt:lpstr>Module: Driver (elevator)  - as provided for us, but written in golang</vt:lpstr>
      <vt:lpstr>Module: Driver (IO)  - as provided for us, but written in golang</vt:lpstr>
      <vt:lpstr>Module: Network  - as provided for us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Presentation</dc:title>
  <dc:creator>Stephanie Buadu</dc:creator>
  <cp:lastModifiedBy>Stephanie Buadu</cp:lastModifiedBy>
  <cp:revision>3</cp:revision>
  <dcterms:created xsi:type="dcterms:W3CDTF">2017-01-28T13:17:38Z</dcterms:created>
  <dcterms:modified xsi:type="dcterms:W3CDTF">2017-01-28T14:26:41Z</dcterms:modified>
</cp:coreProperties>
</file>