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ADD65-BA20-41B4-B238-F45576D06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5340E3-C996-4F15-BEC8-F22290780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5B190-C303-4001-BBB5-4A8959A7C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0FBA7-75AE-4090-8F56-C1E1EDF1958F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BC701-FF3D-4315-AEBC-A86D44D7F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954BD-1E3D-4B94-8608-3DC2C55D7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9B273-A826-417C-B1B8-B20C518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91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16BA5-7C06-4B7C-8F72-6456671A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073DCA-B163-4405-B861-4885679FF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0015C-773B-4990-B288-79AEC5007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0FBA7-75AE-4090-8F56-C1E1EDF1958F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28220-A2B5-4945-9E98-B507D576E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66A7E-A7F9-4AB1-9B70-82903E824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9B273-A826-417C-B1B8-B20C518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91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AF5882-52AA-41F3-918D-B471AF5424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384E7A-BB31-4D6D-8749-F9D16BDD6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A15CA-8B98-4944-9F90-0F47225EB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0FBA7-75AE-4090-8F56-C1E1EDF1958F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39B33-D0EF-4795-99E5-A5831526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569D3-3B80-4E9B-A0A7-3D3DF92E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9B273-A826-417C-B1B8-B20C518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43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2737A-9A06-429A-8467-C082EBF9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61385-AE9D-4256-8277-54559B4A0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DAC00-B072-4942-8BF9-BF14A929C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0FBA7-75AE-4090-8F56-C1E1EDF1958F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A1826-0326-45FA-AC28-9B703DDF7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D3319-C5A8-4C90-B999-6172BE5A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9B273-A826-417C-B1B8-B20C518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05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0862E-3200-4853-9A2A-66C483DD0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0F5A4-5D20-41C6-B1C2-2187B9F29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38008-1663-4788-8CF3-332FA9C07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0FBA7-75AE-4090-8F56-C1E1EDF1958F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A143E-7B3C-4DFF-B1C8-4001FED78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F6A1E-6032-4FC0-A6CC-2502643AD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9B273-A826-417C-B1B8-B20C518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64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08E4-0E74-4D8E-8F72-9FCCE7FE3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6FF94-E477-44CB-9787-C7D6227282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02C922-B3F3-45FC-B64E-4D0C7CC59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DDD1A-EA89-40BE-BBCE-1AE85D03E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0FBA7-75AE-4090-8F56-C1E1EDF1958F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37B76-24B7-44A5-8653-ACF62B9EC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E0592-8260-464C-AAEF-A39BD332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9B273-A826-417C-B1B8-B20C518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6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D4476-87FE-46E5-BF20-005A649B2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68FA-B200-429B-8019-80703BB08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93962-AADB-4552-B8BE-569FBA44B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6D0D0E-7A5C-4911-A068-1F4C762DA4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4C7E30-11E4-4ADA-B4F1-934F8D954D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157509-7D76-4747-B8C8-C1964E6F4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0FBA7-75AE-4090-8F56-C1E1EDF1958F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80080B-8F1E-4E1F-B362-732005E3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24AA49-4F4B-4D53-A577-F99C5623A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9B273-A826-417C-B1B8-B20C518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89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CA6A1-877D-40C5-AEF4-7891C8E10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15A1F4-2B0B-49B7-9A9A-34A411A7A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0FBA7-75AE-4090-8F56-C1E1EDF1958F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E99D48-1B7F-4E4C-A7B8-B4BE26085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F9754C-8D26-478A-A125-946413705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9B273-A826-417C-B1B8-B20C518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26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60EEFA-5BE8-4944-9BCA-4C85778FC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0FBA7-75AE-4090-8F56-C1E1EDF1958F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36A034-F962-480F-9231-603E792CB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FD8547-373C-4E32-A12E-0DEF62568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9B273-A826-417C-B1B8-B20C518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93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8D75A-D042-4E62-8A42-8EE828399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476EC-28EA-4BD1-904D-6A6E3D248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94C32A-612B-4DE0-82D8-C2D453FC1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2F160-F359-4EE0-BF16-B592A943F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0FBA7-75AE-4090-8F56-C1E1EDF1958F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FDFE5E-A1E8-40E0-BFBF-AA9310E94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0EE7F-8790-44BE-971B-0DA2BA930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9B273-A826-417C-B1B8-B20C518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0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4AE0E-1B40-43F3-B80C-B575BD82D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DC0640-C11D-471B-9538-973600F2F3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B9445-A363-45C9-938F-D2B2BA20B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01252-FF6A-457A-84AB-17315A0D6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0FBA7-75AE-4090-8F56-C1E1EDF1958F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E584A-BC0D-48F7-B520-8367B5D0C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C712A-798E-4BE0-998F-3AB3B08D3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9B273-A826-417C-B1B8-B20C518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0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7C30AE-7F96-4762-8532-379FD4DFE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A1707-E694-4100-A02E-C5B04B41D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C6607-7446-4A7D-988B-FAF381D4D2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0FBA7-75AE-4090-8F56-C1E1EDF1958F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1D287-5909-4067-B17D-25C04F7E8F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9F062-0739-485F-AE76-6AB6F60ABD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9B273-A826-417C-B1B8-B20C518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93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F950BF6-7729-437D-BFD8-BC7A3EA9DACC}"/>
              </a:ext>
            </a:extLst>
          </p:cNvPr>
          <p:cNvGrpSpPr/>
          <p:nvPr/>
        </p:nvGrpSpPr>
        <p:grpSpPr>
          <a:xfrm>
            <a:off x="252685" y="1238330"/>
            <a:ext cx="11149855" cy="4543748"/>
            <a:chOff x="252685" y="1238330"/>
            <a:chExt cx="11149855" cy="454374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75000FF-D052-4C10-9754-186D71D30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35563" y="1607662"/>
              <a:ext cx="4458086" cy="233954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747F1F3-124F-47D5-A410-19FB4894B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35563" y="4364635"/>
              <a:ext cx="5966977" cy="141744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9CB03FA-6C84-4D87-B446-15CBC47ACE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2685" y="1607662"/>
              <a:ext cx="4961050" cy="364267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72080EE-706E-48AF-8ADC-525928383BA9}"/>
                </a:ext>
              </a:extLst>
            </p:cNvPr>
            <p:cNvSpPr txBox="1"/>
            <p:nvPr/>
          </p:nvSpPr>
          <p:spPr>
            <a:xfrm>
              <a:off x="252685" y="1238330"/>
              <a:ext cx="671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Tasks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DEDC047-40CF-4C98-A6DC-F096760FAC30}"/>
                </a:ext>
              </a:extLst>
            </p:cNvPr>
            <p:cNvSpPr txBox="1"/>
            <p:nvPr/>
          </p:nvSpPr>
          <p:spPr>
            <a:xfrm>
              <a:off x="5424919" y="1238330"/>
              <a:ext cx="590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Jobs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2611CB2-EC4F-4A1D-8BA0-9F39463CE4EF}"/>
                </a:ext>
              </a:extLst>
            </p:cNvPr>
            <p:cNvSpPr txBox="1"/>
            <p:nvPr/>
          </p:nvSpPr>
          <p:spPr>
            <a:xfrm>
              <a:off x="5424918" y="3995303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Machines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4651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E5C40DC-4974-4354-B499-9C1A7E7FE87C}"/>
              </a:ext>
            </a:extLst>
          </p:cNvPr>
          <p:cNvGrpSpPr/>
          <p:nvPr/>
        </p:nvGrpSpPr>
        <p:grpSpPr>
          <a:xfrm>
            <a:off x="312626" y="1585220"/>
            <a:ext cx="11089499" cy="4046571"/>
            <a:chOff x="312626" y="1585220"/>
            <a:chExt cx="11089499" cy="404657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A80AC0A-A564-454E-B2B8-7F01B3A32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2626" y="1585220"/>
              <a:ext cx="4892464" cy="288061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772495F-7F45-40F1-8725-A704EE60F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02972" y="1585220"/>
              <a:ext cx="4999153" cy="4046571"/>
            </a:xfrm>
            <a:prstGeom prst="rect">
              <a:avLst/>
            </a:prstGeom>
          </p:spPr>
        </p:pic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21DE11E4-CE53-4C2E-A736-F779EBF5D914}"/>
                </a:ext>
              </a:extLst>
            </p:cNvPr>
            <p:cNvSpPr/>
            <p:nvPr/>
          </p:nvSpPr>
          <p:spPr>
            <a:xfrm>
              <a:off x="5423185" y="3412521"/>
              <a:ext cx="875071" cy="405581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4F15ABC-812C-4C24-A5FF-77E3261D00EF}"/>
                </a:ext>
              </a:extLst>
            </p:cNvPr>
            <p:cNvSpPr txBox="1"/>
            <p:nvPr/>
          </p:nvSpPr>
          <p:spPr>
            <a:xfrm>
              <a:off x="430437" y="2659765"/>
              <a:ext cx="365760" cy="365760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C199B13-3B75-4816-B933-0B4A8C75BC54}"/>
                </a:ext>
              </a:extLst>
            </p:cNvPr>
            <p:cNvSpPr txBox="1"/>
            <p:nvPr/>
          </p:nvSpPr>
          <p:spPr>
            <a:xfrm>
              <a:off x="399942" y="3608505"/>
              <a:ext cx="365760" cy="365760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A112853-FC32-44B6-96EA-9C83EB727C7B}"/>
                </a:ext>
              </a:extLst>
            </p:cNvPr>
            <p:cNvSpPr txBox="1"/>
            <p:nvPr/>
          </p:nvSpPr>
          <p:spPr>
            <a:xfrm>
              <a:off x="8448543" y="3129406"/>
              <a:ext cx="365760" cy="365760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5D9E710-AAD9-4768-97B8-147627B268F2}"/>
                </a:ext>
              </a:extLst>
            </p:cNvPr>
            <p:cNvSpPr txBox="1"/>
            <p:nvPr/>
          </p:nvSpPr>
          <p:spPr>
            <a:xfrm>
              <a:off x="9261986" y="3999815"/>
              <a:ext cx="365760" cy="365760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5BB036-2296-4467-9DC1-C67F11F38EF9}"/>
                </a:ext>
              </a:extLst>
            </p:cNvPr>
            <p:cNvSpPr txBox="1"/>
            <p:nvPr/>
          </p:nvSpPr>
          <p:spPr>
            <a:xfrm>
              <a:off x="8448543" y="4856472"/>
              <a:ext cx="365760" cy="365760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6318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B345A57-A0B9-4FC8-863E-563E8CBCF309}"/>
              </a:ext>
            </a:extLst>
          </p:cNvPr>
          <p:cNvGrpSpPr/>
          <p:nvPr/>
        </p:nvGrpSpPr>
        <p:grpSpPr>
          <a:xfrm>
            <a:off x="133081" y="1805442"/>
            <a:ext cx="11508412" cy="3738741"/>
            <a:chOff x="133081" y="1805442"/>
            <a:chExt cx="11508412" cy="373874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620C3C8-785F-4540-BEB7-82C6F18AA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081" y="2903267"/>
              <a:ext cx="2613887" cy="678239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DA8D53D-445E-4895-88A6-92CC80D93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68146" y="1805442"/>
              <a:ext cx="7573347" cy="3738741"/>
            </a:xfrm>
            <a:prstGeom prst="rect">
              <a:avLst/>
            </a:prstGeom>
          </p:spPr>
        </p:pic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18934B56-7217-47FF-B489-26E94D4FE0EF}"/>
                </a:ext>
              </a:extLst>
            </p:cNvPr>
            <p:cNvSpPr/>
            <p:nvPr/>
          </p:nvSpPr>
          <p:spPr>
            <a:xfrm>
              <a:off x="2970021" y="3039595"/>
              <a:ext cx="875071" cy="405581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6170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1538C3-04D4-4900-A558-63BF09FB9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535" y="83530"/>
            <a:ext cx="9342930" cy="669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488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74AD719-AB31-4C0F-8554-44A6F071A003}"/>
              </a:ext>
            </a:extLst>
          </p:cNvPr>
          <p:cNvGrpSpPr/>
          <p:nvPr/>
        </p:nvGrpSpPr>
        <p:grpSpPr>
          <a:xfrm>
            <a:off x="481730" y="623850"/>
            <a:ext cx="9655377" cy="5806943"/>
            <a:chOff x="481730" y="623850"/>
            <a:chExt cx="9655377" cy="580694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63445BE-A391-434C-9E34-86EABD89A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1730" y="623850"/>
              <a:ext cx="9655377" cy="5806943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C00BD1D-E31C-4228-B108-6B45DD722644}"/>
                </a:ext>
              </a:extLst>
            </p:cNvPr>
            <p:cNvSpPr txBox="1"/>
            <p:nvPr/>
          </p:nvSpPr>
          <p:spPr>
            <a:xfrm>
              <a:off x="6683448" y="667597"/>
              <a:ext cx="1700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Download here!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2873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11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Udelman</dc:creator>
  <cp:lastModifiedBy>Samuel Udelman</cp:lastModifiedBy>
  <cp:revision>4</cp:revision>
  <dcterms:created xsi:type="dcterms:W3CDTF">2019-10-30T17:47:52Z</dcterms:created>
  <dcterms:modified xsi:type="dcterms:W3CDTF">2019-10-31T09:14:54Z</dcterms:modified>
</cp:coreProperties>
</file>