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5188-9252-4831-B389-4CC2034D6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15C53-FFAE-4A29-A4C2-9F01853FB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8CDE-0F97-472B-AF39-9E51DAAF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DC0D-63B2-463C-AFAA-905940254A43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68B64-255F-483F-8101-0E1CE0A8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C11E4-A0DF-4C24-98C6-3E1BB907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90C9-ACA8-4BA9-AE97-4555CDA40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7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1EF9-697D-42F3-8464-21E1FC8A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E98E0-1870-40EA-9563-61FE7846D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E27C-824A-41E6-A88C-34E4B856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DC0D-63B2-463C-AFAA-905940254A43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2F594-2C07-430F-AC29-124460D1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BEA0-D47D-4C15-8FA0-90D92859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90C9-ACA8-4BA9-AE97-4555CDA40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0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102C1-7237-4420-B1A0-17613DF4C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67C69-7484-4417-B270-348675FDE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045B-28C4-49BA-8220-38D52499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DC0D-63B2-463C-AFAA-905940254A43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CF701-F43E-4324-9135-39974782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CEC1B-74A6-499E-A7B1-B7BDB817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90C9-ACA8-4BA9-AE97-4555CDA40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7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79C4-E5EF-4817-9AA0-26841293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5D3B-421D-42C1-A4FF-DD5564368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93F6-0688-44E5-A4E9-690BD9DA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DC0D-63B2-463C-AFAA-905940254A43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8846A-3860-4054-9AC4-C1B56893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F34A5-A4C3-40C9-93FA-E433D725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90C9-ACA8-4BA9-AE97-4555CDA40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33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3AFF-816E-4656-820D-24C8F666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CEF0D-665B-4745-B830-ADA4BFDBF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31C7A-C112-4B93-8817-DB75C00C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DC0D-63B2-463C-AFAA-905940254A43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2E6FD-F657-4931-A850-2F7864D1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A22C-CABE-4643-967E-74DB57E3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90C9-ACA8-4BA9-AE97-4555CDA40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0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584D-3A4F-4E97-BC94-39D1D0DA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F487-A3C2-4819-8EE2-8638280F8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A2F68-CFBF-4035-96F3-BB2A29B7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49DED-4761-421A-95D1-CC82CBBF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DC0D-63B2-463C-AFAA-905940254A43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E1B3B-0D3C-437B-912C-920160BE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24787-6359-4C67-AC51-FDCDA571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90C9-ACA8-4BA9-AE97-4555CDA40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5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38F7-BEFE-4B2C-8771-4307C092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9D402-868F-44E6-8ABA-8ADE16A24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12BD6-3427-46CA-B960-4D6FED378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37AFA-4A33-4DD6-B516-F81E11A6A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ADB8A-52CC-470D-9705-46A5B9ABA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D47EB-F183-4E0D-9B0E-95EBE864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DC0D-63B2-463C-AFAA-905940254A43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22C2E-45FB-468D-8245-89E8F37C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6EA00-C71C-4B0F-BA43-CBE911BC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90C9-ACA8-4BA9-AE97-4555CDA40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63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97FA-E0BC-4D76-8E40-FF616A12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64AB8-96FA-4C9F-9D53-FEAAD186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DC0D-63B2-463C-AFAA-905940254A43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F03F0-2F4B-4B22-B339-E3D5BDB4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84B37-AC15-4061-A406-1709B2DC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90C9-ACA8-4BA9-AE97-4555CDA40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79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8A567-309E-4738-B6A6-D96B334C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DC0D-63B2-463C-AFAA-905940254A43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A9495-14A1-4455-B9F6-6FA447F1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C0620-0880-40A1-A53B-E19A9690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90C9-ACA8-4BA9-AE97-4555CDA40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96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5328-9A2E-4D00-99FC-172CD275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E655-CC75-472C-80BD-B9AF81A7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1712-4BF7-4D58-A57E-869C08B08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B09F7-7EF4-4774-9822-79CA9E3F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DC0D-63B2-463C-AFAA-905940254A43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476E4-724E-407B-AD88-4661344B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D4E0C-0EAF-4B71-BA1E-9B46FE15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90C9-ACA8-4BA9-AE97-4555CDA40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29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6A55-3372-497D-B428-586FEC62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1B962-4609-4A78-9477-2A2A1A198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587F3-9557-45A8-9A4E-DA23FB471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A8076-B086-4528-8E24-B2F2E9D7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DC0D-63B2-463C-AFAA-905940254A43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0616-AFED-48AD-BA70-DBBBE319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51531-4395-4036-90F1-8C61172B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90C9-ACA8-4BA9-AE97-4555CDA40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09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8B422-AD9C-43D9-91B8-E653182B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501B1-7EAD-4BE1-84C1-60E51C7FC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1763-4C49-4C0D-B467-59317A792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8DC0D-63B2-463C-AFAA-905940254A43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AC700-54A2-4421-BB95-5207ACB80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AB1A-A066-4860-8837-3FB47128D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990C9-ACA8-4BA9-AE97-4555CDA40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2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73029E2-C98B-4808-AF5A-0141AC8D310E}"/>
              </a:ext>
            </a:extLst>
          </p:cNvPr>
          <p:cNvGrpSpPr/>
          <p:nvPr/>
        </p:nvGrpSpPr>
        <p:grpSpPr>
          <a:xfrm>
            <a:off x="955447" y="1332532"/>
            <a:ext cx="10021015" cy="4071489"/>
            <a:chOff x="65760" y="1324295"/>
            <a:chExt cx="10021015" cy="40714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36CF78-D4CE-4E07-A7A7-84873D051C23}"/>
                </a:ext>
              </a:extLst>
            </p:cNvPr>
            <p:cNvSpPr/>
            <p:nvPr/>
          </p:nvSpPr>
          <p:spPr>
            <a:xfrm>
              <a:off x="65760" y="1326292"/>
              <a:ext cx="10011526" cy="40694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92CE8D3-4F87-4CDA-A552-702E6081BEE2}"/>
                </a:ext>
              </a:extLst>
            </p:cNvPr>
            <p:cNvGrpSpPr/>
            <p:nvPr/>
          </p:nvGrpSpPr>
          <p:grpSpPr>
            <a:xfrm>
              <a:off x="65760" y="1563146"/>
              <a:ext cx="2981338" cy="3287432"/>
              <a:chOff x="1855809" y="1164630"/>
              <a:chExt cx="2981338" cy="328743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AD65322-A612-4909-9FBD-966C1FE4269C}"/>
                  </a:ext>
                </a:extLst>
              </p:cNvPr>
              <p:cNvGrpSpPr/>
              <p:nvPr/>
            </p:nvGrpSpPr>
            <p:grpSpPr>
              <a:xfrm>
                <a:off x="2119750" y="1164630"/>
                <a:ext cx="2717397" cy="3036492"/>
                <a:chOff x="2119750" y="1164630"/>
                <a:chExt cx="2717397" cy="30364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45C7921C-C465-4094-9AA0-31FCE9119B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9240" y="1164630"/>
                      <a:ext cx="2657907" cy="69371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GB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  <m:oMath xmlns:m="http://schemas.openxmlformats.org/officeDocument/2006/math">
                            <m:r>
                              <a:rPr lang="en-GB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GB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GB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en-GB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GB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en-GB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GB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oMath>
                        </m:oMathPara>
                      </a14:m>
                      <a:endParaRPr lang="en-GB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45C7921C-C465-4094-9AA0-31FCE9119BB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9240" y="1164630"/>
                      <a:ext cx="2657907" cy="693716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80D33941-3368-4A0E-9306-8CE6F0F0C828}"/>
                    </a:ext>
                  </a:extLst>
                </p:cNvPr>
                <p:cNvGrpSpPr/>
                <p:nvPr/>
              </p:nvGrpSpPr>
              <p:grpSpPr>
                <a:xfrm>
                  <a:off x="2119750" y="1914831"/>
                  <a:ext cx="2424815" cy="2286291"/>
                  <a:chOff x="535419" y="1446334"/>
                  <a:chExt cx="2424815" cy="2286291"/>
                </a:xfrm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AC0763C6-B77B-4B41-9751-C92CDCD5A2F8}"/>
                      </a:ext>
                    </a:extLst>
                  </p:cNvPr>
                  <p:cNvGrpSpPr/>
                  <p:nvPr/>
                </p:nvGrpSpPr>
                <p:grpSpPr>
                  <a:xfrm>
                    <a:off x="535419" y="1446334"/>
                    <a:ext cx="2424815" cy="2229489"/>
                    <a:chOff x="535419" y="1446334"/>
                    <a:chExt cx="2424815" cy="2229489"/>
                  </a:xfrm>
                </p:grpSpPr>
                <p:sp>
                  <p:nvSpPr>
                    <p:cNvPr id="72" name="Parallelogram 71">
                      <a:extLst>
                        <a:ext uri="{FF2B5EF4-FFF2-40B4-BE49-F238E27FC236}">
                          <a16:creationId xmlns:a16="http://schemas.microsoft.com/office/drawing/2014/main" id="{DA64F847-F040-45BA-B213-4E4F54DD57E6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651750" y="1707396"/>
                      <a:ext cx="2064448" cy="1542323"/>
                    </a:xfrm>
                    <a:prstGeom prst="parallelogram">
                      <a:avLst>
                        <a:gd name="adj" fmla="val 54737"/>
                      </a:avLst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29D1772D-39A2-4324-963B-3355FC4751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419" y="1682997"/>
                      <a:ext cx="2424815" cy="1992826"/>
                      <a:chOff x="-2284900" y="2565133"/>
                      <a:chExt cx="2984864" cy="2453100"/>
                    </a:xfrm>
                  </p:grpSpPr>
                  <p:cxnSp>
                    <p:nvCxnSpPr>
                      <p:cNvPr id="53" name="Straight Arrow Connector 52">
                        <a:extLst>
                          <a:ext uri="{FF2B5EF4-FFF2-40B4-BE49-F238E27FC236}">
                            <a16:creationId xmlns:a16="http://schemas.microsoft.com/office/drawing/2014/main" id="{73208D8C-030F-4A6A-ACE9-BA65D5A7AB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1813316" y="3688005"/>
                        <a:ext cx="2045052" cy="1113475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B6A77758-3423-42A6-99DB-CD09D20922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1813316" y="3008262"/>
                        <a:ext cx="0" cy="1820497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Arrow Connector 54">
                        <a:extLst>
                          <a:ext uri="{FF2B5EF4-FFF2-40B4-BE49-F238E27FC236}">
                            <a16:creationId xmlns:a16="http://schemas.microsoft.com/office/drawing/2014/main" id="{363AAFB2-F0DC-4096-98B9-12C5E80DBD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-2027351" y="4604653"/>
                        <a:ext cx="440089" cy="41358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5E22BD19-5EC3-4D8B-95E5-413ACAD6D3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159" y="3590380"/>
                        <a:ext cx="637805" cy="568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24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2215C3DC-B9A2-4EA3-BB3C-404289CA6B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284900" y="4202094"/>
                        <a:ext cx="637805" cy="568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24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y</a:t>
                        </a: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5F0853E0-54DF-4292-95A8-987A2E97C6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1992629" y="2565133"/>
                        <a:ext cx="637805" cy="568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24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z</a:t>
                        </a:r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CEEB6637-30A9-4AE6-992F-E6D1A10D021C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9810562">
                        <a:off x="-1705838" y="3318119"/>
                        <a:ext cx="1650933" cy="4546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Slice plane</a:t>
                        </a:r>
                      </a:p>
                    </p:txBody>
                  </p:sp>
                  <p:sp>
                    <p:nvSpPr>
                      <p:cNvPr id="60" name="Arrow: Curved Right 59">
                        <a:extLst>
                          <a:ext uri="{FF2B5EF4-FFF2-40B4-BE49-F238E27FC236}">
                            <a16:creationId xmlns:a16="http://schemas.microsoft.com/office/drawing/2014/main" id="{34A0982A-D9C3-4E25-A187-8AD8DA454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2136409" y="3121349"/>
                        <a:ext cx="260678" cy="369331"/>
                      </a:xfrm>
                      <a:prstGeom prst="curvedRightArrow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8" name="Arrow: Curved Right 77">
                    <a:extLst>
                      <a:ext uri="{FF2B5EF4-FFF2-40B4-BE49-F238E27FC236}">
                        <a16:creationId xmlns:a16="http://schemas.microsoft.com/office/drawing/2014/main" id="{7814B988-7951-46AD-AEDD-75291491A59F}"/>
                      </a:ext>
                    </a:extLst>
                  </p:cNvPr>
                  <p:cNvSpPr/>
                  <p:nvPr/>
                </p:nvSpPr>
                <p:spPr>
                  <a:xfrm rot="17700536">
                    <a:off x="669741" y="3476725"/>
                    <a:ext cx="211767" cy="300034"/>
                  </a:xfrm>
                  <a:prstGeom prst="curvedRightArrow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79" name="Arrow: Curved Right 78">
                    <a:extLst>
                      <a:ext uri="{FF2B5EF4-FFF2-40B4-BE49-F238E27FC236}">
                        <a16:creationId xmlns:a16="http://schemas.microsoft.com/office/drawing/2014/main" id="{13864E47-F676-4787-8028-8DB260859F63}"/>
                      </a:ext>
                    </a:extLst>
                  </p:cNvPr>
                  <p:cNvSpPr/>
                  <p:nvPr/>
                </p:nvSpPr>
                <p:spPr>
                  <a:xfrm rot="6595695" flipV="1">
                    <a:off x="2545637" y="2300042"/>
                    <a:ext cx="260383" cy="383972"/>
                  </a:xfrm>
                  <a:prstGeom prst="curvedRightArrow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EAA1E873-31D2-4BD4-B393-86B5BCF06EDA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372" y="3990397"/>
                    <a:ext cx="3675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en-GB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EAA1E873-31D2-4BD4-B393-86B5BCF06E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372" y="3990397"/>
                    <a:ext cx="367595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63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BA87B2C2-4913-4A33-9268-50B75965A7A3}"/>
                      </a:ext>
                    </a:extLst>
                  </p:cNvPr>
                  <p:cNvSpPr txBox="1"/>
                  <p:nvPr/>
                </p:nvSpPr>
                <p:spPr>
                  <a:xfrm>
                    <a:off x="1855809" y="2568633"/>
                    <a:ext cx="48239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oMath>
                      </m:oMathPara>
                    </a14:m>
                    <a:endParaRPr lang="en-GB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BA87B2C2-4913-4A33-9268-50B75965A7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5809" y="2568633"/>
                    <a:ext cx="48239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250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5A7536C7-61F5-48C1-9B51-F4B7B5B576B9}"/>
                      </a:ext>
                    </a:extLst>
                  </p:cNvPr>
                  <p:cNvSpPr txBox="1"/>
                  <p:nvPr/>
                </p:nvSpPr>
                <p:spPr>
                  <a:xfrm>
                    <a:off x="4308296" y="2541285"/>
                    <a:ext cx="35764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oMath>
                      </m:oMathPara>
                    </a14:m>
                    <a:endParaRPr lang="en-GB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5A7536C7-61F5-48C1-9B51-F4B7B5B576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8296" y="2541285"/>
                    <a:ext cx="35764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172" r="-8621" b="-93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B509A9-9200-4C17-A67C-2A98D0C2EA14}"/>
                </a:ext>
              </a:extLst>
            </p:cNvPr>
            <p:cNvSpPr txBox="1"/>
            <p:nvPr/>
          </p:nvSpPr>
          <p:spPr>
            <a:xfrm>
              <a:off x="3648133" y="4990746"/>
              <a:ext cx="640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 Peng | han.peng@physics.ox.ac.uk | 2017.08.30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E4F88F9-A88B-4F86-9420-7FB884A84296}"/>
                </a:ext>
              </a:extLst>
            </p:cNvPr>
            <p:cNvGrpSpPr/>
            <p:nvPr/>
          </p:nvGrpSpPr>
          <p:grpSpPr>
            <a:xfrm>
              <a:off x="7029401" y="1514217"/>
              <a:ext cx="2766105" cy="1153416"/>
              <a:chOff x="9266293" y="-80808"/>
              <a:chExt cx="2766105" cy="1153416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CD52B65-BC0C-4B6B-8FCD-1DD4A2B08927}"/>
                  </a:ext>
                </a:extLst>
              </p:cNvPr>
              <p:cNvSpPr txBox="1"/>
              <p:nvPr/>
            </p:nvSpPr>
            <p:spPr>
              <a:xfrm>
                <a:off x="11069197" y="-80808"/>
                <a:ext cx="8715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err="1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Integ</a:t>
                </a:r>
                <a:endParaRPr lang="en-GB" sz="2400" b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2F6657E-9024-4AD8-A29E-52A4E1C11CE6}"/>
                  </a:ext>
                </a:extLst>
              </p:cNvPr>
              <p:cNvGrpSpPr/>
              <p:nvPr/>
            </p:nvGrpSpPr>
            <p:grpSpPr>
              <a:xfrm>
                <a:off x="9266293" y="141773"/>
                <a:ext cx="2766105" cy="930835"/>
                <a:chOff x="9266293" y="141773"/>
                <a:chExt cx="2766105" cy="930835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7D84A3B-56F3-4CFD-B018-FAE7C6DC7C90}"/>
                    </a:ext>
                  </a:extLst>
                </p:cNvPr>
                <p:cNvSpPr txBox="1"/>
                <p:nvPr/>
              </p:nvSpPr>
              <p:spPr>
                <a:xfrm>
                  <a:off x="9266293" y="610943"/>
                  <a:ext cx="18478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>
                      <a:solidFill>
                        <a:schemeClr val="accent5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Output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8BACBC10-489E-4BD9-BFFF-3A9DDEC2E96F}"/>
                    </a:ext>
                  </a:extLst>
                </p:cNvPr>
                <p:cNvGrpSpPr/>
                <p:nvPr/>
              </p:nvGrpSpPr>
              <p:grpSpPr>
                <a:xfrm>
                  <a:off x="10398439" y="141773"/>
                  <a:ext cx="1633959" cy="922017"/>
                  <a:chOff x="10398439" y="141773"/>
                  <a:chExt cx="1633959" cy="922017"/>
                </a:xfrm>
              </p:grpSpPr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582133E-2E42-43A9-9A45-F870783B7E5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02788" y="141773"/>
                    <a:ext cx="60839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800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-</a:t>
                    </a:r>
                  </a:p>
                </p:txBody>
              </p: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F189A1C-977A-4EC4-8AAC-437E0977997B}"/>
                      </a:ext>
                    </a:extLst>
                  </p:cNvPr>
                  <p:cNvSpPr txBox="1"/>
                  <p:nvPr/>
                </p:nvSpPr>
                <p:spPr>
                  <a:xfrm>
                    <a:off x="11605989" y="199030"/>
                    <a:ext cx="38532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400" b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99" name="Rectangle: Rounded Corners 98">
                    <a:extLst>
                      <a:ext uri="{FF2B5EF4-FFF2-40B4-BE49-F238E27FC236}">
                        <a16:creationId xmlns:a16="http://schemas.microsoft.com/office/drawing/2014/main" id="{F83564B5-F007-4C2A-9828-33801D55B825}"/>
                      </a:ext>
                    </a:extLst>
                  </p:cNvPr>
                  <p:cNvSpPr/>
                  <p:nvPr/>
                </p:nvSpPr>
                <p:spPr>
                  <a:xfrm>
                    <a:off x="10960554" y="596295"/>
                    <a:ext cx="467495" cy="467495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[</a:t>
                    </a:r>
                  </a:p>
                </p:txBody>
              </p:sp>
              <p:sp>
                <p:nvSpPr>
                  <p:cNvPr id="100" name="Rectangle: Rounded Corners 99">
                    <a:extLst>
                      <a:ext uri="{FF2B5EF4-FFF2-40B4-BE49-F238E27FC236}">
                        <a16:creationId xmlns:a16="http://schemas.microsoft.com/office/drawing/2014/main" id="{48A3A895-748A-4B00-9141-67667BE2105D}"/>
                      </a:ext>
                    </a:extLst>
                  </p:cNvPr>
                  <p:cNvSpPr/>
                  <p:nvPr/>
                </p:nvSpPr>
                <p:spPr>
                  <a:xfrm>
                    <a:off x="11564903" y="596295"/>
                    <a:ext cx="467495" cy="467495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]</a:t>
                    </a:r>
                  </a:p>
                </p:txBody>
              </p:sp>
              <p:sp>
                <p:nvSpPr>
                  <p:cNvPr id="101" name="Rectangle: Rounded Corners 100">
                    <a:extLst>
                      <a:ext uri="{FF2B5EF4-FFF2-40B4-BE49-F238E27FC236}">
                        <a16:creationId xmlns:a16="http://schemas.microsoft.com/office/drawing/2014/main" id="{A804B586-DDC1-41B9-B592-096D3C145952}"/>
                      </a:ext>
                    </a:extLst>
                  </p:cNvPr>
                  <p:cNvSpPr/>
                  <p:nvPr/>
                </p:nvSpPr>
                <p:spPr>
                  <a:xfrm>
                    <a:off x="10398439" y="596295"/>
                    <a:ext cx="467495" cy="467495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P</a:t>
                    </a:r>
                  </a:p>
                </p:txBody>
              </p:sp>
            </p:grp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F6993B3-0E8D-40B7-91E2-F75BDF0F3922}"/>
                </a:ext>
              </a:extLst>
            </p:cNvPr>
            <p:cNvGrpSpPr/>
            <p:nvPr/>
          </p:nvGrpSpPr>
          <p:grpSpPr>
            <a:xfrm>
              <a:off x="2956570" y="3258626"/>
              <a:ext cx="3569924" cy="1776771"/>
              <a:chOff x="7242125" y="1841298"/>
              <a:chExt cx="3569924" cy="177677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E32BB5C-FF6C-44BB-9BBF-EC081D6F3272}"/>
                  </a:ext>
                </a:extLst>
              </p:cNvPr>
              <p:cNvGrpSpPr/>
              <p:nvPr/>
            </p:nvGrpSpPr>
            <p:grpSpPr>
              <a:xfrm>
                <a:off x="7486387" y="1855175"/>
                <a:ext cx="3325662" cy="1762894"/>
                <a:chOff x="7486387" y="1855175"/>
                <a:chExt cx="3325662" cy="1762894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FF2ED89-E878-43B7-B957-41BFF039F4B7}"/>
                    </a:ext>
                  </a:extLst>
                </p:cNvPr>
                <p:cNvSpPr txBox="1"/>
                <p:nvPr/>
              </p:nvSpPr>
              <p:spPr>
                <a:xfrm>
                  <a:off x="10130532" y="2837501"/>
                  <a:ext cx="681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Ry+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22AD6608-6BD4-4703-BF50-69592381261B}"/>
                    </a:ext>
                  </a:extLst>
                </p:cNvPr>
                <p:cNvGrpSpPr/>
                <p:nvPr/>
              </p:nvGrpSpPr>
              <p:grpSpPr>
                <a:xfrm>
                  <a:off x="7486387" y="1855175"/>
                  <a:ext cx="3003280" cy="1762894"/>
                  <a:chOff x="7588824" y="196926"/>
                  <a:chExt cx="3003280" cy="1762894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7E96BE7C-B223-492C-8A08-3270F74FFC59}"/>
                      </a:ext>
                    </a:extLst>
                  </p:cNvPr>
                  <p:cNvGrpSpPr/>
                  <p:nvPr/>
                </p:nvGrpSpPr>
                <p:grpSpPr>
                  <a:xfrm>
                    <a:off x="7588824" y="574907"/>
                    <a:ext cx="3003280" cy="1384913"/>
                    <a:chOff x="7588824" y="574907"/>
                    <a:chExt cx="3003280" cy="1384913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A6955763-2CFD-409B-B5DC-1E29C6C68C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0069" y="574907"/>
                      <a:ext cx="1855043" cy="1047938"/>
                      <a:chOff x="7435618" y="583482"/>
                      <a:chExt cx="1855043" cy="1047938"/>
                    </a:xfrm>
                  </p:grpSpPr>
                  <p:sp>
                    <p:nvSpPr>
                      <p:cNvPr id="96" name="Rectangle: Rounded Corners 95">
                        <a:extLst>
                          <a:ext uri="{FF2B5EF4-FFF2-40B4-BE49-F238E27FC236}">
                            <a16:creationId xmlns:a16="http://schemas.microsoft.com/office/drawing/2014/main" id="{6392C3EA-7CD4-4C17-AB57-DBC1B34DEB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0073" y="1163344"/>
                        <a:ext cx="467495" cy="467495"/>
                      </a:xfrm>
                      <a:prstGeom prst="roundRect">
                        <a:avLst/>
                      </a:prstGeom>
                      <a:solidFill>
                        <a:schemeClr val="bg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J</a:t>
                        </a:r>
                      </a:p>
                    </p:txBody>
                  </p:sp>
                  <p:sp>
                    <p:nvSpPr>
                      <p:cNvPr id="92" name="Rectangle: Rounded Corners 91">
                        <a:extLst>
                          <a:ext uri="{FF2B5EF4-FFF2-40B4-BE49-F238E27FC236}">
                            <a16:creationId xmlns:a16="http://schemas.microsoft.com/office/drawing/2014/main" id="{524858F9-01B5-4D3E-8A0A-ECC4C3BFCA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5618" y="585921"/>
                        <a:ext cx="467495" cy="467495"/>
                      </a:xfrm>
                      <a:prstGeom prst="roundRect">
                        <a:avLst/>
                      </a:prstGeom>
                      <a:solidFill>
                        <a:schemeClr val="bg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U</a:t>
                        </a:r>
                      </a:p>
                    </p:txBody>
                  </p:sp>
                  <p:sp>
                    <p:nvSpPr>
                      <p:cNvPr id="94" name="Rectangle: Rounded Corners 93">
                        <a:extLst>
                          <a:ext uri="{FF2B5EF4-FFF2-40B4-BE49-F238E27FC236}">
                            <a16:creationId xmlns:a16="http://schemas.microsoft.com/office/drawing/2014/main" id="{2A068B23-F2B2-451C-8C29-8D449FC86B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67" y="583482"/>
                        <a:ext cx="467495" cy="467495"/>
                      </a:xfrm>
                      <a:prstGeom prst="roundRect">
                        <a:avLst/>
                      </a:prstGeom>
                      <a:solidFill>
                        <a:schemeClr val="bg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p:txBody>
                  </p:sp>
                  <p:sp>
                    <p:nvSpPr>
                      <p:cNvPr id="95" name="Rectangle: Rounded Corners 94">
                        <a:extLst>
                          <a:ext uri="{FF2B5EF4-FFF2-40B4-BE49-F238E27FC236}">
                            <a16:creationId xmlns:a16="http://schemas.microsoft.com/office/drawing/2014/main" id="{E90A4879-4828-489A-AE37-F1023AE900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18636" y="590986"/>
                        <a:ext cx="467495" cy="467495"/>
                      </a:xfrm>
                      <a:prstGeom prst="roundRect">
                        <a:avLst/>
                      </a:prstGeom>
                      <a:solidFill>
                        <a:schemeClr val="bg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97" name="Rectangle: Rounded Corners 96">
                        <a:extLst>
                          <a:ext uri="{FF2B5EF4-FFF2-40B4-BE49-F238E27FC236}">
                            <a16:creationId xmlns:a16="http://schemas.microsoft.com/office/drawing/2014/main" id="{AE0EFCDD-13C6-4EC6-B77A-75A2D476AA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29073" y="1156491"/>
                        <a:ext cx="467495" cy="467495"/>
                      </a:xfrm>
                      <a:prstGeom prst="roundRect">
                        <a:avLst/>
                      </a:prstGeom>
                      <a:solidFill>
                        <a:schemeClr val="bg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K</a:t>
                        </a:r>
                      </a:p>
                    </p:txBody>
                  </p:sp>
                  <p:sp>
                    <p:nvSpPr>
                      <p:cNvPr id="98" name="Rectangle: Rounded Corners 97">
                        <a:extLst>
                          <a:ext uri="{FF2B5EF4-FFF2-40B4-BE49-F238E27FC236}">
                            <a16:creationId xmlns:a16="http://schemas.microsoft.com/office/drawing/2014/main" id="{A5FAA019-07C9-4B1A-96AA-F09C82AFD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23166" y="1163925"/>
                        <a:ext cx="467495" cy="467495"/>
                      </a:xfrm>
                      <a:prstGeom prst="roundRect">
                        <a:avLst/>
                      </a:prstGeom>
                      <a:solidFill>
                        <a:schemeClr val="bg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L</a:t>
                        </a:r>
                      </a:p>
                    </p:txBody>
                  </p:sp>
                </p:grp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6EF5F30D-5A52-48AA-9392-841CB16923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59630" y="1166502"/>
                      <a:ext cx="64022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Ry-</a:t>
                      </a:r>
                    </a:p>
                  </p:txBody>
                </p: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3A4EBCB6-38E0-4A2C-B1DE-357C801E31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89708" y="616103"/>
                      <a:ext cx="60239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2000" b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Rz</a:t>
                      </a:r>
                      <a:r>
                        <a:rPr lang="en-GB" sz="20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</a:p>
                  </p:txBody>
                </p:sp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5377826F-461B-490C-B6A7-22C377A49C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88824" y="598352"/>
                      <a:ext cx="67757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2000" b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Rz</a:t>
                      </a:r>
                      <a:r>
                        <a:rPr lang="en-GB" sz="20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0513831E-A01A-4417-BD53-17E024B975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16913" y="1559710"/>
                      <a:ext cx="60239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Rx-</a:t>
                      </a:r>
                    </a:p>
                  </p:txBody>
                </p:sp>
              </p:grp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EC7D391-3675-44B2-9179-E68452EBE00F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055" y="196926"/>
                    <a:ext cx="7280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0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Rx+</a:t>
                    </a: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319D999A-7E01-44FB-B4D9-EAF14564D45B}"/>
                      </a:ext>
                    </a:extLst>
                  </p:cNvPr>
                  <p:cNvSpPr txBox="1"/>
                  <p:nvPr/>
                </p:nvSpPr>
                <p:spPr>
                  <a:xfrm>
                    <a:off x="8496478" y="1841298"/>
                    <a:ext cx="3576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319D999A-7E01-44FB-B4D9-EAF14564D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478" y="1841298"/>
                    <a:ext cx="35764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F0F77CE-8186-4A1A-959F-22821AF057B1}"/>
                      </a:ext>
                    </a:extLst>
                  </p:cNvPr>
                  <p:cNvSpPr txBox="1"/>
                  <p:nvPr/>
                </p:nvSpPr>
                <p:spPr>
                  <a:xfrm>
                    <a:off x="7566784" y="2842724"/>
                    <a:ext cx="3675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F0F77CE-8186-4A1A-959F-22821AF057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6784" y="2842724"/>
                    <a:ext cx="36759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0821CEE1-9C4A-4CB5-A8F1-999CA7382DBC}"/>
                      </a:ext>
                    </a:extLst>
                  </p:cNvPr>
                  <p:cNvSpPr txBox="1"/>
                  <p:nvPr/>
                </p:nvSpPr>
                <p:spPr>
                  <a:xfrm>
                    <a:off x="8731981" y="3217959"/>
                    <a:ext cx="3576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0821CEE1-9C4A-4CB5-A8F1-999CA7382D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1981" y="3217959"/>
                    <a:ext cx="35764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094DE7A8-E5B3-4B58-8D66-73ACC0641B73}"/>
                      </a:ext>
                    </a:extLst>
                  </p:cNvPr>
                  <p:cNvSpPr txBox="1"/>
                  <p:nvPr/>
                </p:nvSpPr>
                <p:spPr>
                  <a:xfrm>
                    <a:off x="9925475" y="2864898"/>
                    <a:ext cx="3675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094DE7A8-E5B3-4B58-8D66-73ACC0641B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25475" y="2864898"/>
                    <a:ext cx="36759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AD7C8304-D3EC-4D22-8F00-D6251BA8B453}"/>
                      </a:ext>
                    </a:extLst>
                  </p:cNvPr>
                  <p:cNvSpPr txBox="1"/>
                  <p:nvPr/>
                </p:nvSpPr>
                <p:spPr>
                  <a:xfrm>
                    <a:off x="7242125" y="2294794"/>
                    <a:ext cx="482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AD7C8304-D3EC-4D22-8F00-D6251BA8B4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2125" y="2294794"/>
                    <a:ext cx="48239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A4804A23-C0BC-41C1-8C29-2D3D5F6F76E3}"/>
                      </a:ext>
                    </a:extLst>
                  </p:cNvPr>
                  <p:cNvSpPr txBox="1"/>
                  <p:nvPr/>
                </p:nvSpPr>
                <p:spPr>
                  <a:xfrm>
                    <a:off x="9648136" y="2305122"/>
                    <a:ext cx="482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A4804A23-C0BC-41C1-8C29-2D3D5F6F7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8136" y="2305122"/>
                    <a:ext cx="48239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88844F-C661-453D-9FFC-EEBEF3B74825}"/>
                </a:ext>
              </a:extLst>
            </p:cNvPr>
            <p:cNvGrpSpPr/>
            <p:nvPr/>
          </p:nvGrpSpPr>
          <p:grpSpPr>
            <a:xfrm>
              <a:off x="3053830" y="1433399"/>
              <a:ext cx="3770362" cy="1807438"/>
              <a:chOff x="3012744" y="2337130"/>
              <a:chExt cx="3770362" cy="180743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F8B8147-B7AA-4D8F-BB3F-BA8E1AD184B6}"/>
                  </a:ext>
                </a:extLst>
              </p:cNvPr>
              <p:cNvSpPr/>
              <p:nvPr/>
            </p:nvSpPr>
            <p:spPr>
              <a:xfrm>
                <a:off x="4232951" y="3028033"/>
                <a:ext cx="467495" cy="46749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209D3BCA-D385-47BA-988E-3BE0A90CA8AF}"/>
                  </a:ext>
                </a:extLst>
              </p:cNvPr>
              <p:cNvSpPr/>
              <p:nvPr/>
            </p:nvSpPr>
            <p:spPr>
              <a:xfrm>
                <a:off x="4403148" y="3592709"/>
                <a:ext cx="467495" cy="46749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763A9571-F3B2-43DB-8C0B-11F92A811547}"/>
                  </a:ext>
                </a:extLst>
              </p:cNvPr>
              <p:cNvSpPr/>
              <p:nvPr/>
            </p:nvSpPr>
            <p:spPr>
              <a:xfrm>
                <a:off x="3280495" y="3588628"/>
                <a:ext cx="467495" cy="46749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3A15BE25-2C05-4A0B-89F4-7402E5C53DFA}"/>
                  </a:ext>
                </a:extLst>
              </p:cNvPr>
              <p:cNvSpPr/>
              <p:nvPr/>
            </p:nvSpPr>
            <p:spPr>
              <a:xfrm>
                <a:off x="5518412" y="3588629"/>
                <a:ext cx="467495" cy="46749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BC1243E1-96A9-4A43-A511-50ED73315502}"/>
                  </a:ext>
                </a:extLst>
              </p:cNvPr>
              <p:cNvSpPr/>
              <p:nvPr/>
            </p:nvSpPr>
            <p:spPr>
              <a:xfrm>
                <a:off x="5353396" y="3028033"/>
                <a:ext cx="467495" cy="46749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EC7BBCB7-D1C1-439F-802B-6A5F2634C43C}"/>
                  </a:ext>
                </a:extLst>
              </p:cNvPr>
              <p:cNvSpPr/>
              <p:nvPr/>
            </p:nvSpPr>
            <p:spPr>
              <a:xfrm>
                <a:off x="3150799" y="3018873"/>
                <a:ext cx="467495" cy="46749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6CDC63-7DCF-4B32-96C0-74B1C192AE9E}"/>
                  </a:ext>
                </a:extLst>
              </p:cNvPr>
              <p:cNvSpPr txBox="1"/>
              <p:nvPr/>
            </p:nvSpPr>
            <p:spPr>
              <a:xfrm>
                <a:off x="4718823" y="2926470"/>
                <a:ext cx="504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Z+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FA2BA5-0993-40A2-98FE-79EA3435E195}"/>
                  </a:ext>
                </a:extLst>
              </p:cNvPr>
              <p:cNvSpPr txBox="1"/>
              <p:nvPr/>
            </p:nvSpPr>
            <p:spPr>
              <a:xfrm>
                <a:off x="4845279" y="3508403"/>
                <a:ext cx="504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Z-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70B26B-85AB-4E73-8A90-1AC2F7C49C22}"/>
                  </a:ext>
                </a:extLst>
              </p:cNvPr>
              <p:cNvSpPr txBox="1"/>
              <p:nvPr/>
            </p:nvSpPr>
            <p:spPr>
              <a:xfrm>
                <a:off x="3741922" y="3510264"/>
                <a:ext cx="504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X-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B27A6C-4B19-429E-98D5-5245840506BA}"/>
                  </a:ext>
                </a:extLst>
              </p:cNvPr>
              <p:cNvSpPr txBox="1"/>
              <p:nvPr/>
            </p:nvSpPr>
            <p:spPr>
              <a:xfrm>
                <a:off x="5983090" y="3501435"/>
                <a:ext cx="6175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X+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7D16228-BC7C-437C-8BAE-1A845CD10B31}"/>
                  </a:ext>
                </a:extLst>
              </p:cNvPr>
              <p:cNvSpPr txBox="1"/>
              <p:nvPr/>
            </p:nvSpPr>
            <p:spPr>
              <a:xfrm>
                <a:off x="3616812" y="2940590"/>
                <a:ext cx="5725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Y+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86727FB-7675-485F-9E9F-25A0B431F5BA}"/>
                  </a:ext>
                </a:extLst>
              </p:cNvPr>
              <p:cNvSpPr txBox="1"/>
              <p:nvPr/>
            </p:nvSpPr>
            <p:spPr>
              <a:xfrm>
                <a:off x="5814180" y="2937779"/>
                <a:ext cx="504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Y-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F5408E5-FEB3-420C-A3EB-06B39226E046}"/>
                  </a:ext>
                </a:extLst>
              </p:cNvPr>
              <p:cNvSpPr txBox="1"/>
              <p:nvPr/>
            </p:nvSpPr>
            <p:spPr>
              <a:xfrm>
                <a:off x="3607047" y="3164541"/>
                <a:ext cx="8595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Y++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525CB9C-A0CC-4C4C-8FCE-DC1F70D0E251}"/>
                  </a:ext>
                </a:extLst>
              </p:cNvPr>
              <p:cNvSpPr txBox="1"/>
              <p:nvPr/>
            </p:nvSpPr>
            <p:spPr>
              <a:xfrm>
                <a:off x="3749460" y="3744458"/>
                <a:ext cx="504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X--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7CC0EA6-6EF1-4BB4-A107-05BFA731A6A4}"/>
                  </a:ext>
                </a:extLst>
              </p:cNvPr>
              <p:cNvSpPr txBox="1"/>
              <p:nvPr/>
            </p:nvSpPr>
            <p:spPr>
              <a:xfrm>
                <a:off x="4720783" y="3172419"/>
                <a:ext cx="6966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Z++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B9E9E38-DA64-46B0-88A0-AB5EA7AB19A9}"/>
                  </a:ext>
                </a:extLst>
              </p:cNvPr>
              <p:cNvSpPr txBox="1"/>
              <p:nvPr/>
            </p:nvSpPr>
            <p:spPr>
              <a:xfrm>
                <a:off x="4839399" y="3740298"/>
                <a:ext cx="504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Z--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95E0F65-14C0-4AF4-A157-1D41F0723EC0}"/>
                  </a:ext>
                </a:extLst>
              </p:cNvPr>
              <p:cNvSpPr txBox="1"/>
              <p:nvPr/>
            </p:nvSpPr>
            <p:spPr>
              <a:xfrm>
                <a:off x="5830115" y="3174681"/>
                <a:ext cx="504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Y--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530E0E1-C377-4DD3-8BE3-1C29435FEC69}"/>
                  </a:ext>
                </a:extLst>
              </p:cNvPr>
              <p:cNvSpPr txBox="1"/>
              <p:nvPr/>
            </p:nvSpPr>
            <p:spPr>
              <a:xfrm>
                <a:off x="5983089" y="3724163"/>
                <a:ext cx="8000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X++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00663E-95D9-409B-AACA-5D9FB0F54500}"/>
                  </a:ext>
                </a:extLst>
              </p:cNvPr>
              <p:cNvSpPr txBox="1"/>
              <p:nvPr/>
            </p:nvSpPr>
            <p:spPr>
              <a:xfrm>
                <a:off x="3012744" y="2337130"/>
                <a:ext cx="2080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2"/>
                    </a:solidFill>
                  </a:rPr>
                  <a:t>Press Key</a:t>
                </a:r>
              </a:p>
              <a:p>
                <a:r>
                  <a:rPr lang="en-GB" b="1" dirty="0">
                    <a:solidFill>
                      <a:schemeClr val="accent1"/>
                    </a:solidFill>
                  </a:rPr>
                  <a:t>Press Shift + Key</a:t>
                </a: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0FCD7C0-FB5B-4BFC-B81D-208AC5C4DEFE}"/>
                </a:ext>
              </a:extLst>
            </p:cNvPr>
            <p:cNvSpPr/>
            <p:nvPr/>
          </p:nvSpPr>
          <p:spPr>
            <a:xfrm>
              <a:off x="65760" y="1324295"/>
              <a:ext cx="2921259" cy="40694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5E59CDA-02E3-474C-9DE7-0CB15892DE61}"/>
                </a:ext>
              </a:extLst>
            </p:cNvPr>
            <p:cNvSpPr/>
            <p:nvPr/>
          </p:nvSpPr>
          <p:spPr>
            <a:xfrm>
              <a:off x="2985196" y="1325126"/>
              <a:ext cx="3750741" cy="1977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7CB3F80-F8F8-4F5F-BBCD-07D44456CAEA}"/>
                </a:ext>
              </a:extLst>
            </p:cNvPr>
            <p:cNvSpPr/>
            <p:nvPr/>
          </p:nvSpPr>
          <p:spPr>
            <a:xfrm>
              <a:off x="2994119" y="3308222"/>
              <a:ext cx="3750741" cy="17041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8CAF2D0-3B66-410D-8633-E92DAAE97714}"/>
                </a:ext>
              </a:extLst>
            </p:cNvPr>
            <p:cNvSpPr/>
            <p:nvPr/>
          </p:nvSpPr>
          <p:spPr>
            <a:xfrm>
              <a:off x="6734157" y="1326292"/>
              <a:ext cx="3343130" cy="19756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A244FCF-5295-425B-B70B-B9BC9BAA5BA6}"/>
                </a:ext>
              </a:extLst>
            </p:cNvPr>
            <p:cNvSpPr/>
            <p:nvPr/>
          </p:nvSpPr>
          <p:spPr>
            <a:xfrm>
              <a:off x="6743645" y="3310938"/>
              <a:ext cx="3343130" cy="1693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F06EB61-1C21-4B4D-80FD-11982AB14B46}"/>
                </a:ext>
              </a:extLst>
            </p:cNvPr>
            <p:cNvSpPr/>
            <p:nvPr/>
          </p:nvSpPr>
          <p:spPr>
            <a:xfrm>
              <a:off x="8900667" y="3838778"/>
              <a:ext cx="467495" cy="4674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B570AC03-5F41-4685-B975-1CA6D25C6989}"/>
                </a:ext>
              </a:extLst>
            </p:cNvPr>
            <p:cNvSpPr/>
            <p:nvPr/>
          </p:nvSpPr>
          <p:spPr>
            <a:xfrm>
              <a:off x="8059098" y="3838778"/>
              <a:ext cx="467495" cy="4674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8B7F9B-9E5E-485B-B418-43521BBC2D8A}"/>
                </a:ext>
              </a:extLst>
            </p:cNvPr>
            <p:cNvSpPr txBox="1"/>
            <p:nvPr/>
          </p:nvSpPr>
          <p:spPr>
            <a:xfrm>
              <a:off x="6969482" y="3899118"/>
              <a:ext cx="830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Ctrl +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F42C25-2D94-4D9B-AC2A-5E6A4B5EC781}"/>
                </a:ext>
              </a:extLst>
            </p:cNvPr>
            <p:cNvSpPr txBox="1"/>
            <p:nvPr/>
          </p:nvSpPr>
          <p:spPr>
            <a:xfrm>
              <a:off x="7997655" y="4371791"/>
              <a:ext cx="90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ICP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74C3ABD-BDC4-4BB9-9184-8182F27B9B86}"/>
                </a:ext>
              </a:extLst>
            </p:cNvPr>
            <p:cNvSpPr txBox="1"/>
            <p:nvPr/>
          </p:nvSpPr>
          <p:spPr>
            <a:xfrm>
              <a:off x="8540861" y="4371791"/>
              <a:ext cx="1269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ICP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337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97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Peng</dc:creator>
  <cp:lastModifiedBy>Han Peng</cp:lastModifiedBy>
  <cp:revision>21</cp:revision>
  <dcterms:created xsi:type="dcterms:W3CDTF">2017-07-29T01:53:43Z</dcterms:created>
  <dcterms:modified xsi:type="dcterms:W3CDTF">2017-08-30T01:45:39Z</dcterms:modified>
</cp:coreProperties>
</file>