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aven Pro" panose="020B0604020202020204" charset="0"/>
      <p:regular r:id="rId21"/>
      <p:bold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6" y="2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CHI411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Amna Irfan, Syed Bukhari, Geraldine Torres, Asma Rashid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9 : Crimes and Businesses with Liquor License for a block</a:t>
            </a: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026500" y="1710825"/>
            <a:ext cx="7494600" cy="3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Find out if there is a positive correlation between the number of crimes committed in blocks that have more businesses with a liquor license.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Datasets: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Crimes (Present to 2001) from Chicago City Portal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Yelp Data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Business Licenses from Chicago City Portal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9 : Crimes and Businesses with Liquor License for a block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026500" y="1710825"/>
            <a:ext cx="7494600" cy="3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 Questions can this data answer?: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Would it be useful to cancel liquor licenses to decrease crime rate?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If this is true, should we open a business near restaurants that have a liquor license?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 found no such correlation. We had a few blocks that had more than 50 businesses with a liquor license and their crime rate was the same as the blocks with less businesses licensed to sell liquor.</a:t>
            </a: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1224825" y="299375"/>
            <a:ext cx="7030500" cy="6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learning for Crime Prediction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54125" y="848400"/>
            <a:ext cx="7030500" cy="32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Generated a training model from multiple datasets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consist of various databases e.t Crime statistic, business License, demographic (CityofChicago &amp; Data.gov)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Trained the Data on spatial features (consider classified attributes e.t Zip-code, Census Block 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Couple extracted &amp; parsed data, removed redundancy from dataset to built consistency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prediction illustrate no such correlation between neighborhood with Liquor Licenses and criminal activity to occur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211" y="2929150"/>
            <a:ext cx="6469614" cy="19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Statistic: Crime-Type Rate/Year </a:t>
            </a: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61850" y="1163675"/>
            <a:ext cx="7030500" cy="3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Crime-Type Activities e.t (Theft, Robbery, Criminal Damage, Sexual Assault, Robbery) rate over the years in given Census Block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Crime Analysis represents inconsistency in yearly based reports, No such pattern observed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425" y="2159775"/>
            <a:ext cx="5667375" cy="28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5: Sentiment vs Rating for all reviews</a:t>
            </a: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1139475" y="2335125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For each restaurant, perform a sentiment analysis of its reviews. Produce a dataset with Restaurant Name, Sentiment Labels, and Review Rating for every analyzed review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361" name="Shape 361"/>
          <p:cNvSpPr txBox="1"/>
          <p:nvPr/>
        </p:nvSpPr>
        <p:spPr>
          <a:xfrm>
            <a:off x="1399575" y="1949625"/>
            <a:ext cx="2910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</a:t>
            </a:r>
            <a:endParaRPr sz="1800" b="1"/>
          </a:p>
        </p:txBody>
      </p:sp>
      <p:sp>
        <p:nvSpPr>
          <p:cNvPr id="362" name="Shape 362"/>
          <p:cNvSpPr txBox="1"/>
          <p:nvPr/>
        </p:nvSpPr>
        <p:spPr>
          <a:xfrm>
            <a:off x="4903650" y="1990050"/>
            <a:ext cx="2910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Approach</a:t>
            </a:r>
            <a:endParaRPr sz="1800" b="1"/>
          </a:p>
        </p:txBody>
      </p:sp>
      <p:sp>
        <p:nvSpPr>
          <p:cNvPr id="363" name="Shape 363"/>
          <p:cNvSpPr txBox="1">
            <a:spLocks noGrp="1"/>
          </p:cNvSpPr>
          <p:nvPr>
            <p:ph type="body" idx="2"/>
          </p:nvPr>
        </p:nvSpPr>
        <p:spPr>
          <a:xfrm>
            <a:off x="4903650" y="23755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Python’s TextBlob Library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Performs Naïve Bayes analysis on text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Produce Polarity and Subjectivity metrics of a sentiment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polarity to determine whether a sentiment is positive or negative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([-1.0,1.0], [0.0,1.0])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 (cont)</a:t>
            </a: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250" y="1205775"/>
            <a:ext cx="4141704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1415950" y="4446600"/>
            <a:ext cx="57663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Ended up not using a bar graph as it was hard to read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 (cont)</a:t>
            </a:r>
            <a:endParaRPr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199" cy="205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6: Most Common Sentiment vs Average Rating for all restaurants</a:t>
            </a: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303800" y="22948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Identify how the sentiments relate to the review rating by plotting average ratings against most frequent overall sentiments.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Restaurant Name, Sentiment labels, Average Review Rating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383" name="Shape 383"/>
          <p:cNvSpPr txBox="1">
            <a:spLocks noGrp="1"/>
          </p:cNvSpPr>
          <p:nvPr>
            <p:ph type="body" idx="2"/>
          </p:nvPr>
        </p:nvSpPr>
        <p:spPr>
          <a:xfrm>
            <a:off x="4903650" y="23755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dataset produced by Query 5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Map Restaurants to the counts of their sentiments and their average review ratings</a:t>
            </a:r>
            <a:endParaRPr sz="1400"/>
          </a:p>
        </p:txBody>
      </p:sp>
      <p:sp>
        <p:nvSpPr>
          <p:cNvPr id="384" name="Shape 384"/>
          <p:cNvSpPr txBox="1"/>
          <p:nvPr/>
        </p:nvSpPr>
        <p:spPr>
          <a:xfrm>
            <a:off x="1399575" y="1949625"/>
            <a:ext cx="2910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</a:t>
            </a:r>
            <a:endParaRPr sz="1800" b="1"/>
          </a:p>
        </p:txBody>
      </p:sp>
      <p:sp>
        <p:nvSpPr>
          <p:cNvPr id="385" name="Shape 385"/>
          <p:cNvSpPr txBox="1"/>
          <p:nvPr/>
        </p:nvSpPr>
        <p:spPr>
          <a:xfrm>
            <a:off x="4903650" y="1990050"/>
            <a:ext cx="2910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Approach</a:t>
            </a:r>
            <a:endParaRPr sz="1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6 (cont)</a:t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75" y="1240425"/>
            <a:ext cx="3820450" cy="38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Discovery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Sources: Cook County Data Catalog, CMAP, SpotCrime, Illinois Data Portal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Extraction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BeautifulSoup4 to scrape yelp and get relevant author, restaurant, and review csvs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 Reference Datasets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Parse and clean Restaurants csv file to get relevant restaurants and join with Yelp, Business Licenses, Demographics datasets, etc. to produce manual references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Integration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</a:t>
            </a:r>
            <a:endParaRPr/>
          </a:p>
          <a:p>
            <a: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Plot.ly in Python and JS as well as ChartJS and Dash libraries to produce charts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Libraries: CSV,  BeautifulSoup4, TextBlob, NLTK, Plot.ly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Libraries: jQuery, ChartJS, Dash, Plotly.js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(Athena)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Athena, AWS, S3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 : Crime Reports For Grocery Stores, Restaurants and Schools</a:t>
            </a: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026500" y="1710825"/>
            <a:ext cx="7494600" cy="3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Report the type of crimes committed within 3 blocks of the following business types.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Schools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Grocery Stores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Restaurants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Datasets: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Crimes (Present to 2001) from Chicago City Portal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Yelp Data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Business Licenses from Chicago City Portal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 : Crime Reports For Grocery Stores, Restaurants and Schools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026500" y="1710825"/>
            <a:ext cx="7494600" cy="3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 Questions can this data answer?: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How many crimes were committed for a particular business?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 is the trend of the crime? 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Crime distribution for some business type.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 type of business owner should I be?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Evaluate policies - Did a particular type of crime decrease after the policy went into effect?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And MANY MORE..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 : Food Inspection and Review Ratings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026500" y="1710825"/>
            <a:ext cx="7494600" cy="3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Find out if there is a negative/positive correlation between the average yelp ratings of a restaurant and the number of times it fails/passes/conditionally passes a food inspection.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Datasets: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Food Inspections from Chicago City Portal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Yelp Data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 : Food Inspection and Review Ratings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026500" y="1710825"/>
            <a:ext cx="7494600" cy="3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 Questions can this data answer?: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How accurate are the yelp ratings?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As yelp ratings for restaurant increase, do they have more successful inspections than failed?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 found no such correlation between the number of passed inspections and yelp ratings as most of them fell between 3 and 4. However, the ones that were 1 and 5, did show some correlation but we don’t have enough data to form any correlation hypothesis.</a:t>
            </a: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8 : Viability of a Business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026500" y="1710825"/>
            <a:ext cx="7494600" cy="3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What Questions can this data answer?: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How long is a business active after failing a food inspection?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Is there a certain number of months/years that most businesses go out of business after failing the inspection?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sz="180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 found that most businesses went out of business between 6 months - 3 years after failing an inspection. There were some that lasted between 4 - 5 years. There was really no correlation between location or type of business (restaurant, grocery store, etc.) and the amount of time they stayed active.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1106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2"/>
          </p:nvPr>
        </p:nvSpPr>
        <p:spPr>
          <a:xfrm>
            <a:off x="9598200" y="2143975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500250"/>
            <a:ext cx="7176150" cy="44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Maven Pro</vt:lpstr>
      <vt:lpstr>Nunito</vt:lpstr>
      <vt:lpstr>Calibri</vt:lpstr>
      <vt:lpstr>Arial</vt:lpstr>
      <vt:lpstr>Momentum</vt:lpstr>
      <vt:lpstr>CHI411</vt:lpstr>
      <vt:lpstr>Tasks</vt:lpstr>
      <vt:lpstr>Technologies Used</vt:lpstr>
      <vt:lpstr>Query 1 : Crime Reports For Grocery Stores, Restaurants and Schools</vt:lpstr>
      <vt:lpstr>Query 1 : Crime Reports For Grocery Stores, Restaurants and Schools</vt:lpstr>
      <vt:lpstr>Query 4 : Food Inspection and Review Ratings</vt:lpstr>
      <vt:lpstr>Query 4 : Food Inspection and Review Ratings </vt:lpstr>
      <vt:lpstr>Query 8 : Viability of a Business </vt:lpstr>
      <vt:lpstr>PowerPoint Presentation</vt:lpstr>
      <vt:lpstr>Query 9 : Crimes and Businesses with Liquor License for a block</vt:lpstr>
      <vt:lpstr>Query 9 : Crimes and Businesses with Liquor License for a block </vt:lpstr>
      <vt:lpstr>Supervised learning for Crime Prediction</vt:lpstr>
      <vt:lpstr>Crime Statistic: Crime-Type Rate/Year </vt:lpstr>
      <vt:lpstr>Query 5: Sentiment vs Rating for all reviews</vt:lpstr>
      <vt:lpstr>Query 5 (cont)</vt:lpstr>
      <vt:lpstr>Query 5 (cont)</vt:lpstr>
      <vt:lpstr>Query 6: Most Common Sentiment vs Average Rating for all restaurants</vt:lpstr>
      <vt:lpstr>Query 6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CHI411</dc:title>
  <cp:lastModifiedBy>syed bukhari</cp:lastModifiedBy>
  <cp:revision>2</cp:revision>
  <dcterms:modified xsi:type="dcterms:W3CDTF">2018-04-27T18:58:03Z</dcterms:modified>
</cp:coreProperties>
</file>