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9" dt="2021-10-25T04:22: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1T05:38:04.792" v="2313"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new modNotesTx">
        <pc:chgData name="Taryn Syler" userId="d093462dc93fe5e1" providerId="LiveId" clId="{2D2F4B00-D67B-471E-8EC5-16430E5C6708}" dt="2021-11-01T05:32:32.908" v="2024" actId="20577"/>
        <pc:sldMkLst>
          <pc:docMk/>
          <pc:sldMk cId="2730496532" sldId="260"/>
        </pc:sldMkLst>
      </pc:sldChg>
      <pc:sldChg chg="new modNotesTx">
        <pc:chgData name="Taryn Syler" userId="d093462dc93fe5e1" providerId="LiveId" clId="{2D2F4B00-D67B-471E-8EC5-16430E5C6708}" dt="2021-11-01T05:36:44.853" v="2086" actId="20577"/>
        <pc:sldMkLst>
          <pc:docMk/>
          <pc:sldMk cId="933643513" sldId="261"/>
        </pc:sldMkLst>
      </pc:sldChg>
      <pc:sldChg chg="new modNotesTx">
        <pc:chgData name="Taryn Syler" userId="d093462dc93fe5e1" providerId="LiveId" clId="{2D2F4B00-D67B-471E-8EC5-16430E5C6708}" dt="2021-11-01T05:37:18.958" v="2181" actId="20577"/>
        <pc:sldMkLst>
          <pc:docMk/>
          <pc:sldMk cId="2869901700" sldId="262"/>
        </pc:sldMkLst>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a:t>
            </a:r>
            <a:r>
              <a:rPr lang="en-US"/>
              <a:t>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689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10/31/2021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364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9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340</Words>
  <Application>Microsoft Office PowerPoint</Application>
  <PresentationFormat>Widescreen</PresentationFormat>
  <Paragraphs>31</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2021-11-01T05:38:10Z</dcterms:modified>
</cp:coreProperties>
</file>