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258" r:id="rId4"/>
    <p:sldId id="259" r:id="rId5"/>
    <p:sldId id="260" r:id="rId6"/>
    <p:sldId id="266" r:id="rId7"/>
    <p:sldId id="261" r:id="rId8"/>
    <p:sldId id="263" r:id="rId9"/>
    <p:sldId id="262"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22" dt="2021-11-15T04:19:17.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96" d="100"/>
          <a:sy n="96"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pc:chgData name="Taryn Syler" userId="d093462dc93fe5e1" providerId="LiveId" clId="{2D2F4B00-D67B-471E-8EC5-16430E5C6708}" dt="2021-11-15T04:27:38.902" v="4663" actId="403"/>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1-08T04:15:53.932" v="3183"/>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15T04:19:00.772" v="4628"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15T04:19:00.772" v="4628" actId="20577"/>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modSp new mod modNotesTx">
        <pc:chgData name="Taryn Syler" userId="d093462dc93fe5e1" providerId="LiveId" clId="{2D2F4B00-D67B-471E-8EC5-16430E5C6708}" dt="2021-11-15T04:27:38.902" v="4663" actId="403"/>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15T04:27:38.902" v="4663" actId="403"/>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addSp delSp modSp new mod ord modNotesTx">
        <pc:chgData name="Taryn Syler" userId="d093462dc93fe5e1" providerId="LiveId" clId="{2D2F4B00-D67B-471E-8EC5-16430E5C6708}" dt="2021-11-08T04:42:02.959" v="4480" actId="20577"/>
        <pc:sldMkLst>
          <pc:docMk/>
          <pc:sldMk cId="642101144" sldId="263"/>
        </pc:sldMkLst>
        <pc:spChg chg="mod">
          <ac:chgData name="Taryn Syler" userId="d093462dc93fe5e1" providerId="LiveId" clId="{2D2F4B00-D67B-471E-8EC5-16430E5C6708}" dt="2021-11-08T04:40:52.940" v="4388" actId="20577"/>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mod">
          <ac:chgData name="Taryn Syler" userId="d093462dc93fe5e1" providerId="LiveId" clId="{2D2F4B00-D67B-471E-8EC5-16430E5C6708}" dt="2021-11-08T04:42:02.959" v="4480" actId="20577"/>
          <ac:spMkLst>
            <pc:docMk/>
            <pc:sldMk cId="642101144" sldId="263"/>
            <ac:spMk id="6" creationId="{CF8751AB-6761-41D3-9EAF-91B87236966E}"/>
          </ac:spMkLst>
        </pc:sp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mod">
          <ac:chgData name="Taryn Syler" userId="d093462dc93fe5e1" providerId="LiveId" clId="{2D2F4B00-D67B-471E-8EC5-16430E5C6708}" dt="2021-11-08T04:41:36.935" v="4395" actId="14100"/>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08T04:42:42.189" v="4532"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ldChg>
      <pc:sldChg chg="addSp delSp modSp new mod modNotesTx">
        <pc:chgData name="Taryn Syler" userId="d093462dc93fe5e1" providerId="LiveId" clId="{2D2F4B00-D67B-471E-8EC5-16430E5C6708}" dt="2021-11-15T04:19:30.854" v="4658" actId="20577"/>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5T04:19:30.854" v="4658" actId="20577"/>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mod modNotesTx">
        <pc:chgData name="Taryn Syler" userId="d093462dc93fe5e1" providerId="LiveId" clId="{2D2F4B00-D67B-471E-8EC5-16430E5C6708}" dt="2021-11-08T04:43:18.867" v="4615" actId="20577"/>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12</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 (Sean) Use a multiple linear regression model to analyze data. Ideally, machine will analyze last year’s results to predict this year’s results in order to create ideal draft. However, for the purpose of the project we will test how well the machine makes a lineup </a:t>
            </a:r>
            <a:r>
              <a:rPr lang="en-US"/>
              <a:t>for last year based on last year’s stats. </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Web app: (Nic)</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4605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7FD5-ED36-42CC-8225-541D1733BF91}"/>
              </a:ext>
            </a:extLst>
          </p:cNvPr>
          <p:cNvSpPr>
            <a:spLocks noGrp="1"/>
          </p:cNvSpPr>
          <p:nvPr>
            <p:ph type="title"/>
          </p:nvPr>
        </p:nvSpPr>
        <p:spPr/>
        <p:txBody>
          <a:bodyPr/>
          <a:lstStyle/>
          <a:p>
            <a:r>
              <a:rPr lang="en-US" dirty="0"/>
              <a:t>Web app</a:t>
            </a:r>
          </a:p>
        </p:txBody>
      </p:sp>
      <p:sp>
        <p:nvSpPr>
          <p:cNvPr id="3" name="Content Placeholder 2">
            <a:extLst>
              <a:ext uri="{FF2B5EF4-FFF2-40B4-BE49-F238E27FC236}">
                <a16:creationId xmlns:a16="http://schemas.microsoft.com/office/drawing/2014/main" id="{05A2C5AF-ABFF-4089-8534-5C992A6DE1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820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r>
              <a:rPr lang="en-US" dirty="0"/>
              <a:t>Done differently</a:t>
            </a:r>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r>
              <a:rPr lang="en-US" dirty="0"/>
              <a:t>Issues-web-scraping</a:t>
            </a:r>
          </a:p>
          <a:p>
            <a:endParaRPr lang="en-US" dirty="0"/>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DB3B77-C1ED-493E-9100-9508FB819340}"/>
              </a:ext>
            </a:extLst>
          </p:cNvPr>
          <p:cNvSpPr txBox="1"/>
          <p:nvPr/>
        </p:nvSpPr>
        <p:spPr>
          <a:xfrm>
            <a:off x="457200" y="427383"/>
            <a:ext cx="1451113" cy="369332"/>
          </a:xfrm>
          <a:prstGeom prst="rect">
            <a:avLst/>
          </a:prstGeom>
          <a:noFill/>
        </p:spPr>
        <p:txBody>
          <a:bodyPr wrap="square" rtlCol="0">
            <a:spAutoFit/>
          </a:bodyPr>
          <a:lstStyle/>
          <a:p>
            <a:r>
              <a:rPr lang="en-US" dirty="0"/>
              <a:t>Placeholder</a:t>
            </a:r>
          </a:p>
        </p:txBody>
      </p:sp>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normAutofit/>
          </a:bodyPr>
          <a:lstStyle/>
          <a:p>
            <a:pPr marL="457200" indent="-457200">
              <a:buFont typeface="Arial" panose="020B0604020202020204" pitchFamily="34" charset="0"/>
              <a:buChar char="•"/>
            </a:pPr>
            <a:r>
              <a:rPr lang="en-US" sz="4000" b="1" dirty="0"/>
              <a:t>Data of Interest: Week, Player, Position (NFL)</a:t>
            </a:r>
          </a:p>
          <a:p>
            <a:pPr marL="457200" indent="-457200">
              <a:buFont typeface="Arial" panose="020B0604020202020204" pitchFamily="34" charset="0"/>
              <a:buChar char="•"/>
            </a:pPr>
            <a:r>
              <a:rPr lang="en-US" sz="4000" b="1" dirty="0"/>
              <a:t>DraftKings</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normAutofit/>
          </a:bodyPr>
          <a:lstStyle/>
          <a:p>
            <a:pPr marL="457200" indent="-457200">
              <a:buFont typeface="Arial" panose="020B0604020202020204" pitchFamily="34" charset="0"/>
              <a:buChar char="•"/>
            </a:pPr>
            <a:r>
              <a:rPr lang="en-US" sz="4400" dirty="0"/>
              <a:t>Multiple Linear Regression Model</a:t>
            </a:r>
          </a:p>
          <a:p>
            <a:pPr marL="457200" indent="-457200">
              <a:buFont typeface="Arial" panose="020B0604020202020204" pitchFamily="34" charset="0"/>
              <a:buChar char="•"/>
            </a:pPr>
            <a:r>
              <a:rPr lang="en-US" sz="4400" dirty="0"/>
              <a:t>Machine-Last Year’s Stats</a:t>
            </a:r>
          </a:p>
          <a:p>
            <a:pPr marL="457200" indent="-457200">
              <a:buFont typeface="Arial" panose="020B0604020202020204" pitchFamily="34" charset="0"/>
              <a:buChar char="•"/>
            </a:pPr>
            <a:r>
              <a:rPr lang="en-US" sz="4400" dirty="0"/>
              <a:t>Test effectiveness</a:t>
            </a:r>
          </a:p>
        </p:txBody>
      </p:sp>
    </p:spTree>
    <p:extLst>
      <p:ext uri="{BB962C8B-B14F-4D97-AF65-F5344CB8AC3E}">
        <p14:creationId xmlns:p14="http://schemas.microsoft.com/office/powerpoint/2010/main" val="9336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r>
              <a:rPr lang="en-US" dirty="0"/>
              <a:t>Placeholder for analysis</a:t>
            </a:r>
          </a:p>
        </p:txBody>
      </p:sp>
      <p:pic>
        <p:nvPicPr>
          <p:cNvPr id="5" name="Content Placeholder 4">
            <a:extLst>
              <a:ext uri="{FF2B5EF4-FFF2-40B4-BE49-F238E27FC236}">
                <a16:creationId xmlns:a16="http://schemas.microsoft.com/office/drawing/2014/main" id="{671F324A-0A71-4131-B673-CC968A22B253}"/>
              </a:ext>
            </a:extLst>
          </p:cNvPr>
          <p:cNvPicPr>
            <a:picLocks noGrp="1"/>
          </p:cNvPicPr>
          <p:nvPr>
            <p:ph idx="1"/>
          </p:nvPr>
        </p:nvPicPr>
        <p:blipFill rotWithShape="1">
          <a:blip r:embed="rId3"/>
          <a:srcRect l="16037" t="22755" r="17436" b="21019"/>
          <a:stretch/>
        </p:blipFill>
        <p:spPr bwMode="auto">
          <a:xfrm>
            <a:off x="2254685" y="2404996"/>
            <a:ext cx="7578247" cy="413518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F8751AB-6761-41D3-9EAF-91B87236966E}"/>
              </a:ext>
            </a:extLst>
          </p:cNvPr>
          <p:cNvSpPr txBox="1"/>
          <p:nvPr/>
        </p:nvSpPr>
        <p:spPr>
          <a:xfrm>
            <a:off x="225468" y="2880986"/>
            <a:ext cx="1728592" cy="1477328"/>
          </a:xfrm>
          <a:prstGeom prst="rect">
            <a:avLst/>
          </a:prstGeom>
          <a:noFill/>
        </p:spPr>
        <p:txBody>
          <a:bodyPr wrap="square" rtlCol="0">
            <a:spAutoFit/>
          </a:bodyPr>
          <a:lstStyle/>
          <a:p>
            <a:r>
              <a:rPr lang="en-US" dirty="0"/>
              <a:t>*Does this work for analysis? There is more data but it doesn’t fit</a:t>
            </a:r>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7464</TotalTime>
  <Words>546</Words>
  <Application>Microsoft Office PowerPoint</Application>
  <PresentationFormat>Widescreen</PresentationFormat>
  <Paragraphs>56</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Placeholder for analysis</vt:lpstr>
      <vt:lpstr>Technologies, languages, tools</vt:lpstr>
      <vt:lpstr>Web app</vt:lpstr>
      <vt:lpstr>Recommendation for future analysis</vt:lpstr>
      <vt:lpstr>Done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2021-11-15T04:27:46Z</dcterms:modified>
</cp:coreProperties>
</file>