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9" dt="2021-10-25T04:22:01.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77" d="100"/>
          <a:sy n="77" d="100"/>
        </p:scale>
        <p:origin x="126" y="510"/>
      </p:cViewPr>
      <p:guideLst/>
    </p:cSldViewPr>
  </p:slideViewPr>
  <p:notesTextViewPr>
    <p:cViewPr>
      <p:scale>
        <a:sx n="1" d="1"/>
        <a:sy n="1" d="1"/>
      </p:scale>
      <p:origin x="0" y="-25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modSld">
      <pc:chgData name="Taryn Syler" userId="d093462dc93fe5e1" providerId="LiveId" clId="{2D2F4B00-D67B-471E-8EC5-16430E5C6708}" dt="2021-10-25T04:22:10.716" v="1955" actId="26606"/>
      <pc:docMkLst>
        <pc:docMk/>
      </pc:docMkLst>
      <pc:sldChg chg="addSp delSp modSp new mod setBg modNotesTx">
        <pc:chgData name="Taryn Syler" userId="d093462dc93fe5e1" providerId="LiveId" clId="{2D2F4B00-D67B-471E-8EC5-16430E5C6708}" dt="2021-10-25T03:47:39.834" v="337"/>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mod setBg modNotesTx">
        <pc:chgData name="Taryn Syler" userId="d093462dc93fe5e1" providerId="LiveId" clId="{2D2F4B00-D67B-471E-8EC5-16430E5C6708}" dt="2021-10-25T04:22:10.716" v="1955" actId="26606"/>
        <pc:sldMkLst>
          <pc:docMk/>
          <pc:sldMk cId="218487303" sldId="259"/>
        </pc:sldMkLst>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10/24/2021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r>
              <a:rPr lang="en-US"/>
              <a:t>Image Source: https://milehighsports.com/understanding-prop-dd-qa-with-stanton-dodge-of-draft-kings/</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r>
              <a:rPr lang="en-US" dirty="0"/>
              <a:t>Image source: https://www.reddit.com/r/Patriots/comments/6cxjlh/tom_brady_vs_peyton_manning_superbowl_stats/</a:t>
            </a:r>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159319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10/24/2021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10/24/2021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10/24/2021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10/24/2021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10/24/2021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10/24/2021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10/24/2021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10/24/2021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10/24/2021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10/24/2021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10/24/2021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10/24/2021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DraftKings Weekly Drafts</a:t>
            </a: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m Brady vs. Peyton Manning: Superbowl Stats Comparison: Patriots">
            <a:extLst>
              <a:ext uri="{FF2B5EF4-FFF2-40B4-BE49-F238E27FC236}">
                <a16:creationId xmlns:a16="http://schemas.microsoft.com/office/drawing/2014/main" id="{C03E19EB-544D-49C5-AD32-7FD0EBABF7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43508" y="643467"/>
            <a:ext cx="690498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87303"/>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285</Words>
  <Application>Microsoft Office PowerPoint</Application>
  <PresentationFormat>Widescreen</PresentationFormat>
  <Paragraphs>19</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Franklin Gothic Demi Cond</vt:lpstr>
      <vt:lpstr>Franklin Gothic Medium</vt:lpstr>
      <vt:lpstr>Wingdings</vt:lpstr>
      <vt:lpstr>JuxtaposeVTI</vt:lpstr>
      <vt:lpstr>DraftKings Weekly Drafts</vt:lpstr>
      <vt:lpstr>The topic </vt:lpstr>
      <vt:lpstr>Data Source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2021-10-25T04:22:10Z</dcterms:modified>
</cp:coreProperties>
</file>