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4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8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8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5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1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98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8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254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8CB53-5003-4FC4-A7D9-D34B3B6C0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DraftKings Weekly Drafts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E7769-4716-494E-BB6D-0121EEA0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2500" dirty="0"/>
              <a:t>Nic Brownrigg, Sean Bull, Alex Guenther, Taryn Syler, and Jabari Tucker</a:t>
            </a:r>
          </a:p>
          <a:p>
            <a:pPr algn="l">
              <a:lnSpc>
                <a:spcPct val="91000"/>
              </a:lnSpc>
            </a:pPr>
            <a:r>
              <a:rPr lang="en-US" sz="2500" dirty="0"/>
              <a:t>DU Data Analytics Boot Camp</a:t>
            </a:r>
          </a:p>
        </p:txBody>
      </p:sp>
      <p:pic>
        <p:nvPicPr>
          <p:cNvPr id="4" name="Picture 3" descr="Calendar on table">
            <a:extLst>
              <a:ext uri="{FF2B5EF4-FFF2-40B4-BE49-F238E27FC236}">
                <a16:creationId xmlns:a16="http://schemas.microsoft.com/office/drawing/2014/main" id="{CEFD3927-93F3-4028-A604-458BA21B8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1" r="4441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6AB81"/>
      </a:accent3>
      <a:accent4>
        <a:srgbClr val="90AA74"/>
      </a:accent4>
      <a:accent5>
        <a:srgbClr val="A1A47C"/>
      </a:accent5>
      <a:accent6>
        <a:srgbClr val="B29F7A"/>
      </a:accent6>
      <a:hlink>
        <a:srgbClr val="AE697C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Franklin Gothic Demi Cond</vt:lpstr>
      <vt:lpstr>Franklin Gothic Medium</vt:lpstr>
      <vt:lpstr>Wingdings</vt:lpstr>
      <vt:lpstr>JuxtaposeVTI</vt:lpstr>
      <vt:lpstr>DraftKings Weekly Drafts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DraftKings Weekly Drafts</dc:title>
  <dc:creator>Taryn Syler</dc:creator>
  <cp:lastModifiedBy>Taryn Syler</cp:lastModifiedBy>
  <cp:revision>1</cp:revision>
  <dcterms:created xsi:type="dcterms:W3CDTF">2021-10-25T03:28:02Z</dcterms:created>
  <dcterms:modified xsi:type="dcterms:W3CDTF">2021-10-25T03:33:47Z</dcterms:modified>
</cp:coreProperties>
</file>