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15" dt="2021-11-08T04:15:49.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96" d="100"/>
          <a:sy n="96"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1-08T04:35:16.145" v="4362"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1-08T04:15:53.932" v="3183"/>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addSp delSp modSp new mod modNotesTx">
        <pc:chgData name="Taryn Syler" userId="d093462dc93fe5e1" providerId="LiveId" clId="{2D2F4B00-D67B-471E-8EC5-16430E5C6708}" dt="2021-11-08T04:22:16.750" v="3797"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08T04:20:34.443" v="3525" actId="20577"/>
          <ac:spMkLst>
            <pc:docMk/>
            <pc:sldMk cId="2730496532" sldId="260"/>
            <ac:spMk id="3" creationId="{18C6CAC7-1AC4-461F-BCFB-213EF76A92EE}"/>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sldChg>
      <pc:sldChg chg="modSp new mod modNotesTx">
        <pc:chgData name="Taryn Syler" userId="d093462dc93fe5e1" providerId="LiveId" clId="{2D2F4B00-D67B-471E-8EC5-16430E5C6708}" dt="2021-11-08T04:35:16.145" v="4362" actId="20577"/>
        <pc:sldMkLst>
          <pc:docMk/>
          <pc:sldMk cId="933643513" sldId="261"/>
        </pc:sldMkLst>
        <pc:spChg chg="mod">
          <ac:chgData name="Taryn Syler" userId="d093462dc93fe5e1" providerId="LiveId" clId="{2D2F4B00-D67B-471E-8EC5-16430E5C6708}" dt="2021-11-01T06:00:42.604" v="2675" actId="20577"/>
          <ac:spMkLst>
            <pc:docMk/>
            <pc:sldMk cId="933643513" sldId="261"/>
            <ac:spMk id="2" creationId="{8DC2469B-491B-449B-BBAF-62C42A10CBD8}"/>
          </ac:spMkLst>
        </pc:spChg>
        <pc:spChg chg="mod">
          <ac:chgData name="Taryn Syler" userId="d093462dc93fe5e1" providerId="LiveId" clId="{2D2F4B00-D67B-471E-8EC5-16430E5C6708}" dt="2021-11-08T04:33:58.398" v="3894" actId="20577"/>
          <ac:spMkLst>
            <pc:docMk/>
            <pc:sldMk cId="933643513" sldId="261"/>
            <ac:spMk id="3" creationId="{135F1482-E208-49C4-9C5B-CC00A1E8831F}"/>
          </ac:spMkLst>
        </pc:spChg>
      </pc:sldChg>
      <pc:sldChg chg="modSp new mod modNotesTx">
        <pc:chgData name="Taryn Syler" userId="d093462dc93fe5e1" providerId="LiveId" clId="{2D2F4B00-D67B-471E-8EC5-16430E5C6708}" dt="2021-11-01T06:15:15.074" v="3103" actId="20577"/>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01T06:15:15.074" v="3103" actId="20577"/>
          <ac:spMkLst>
            <pc:docMk/>
            <pc:sldMk cId="2869901700" sldId="262"/>
            <ac:spMk id="3" creationId="{A612F5A8-3E12-43BD-8784-444B5C059B56}"/>
          </ac:spMkLst>
        </pc:spChg>
      </pc:sldChg>
      <pc:sldChg chg="new modNotesTx">
        <pc:chgData name="Taryn Syler" userId="d093462dc93fe5e1" providerId="LiveId" clId="{2D2F4B00-D67B-471E-8EC5-16430E5C6708}" dt="2021-11-01T05:37:28.766" v="2203" actId="20577"/>
        <pc:sldMkLst>
          <pc:docMk/>
          <pc:sldMk cId="642101144" sldId="263"/>
        </pc:sldMkLst>
      </pc:sldChg>
      <pc:sldChg chg="new modNotesTx">
        <pc:chgData name="Taryn Syler" userId="d093462dc93fe5e1" providerId="LiveId" clId="{2D2F4B00-D67B-471E-8EC5-16430E5C6708}" dt="2021-11-01T05:37:41.749" v="2240" actId="20577"/>
        <pc:sldMkLst>
          <pc:docMk/>
          <pc:sldMk cId="1993694396" sldId="264"/>
        </pc:sldMkLst>
      </pc:sldChg>
      <pc:sldChg chg="new modNotesTx">
        <pc:chgData name="Taryn Syler" userId="d093462dc93fe5e1" providerId="LiveId" clId="{2D2F4B00-D67B-471E-8EC5-16430E5C6708}" dt="2021-11-01T05:38:04.792" v="2313" actId="20577"/>
        <pc:sldMkLst>
          <pc:docMk/>
          <pc:sldMk cId="1302545605" sldId="265"/>
        </pc:sldMkLst>
      </pc:sldChg>
      <pc:sldChg chg="addSp delSp modSp new mod setBg modNotesTx">
        <pc:chgData name="Taryn Syler" userId="d093462dc93fe5e1" providerId="LiveId" clId="{2D2F4B00-D67B-471E-8EC5-16430E5C6708}" dt="2021-11-08T04:13:44.173" v="3166" actId="20577"/>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11</a:t>
            </a:fld>
            <a:endParaRPr lang="en-US"/>
          </a:p>
        </p:txBody>
      </p:sp>
    </p:spTree>
    <p:extLst>
      <p:ext uri="{BB962C8B-B14F-4D97-AF65-F5344CB8AC3E}">
        <p14:creationId xmlns:p14="http://schemas.microsoft.com/office/powerpoint/2010/main" val="196892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exploration visual</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18516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 (Sean) Use a multiple linear regression model to analyze data. Ideally, machine will analyze last year’s results to predict this year’s results in order to create ideal draft. However, for the purpose of the project we will test how well the machine makes a lineup </a:t>
            </a:r>
            <a:r>
              <a:rPr lang="en-US"/>
              <a:t>for last year based on last year’s stats. </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65957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11/7/2021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11/7/2021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DB3B77-C1ED-493E-9100-9508FB819340}"/>
              </a:ext>
            </a:extLst>
          </p:cNvPr>
          <p:cNvSpPr txBox="1"/>
          <p:nvPr/>
        </p:nvSpPr>
        <p:spPr>
          <a:xfrm>
            <a:off x="457200" y="427383"/>
            <a:ext cx="1451113" cy="369332"/>
          </a:xfrm>
          <a:prstGeom prst="rect">
            <a:avLst/>
          </a:prstGeom>
          <a:noFill/>
        </p:spPr>
        <p:txBody>
          <a:bodyPr wrap="square" rtlCol="0">
            <a:spAutoFit/>
          </a:bodyPr>
          <a:lstStyle/>
          <a:p>
            <a:r>
              <a:rPr lang="en-US" dirty="0"/>
              <a:t>Placeholder</a:t>
            </a:r>
          </a:p>
        </p:txBody>
      </p:sp>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normAutofit/>
          </a:bodyPr>
          <a:lstStyle/>
          <a:p>
            <a:pPr marL="457200" indent="-457200">
              <a:buFont typeface="Arial" panose="020B0604020202020204" pitchFamily="34" charset="0"/>
              <a:buChar char="•"/>
            </a:pPr>
            <a:r>
              <a:rPr lang="en-US" sz="4000" b="1" dirty="0"/>
              <a:t>Data of Interest: Week, Player, Position (NFL)</a:t>
            </a:r>
          </a:p>
          <a:p>
            <a:pPr marL="457200" indent="-457200">
              <a:buFont typeface="Arial" panose="020B0604020202020204" pitchFamily="34" charset="0"/>
              <a:buChar char="•"/>
            </a:pPr>
            <a:r>
              <a:rPr lang="en-US" sz="4000" b="1" dirty="0"/>
              <a:t>DraftKings</a:t>
            </a:r>
          </a:p>
          <a:p>
            <a:pPr marL="457200" indent="-457200">
              <a:buFont typeface="Arial" panose="020B0604020202020204" pitchFamily="34" charset="0"/>
              <a:buChar char="•"/>
            </a:pPr>
            <a:r>
              <a:rPr lang="en-US" sz="4000" b="1" dirty="0"/>
              <a:t>Issues-Web</a:t>
            </a:r>
            <a:r>
              <a:rPr lang="en-US" sz="4000" dirty="0"/>
              <a:t> </a:t>
            </a:r>
            <a:r>
              <a:rPr lang="en-US" sz="4000" b="1" dirty="0"/>
              <a:t>Scraping</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0D92C-A760-45A4-BE44-F23FDB40180B}"/>
              </a:ext>
            </a:extLst>
          </p:cNvPr>
          <p:cNvPicPr>
            <a:picLocks noGrp="1"/>
          </p:cNvPicPr>
          <p:nvPr>
            <p:ph idx="1"/>
          </p:nvPr>
        </p:nvPicPr>
        <p:blipFill rotWithShape="1">
          <a:blip r:embed="rId3"/>
          <a:srcRect l="23847" t="16254" r="24783" b="11267"/>
          <a:stretch/>
        </p:blipFill>
        <p:spPr bwMode="auto">
          <a:xfrm>
            <a:off x="2374210" y="0"/>
            <a:ext cx="7170623" cy="675315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6782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pPr marL="457200" indent="-457200">
              <a:buFont typeface="Arial" panose="020B0604020202020204" pitchFamily="34" charset="0"/>
              <a:buChar char="•"/>
            </a:pPr>
            <a:r>
              <a:rPr lang="en-US" dirty="0"/>
              <a:t>Multiple Linear Regression Model</a:t>
            </a:r>
          </a:p>
          <a:p>
            <a:pPr marL="457200" indent="-457200">
              <a:buFont typeface="Arial" panose="020B0604020202020204" pitchFamily="34" charset="0"/>
              <a:buChar char="•"/>
            </a:pPr>
            <a:r>
              <a:rPr lang="en-US" dirty="0"/>
              <a:t>Machine-Last Year’s Stats</a:t>
            </a:r>
          </a:p>
          <a:p>
            <a:pPr marL="457200" indent="-457200">
              <a:buFont typeface="Arial" panose="020B0604020202020204" pitchFamily="34" charset="0"/>
              <a:buChar char="•"/>
            </a:pPr>
            <a:r>
              <a:rPr lang="en-US" dirty="0"/>
              <a:t>Test effectiveness</a:t>
            </a:r>
          </a:p>
        </p:txBody>
      </p:sp>
    </p:spTree>
    <p:extLst>
      <p:ext uri="{BB962C8B-B14F-4D97-AF65-F5344CB8AC3E}">
        <p14:creationId xmlns:p14="http://schemas.microsoft.com/office/powerpoint/2010/main" val="93364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normAutofit fontScale="90000"/>
          </a:bodyPr>
          <a:lstStyle/>
          <a:p>
            <a:r>
              <a:rPr lang="en-US" dirty="0"/>
              <a:t>Technologies, languages, tools</a:t>
            </a:r>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err="1"/>
              <a:t>sportsipy</a:t>
            </a:r>
            <a:endParaRPr lang="en-US" dirty="0"/>
          </a:p>
          <a:p>
            <a:pPr marL="457200" indent="-457200">
              <a:buFont typeface="Arial" panose="020B0604020202020204" pitchFamily="34" charset="0"/>
              <a:buChar char="•"/>
            </a:pPr>
            <a:r>
              <a:rPr lang="en-US" dirty="0"/>
              <a:t>Website for web scraping</a:t>
            </a:r>
          </a:p>
          <a:p>
            <a:pPr marL="457200" indent="-457200">
              <a:buFont typeface="Arial" panose="020B0604020202020204" pitchFamily="34" charset="0"/>
              <a:buChar char="•"/>
            </a:pPr>
            <a:r>
              <a:rPr lang="en-US" dirty="0"/>
              <a:t>Web scraping tool</a:t>
            </a:r>
          </a:p>
          <a:p>
            <a:pPr marL="457200" indent="-457200">
              <a:buFont typeface="Arial" panose="020B0604020202020204" pitchFamily="34" charset="0"/>
              <a:buChar char="•"/>
            </a:pPr>
            <a:r>
              <a:rPr lang="en-US" dirty="0"/>
              <a:t>Websites for NFL data</a:t>
            </a:r>
          </a:p>
          <a:p>
            <a:pPr marL="457200" indent="-457200">
              <a:buFont typeface="Arial" panose="020B0604020202020204" pitchFamily="34" charset="0"/>
              <a:buChar char="•"/>
            </a:pPr>
            <a:r>
              <a:rPr lang="en-US" dirty="0"/>
              <a:t>DraftKings</a:t>
            </a:r>
          </a:p>
          <a:p>
            <a:pPr marL="457200" indent="-457200">
              <a:buFont typeface="Arial" panose="020B0604020202020204" pitchFamily="34" charset="0"/>
              <a:buChar char="•"/>
            </a:pPr>
            <a:r>
              <a:rPr lang="en-US"/>
              <a:t>Languages--</a:t>
            </a:r>
            <a:endParaRPr lang="en-US" dirty="0"/>
          </a:p>
        </p:txBody>
      </p:sp>
    </p:spTree>
    <p:extLst>
      <p:ext uri="{BB962C8B-B14F-4D97-AF65-F5344CB8AC3E}">
        <p14:creationId xmlns:p14="http://schemas.microsoft.com/office/powerpoint/2010/main" val="286990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B144A-0F7A-49F4-A7FE-EFD985425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01144"/>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7419</TotalTime>
  <Words>514</Words>
  <Application>Microsoft Office PowerPoint</Application>
  <PresentationFormat>Widescreen</PresentationFormat>
  <Paragraphs>49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PowerPoint Presentation</vt:lpstr>
      <vt:lpstr>Analysis phase</vt:lpstr>
      <vt:lpstr>Technologies, languages, tools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2021-11-08T04:35:16Z</dcterms:modified>
</cp:coreProperties>
</file>