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57" r:id="rId3"/>
    <p:sldId id="258" r:id="rId4"/>
    <p:sldId id="259" r:id="rId5"/>
    <p:sldId id="260" r:id="rId6"/>
    <p:sldId id="266" r:id="rId7"/>
    <p:sldId id="261" r:id="rId8"/>
    <p:sldId id="263" r:id="rId9"/>
    <p:sldId id="262"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19" dt="2021-11-08T04:41:46.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77" d="100"/>
          <a:sy n="77" d="100"/>
        </p:scale>
        <p:origin x="12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modSld sldOrd">
      <pc:chgData name="Taryn Syler" userId="d093462dc93fe5e1" providerId="LiveId" clId="{2D2F4B00-D67B-471E-8EC5-16430E5C6708}" dt="2021-11-08T04:43:18.867" v="4615" actId="20577"/>
      <pc:docMkLst>
        <pc:docMk/>
      </pc:docMkLst>
      <pc:sldChg chg="addSp delSp modSp new mod setBg modNotesTx">
        <pc:chgData name="Taryn Syler" userId="d093462dc93fe5e1" providerId="LiveId" clId="{2D2F4B00-D67B-471E-8EC5-16430E5C6708}" dt="2021-10-25T03:47:39.834" v="337"/>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mod setBg modNotesTx">
        <pc:chgData name="Taryn Syler" userId="d093462dc93fe5e1" providerId="LiveId" clId="{2D2F4B00-D67B-471E-8EC5-16430E5C6708}" dt="2021-11-08T04:15:53.932" v="3183"/>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addSp delSp modSp new mod modNotesTx">
        <pc:chgData name="Taryn Syler" userId="d093462dc93fe5e1" providerId="LiveId" clId="{2D2F4B00-D67B-471E-8EC5-16430E5C6708}" dt="2021-11-08T04:22:16.750" v="3797" actId="20577"/>
        <pc:sldMkLst>
          <pc:docMk/>
          <pc:sldMk cId="2730496532" sldId="260"/>
        </pc:sldMkLst>
        <pc:spChg chg="mod">
          <ac:chgData name="Taryn Syler" userId="d093462dc93fe5e1" providerId="LiveId" clId="{2D2F4B00-D67B-471E-8EC5-16430E5C6708}" dt="2021-11-01T05:45:58.398" v="2330" actId="20577"/>
          <ac:spMkLst>
            <pc:docMk/>
            <pc:sldMk cId="2730496532" sldId="260"/>
            <ac:spMk id="2" creationId="{8B9EC104-FCF8-482D-833F-B9BAB79DA61D}"/>
          </ac:spMkLst>
        </pc:spChg>
        <pc:spChg chg="mod">
          <ac:chgData name="Taryn Syler" userId="d093462dc93fe5e1" providerId="LiveId" clId="{2D2F4B00-D67B-471E-8EC5-16430E5C6708}" dt="2021-11-08T04:20:34.443" v="3525" actId="20577"/>
          <ac:spMkLst>
            <pc:docMk/>
            <pc:sldMk cId="2730496532" sldId="260"/>
            <ac:spMk id="3" creationId="{18C6CAC7-1AC4-461F-BCFB-213EF76A92EE}"/>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sldChg>
      <pc:sldChg chg="modSp new mod modNotesTx">
        <pc:chgData name="Taryn Syler" userId="d093462dc93fe5e1" providerId="LiveId" clId="{2D2F4B00-D67B-471E-8EC5-16430E5C6708}" dt="2021-11-08T04:35:16.145" v="4362" actId="20577"/>
        <pc:sldMkLst>
          <pc:docMk/>
          <pc:sldMk cId="933643513" sldId="261"/>
        </pc:sldMkLst>
        <pc:spChg chg="mod">
          <ac:chgData name="Taryn Syler" userId="d093462dc93fe5e1" providerId="LiveId" clId="{2D2F4B00-D67B-471E-8EC5-16430E5C6708}" dt="2021-11-01T06:00:42.604" v="2675" actId="20577"/>
          <ac:spMkLst>
            <pc:docMk/>
            <pc:sldMk cId="933643513" sldId="261"/>
            <ac:spMk id="2" creationId="{8DC2469B-491B-449B-BBAF-62C42A10CBD8}"/>
          </ac:spMkLst>
        </pc:spChg>
        <pc:spChg chg="mod">
          <ac:chgData name="Taryn Syler" userId="d093462dc93fe5e1" providerId="LiveId" clId="{2D2F4B00-D67B-471E-8EC5-16430E5C6708}" dt="2021-11-08T04:33:58.398" v="3894" actId="20577"/>
          <ac:spMkLst>
            <pc:docMk/>
            <pc:sldMk cId="933643513" sldId="261"/>
            <ac:spMk id="3" creationId="{135F1482-E208-49C4-9C5B-CC00A1E8831F}"/>
          </ac:spMkLst>
        </pc:spChg>
      </pc:sldChg>
      <pc:sldChg chg="modSp new mod modNotesTx">
        <pc:chgData name="Taryn Syler" userId="d093462dc93fe5e1" providerId="LiveId" clId="{2D2F4B00-D67B-471E-8EC5-16430E5C6708}" dt="2021-11-01T06:15:15.074" v="3103" actId="20577"/>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01T06:15:15.074" v="3103" actId="20577"/>
          <ac:spMkLst>
            <pc:docMk/>
            <pc:sldMk cId="2869901700" sldId="262"/>
            <ac:spMk id="3" creationId="{A612F5A8-3E12-43BD-8784-444B5C059B56}"/>
          </ac:spMkLst>
        </pc:spChg>
      </pc:sldChg>
      <pc:sldChg chg="addSp delSp modSp new mod ord modNotesTx">
        <pc:chgData name="Taryn Syler" userId="d093462dc93fe5e1" providerId="LiveId" clId="{2D2F4B00-D67B-471E-8EC5-16430E5C6708}" dt="2021-11-08T04:42:02.959" v="4480" actId="20577"/>
        <pc:sldMkLst>
          <pc:docMk/>
          <pc:sldMk cId="642101144" sldId="263"/>
        </pc:sldMkLst>
        <pc:spChg chg="mod">
          <ac:chgData name="Taryn Syler" userId="d093462dc93fe5e1" providerId="LiveId" clId="{2D2F4B00-D67B-471E-8EC5-16430E5C6708}" dt="2021-11-08T04:40:52.940" v="4388" actId="20577"/>
          <ac:spMkLst>
            <pc:docMk/>
            <pc:sldMk cId="642101144" sldId="263"/>
            <ac:spMk id="2" creationId="{DC884FA8-97A7-42A3-B4A8-6475A65F7904}"/>
          </ac:spMkLst>
        </pc:spChg>
        <pc:spChg chg="add del">
          <ac:chgData name="Taryn Syler" userId="d093462dc93fe5e1" providerId="LiveId" clId="{2D2F4B00-D67B-471E-8EC5-16430E5C6708}" dt="2021-11-08T04:41:29.388" v="4393"/>
          <ac:spMkLst>
            <pc:docMk/>
            <pc:sldMk cId="642101144" sldId="263"/>
            <ac:spMk id="3" creationId="{AE0B144A-0F7A-49F4-A7FE-EFD985425F1F}"/>
          </ac:spMkLst>
        </pc:spChg>
        <pc:spChg chg="add mod">
          <ac:chgData name="Taryn Syler" userId="d093462dc93fe5e1" providerId="LiveId" clId="{2D2F4B00-D67B-471E-8EC5-16430E5C6708}" dt="2021-11-08T04:42:02.959" v="4480" actId="20577"/>
          <ac:spMkLst>
            <pc:docMk/>
            <pc:sldMk cId="642101144" sldId="263"/>
            <ac:spMk id="6" creationId="{CF8751AB-6761-41D3-9EAF-91B87236966E}"/>
          </ac:spMkLst>
        </pc:spChg>
        <pc:picChg chg="add mod">
          <ac:chgData name="Taryn Syler" userId="d093462dc93fe5e1" providerId="LiveId" clId="{2D2F4B00-D67B-471E-8EC5-16430E5C6708}" dt="2021-11-08T04:41:16.657" v="4392"/>
          <ac:picMkLst>
            <pc:docMk/>
            <pc:sldMk cId="642101144" sldId="263"/>
            <ac:picMk id="4" creationId="{61899DE0-6216-40C2-9BCC-6116CBC5F533}"/>
          </ac:picMkLst>
        </pc:picChg>
        <pc:picChg chg="add mod">
          <ac:chgData name="Taryn Syler" userId="d093462dc93fe5e1" providerId="LiveId" clId="{2D2F4B00-D67B-471E-8EC5-16430E5C6708}" dt="2021-11-08T04:41:36.935" v="4395" actId="14100"/>
          <ac:picMkLst>
            <pc:docMk/>
            <pc:sldMk cId="642101144" sldId="263"/>
            <ac:picMk id="5" creationId="{671F324A-0A71-4131-B673-CC968A22B253}"/>
          </ac:picMkLst>
        </pc:picChg>
      </pc:sldChg>
      <pc:sldChg chg="modSp new mod modNotesTx">
        <pc:chgData name="Taryn Syler" userId="d093462dc93fe5e1" providerId="LiveId" clId="{2D2F4B00-D67B-471E-8EC5-16430E5C6708}" dt="2021-11-08T04:42:42.189" v="4532" actId="20577"/>
        <pc:sldMkLst>
          <pc:docMk/>
          <pc:sldMk cId="1993694396" sldId="264"/>
        </pc:sldMkLst>
        <pc:spChg chg="mod">
          <ac:chgData name="Taryn Syler" userId="d093462dc93fe5e1" providerId="LiveId" clId="{2D2F4B00-D67B-471E-8EC5-16430E5C6708}" dt="2021-11-08T04:42:42.189" v="4532" actId="20577"/>
          <ac:spMkLst>
            <pc:docMk/>
            <pc:sldMk cId="1993694396" sldId="264"/>
            <ac:spMk id="2" creationId="{00A15753-9A0A-46A0-827A-191A50197E37}"/>
          </ac:spMkLst>
        </pc:spChg>
      </pc:sldChg>
      <pc:sldChg chg="modSp new mod modNotesTx">
        <pc:chgData name="Taryn Syler" userId="d093462dc93fe5e1" providerId="LiveId" clId="{2D2F4B00-D67B-471E-8EC5-16430E5C6708}" dt="2021-11-08T04:42:48.550" v="4549" actId="20577"/>
        <pc:sldMkLst>
          <pc:docMk/>
          <pc:sldMk cId="1302545605" sldId="265"/>
        </pc:sldMkLst>
        <pc:spChg chg="mod">
          <ac:chgData name="Taryn Syler" userId="d093462dc93fe5e1" providerId="LiveId" clId="{2D2F4B00-D67B-471E-8EC5-16430E5C6708}" dt="2021-11-08T04:42:48.550" v="4549" actId="20577"/>
          <ac:spMkLst>
            <pc:docMk/>
            <pc:sldMk cId="1302545605" sldId="265"/>
            <ac:spMk id="2" creationId="{F7EE706F-D698-4024-BCE4-B57C05976FEF}"/>
          </ac:spMkLst>
        </pc:spChg>
      </pc:sldChg>
      <pc:sldChg chg="addSp delSp modSp new mod setBg modNotesTx">
        <pc:chgData name="Taryn Syler" userId="d093462dc93fe5e1" providerId="LiveId" clId="{2D2F4B00-D67B-471E-8EC5-16430E5C6708}" dt="2021-11-08T04:13:44.173" v="3166" actId="20577"/>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sldChg chg="modSp new mod modNotesTx">
        <pc:chgData name="Taryn Syler" userId="d093462dc93fe5e1" providerId="LiveId" clId="{2D2F4B00-D67B-471E-8EC5-16430E5C6708}" dt="2021-11-08T04:43:18.867" v="4615" actId="20577"/>
        <pc:sldMkLst>
          <pc:docMk/>
          <pc:sldMk cId="2548203177" sldId="267"/>
        </pc:sldMkLst>
        <pc:spChg chg="mod">
          <ac:chgData name="Taryn Syler" userId="d093462dc93fe5e1" providerId="LiveId" clId="{2D2F4B00-D67B-471E-8EC5-16430E5C6708}" dt="2021-11-08T04:43:12.885" v="4599" actId="20577"/>
          <ac:spMkLst>
            <pc:docMk/>
            <pc:sldMk cId="2548203177" sldId="267"/>
            <ac:spMk id="2" creationId="{D7247FD5-ED36-42CC-8225-541D1733BF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r>
              <a:rPr lang="en-US"/>
              <a:t>Image Source: https://milehighsports.com/understanding-prop-dd-qa-with-stanton-dodge-of-draft-kings/</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2</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11</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the team would have done differently:</a:t>
            </a:r>
          </a:p>
        </p:txBody>
      </p:sp>
      <p:sp>
        <p:nvSpPr>
          <p:cNvPr id="4" name="Slide Number Placeholder 3"/>
          <p:cNvSpPr>
            <a:spLocks noGrp="1"/>
          </p:cNvSpPr>
          <p:nvPr>
            <p:ph type="sldNum" sz="quarter" idx="5"/>
          </p:nvPr>
        </p:nvSpPr>
        <p:spPr/>
        <p:txBody>
          <a:bodyPr/>
          <a:lstStyle/>
          <a:p>
            <a:fld id="{8382AD83-B5DF-4BD6-AC2B-95FF0DEC3221}" type="slidenum">
              <a:rPr lang="en-US" smtClean="0"/>
              <a:t>12</a:t>
            </a:fld>
            <a:endParaRPr lang="en-US"/>
          </a:p>
        </p:txBody>
      </p:sp>
    </p:spTree>
    <p:extLst>
      <p:ext uri="{BB962C8B-B14F-4D97-AF65-F5344CB8AC3E}">
        <p14:creationId xmlns:p14="http://schemas.microsoft.com/office/powerpoint/2010/main" val="196892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r>
              <a:rPr lang="en-US" dirty="0"/>
              <a:t>Image source: https://www.reddit.com/r/Patriots/comments/6cxjlh/tom_brady_vs_peyton_manning_superbowl_stats/</a:t>
            </a:r>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1593192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exploration visual</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18516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analysis phase of the project: (Sean) Use a multiple linear regression model to analyze data. Ideally, machine will analyze last year’s results to predict this year’s results in order to create ideal draft. However, for the purpose of the project we will test how well the machine makes a lineup </a:t>
            </a:r>
            <a:r>
              <a:rPr lang="en-US"/>
              <a:t>for last year based on last year’s stats. </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0780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analysis:</a:t>
            </a:r>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229644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Technologies, languages, tools, and algorithms used throughout the project: </a:t>
            </a:r>
          </a:p>
        </p:txBody>
      </p:sp>
      <p:sp>
        <p:nvSpPr>
          <p:cNvPr id="4" name="Slide Number Placeholder 3"/>
          <p:cNvSpPr>
            <a:spLocks noGrp="1"/>
          </p:cNvSpPr>
          <p:nvPr>
            <p:ph type="sldNum" sz="quarter" idx="5"/>
          </p:nvPr>
        </p:nvSpPr>
        <p:spPr/>
        <p:txBody>
          <a:bodyPr/>
          <a:lstStyle/>
          <a:p>
            <a:fld id="{8382AD83-B5DF-4BD6-AC2B-95FF0DEC3221}" type="slidenum">
              <a:rPr lang="en-US" smtClean="0"/>
              <a:t>9</a:t>
            </a:fld>
            <a:endParaRPr lang="en-US"/>
          </a:p>
        </p:txBody>
      </p:sp>
    </p:spTree>
    <p:extLst>
      <p:ext uri="{BB962C8B-B14F-4D97-AF65-F5344CB8AC3E}">
        <p14:creationId xmlns:p14="http://schemas.microsoft.com/office/powerpoint/2010/main" val="404524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Web app: (Nic)</a:t>
            </a:r>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10</a:t>
            </a:fld>
            <a:endParaRPr lang="en-US"/>
          </a:p>
        </p:txBody>
      </p:sp>
    </p:spTree>
    <p:extLst>
      <p:ext uri="{BB962C8B-B14F-4D97-AF65-F5344CB8AC3E}">
        <p14:creationId xmlns:p14="http://schemas.microsoft.com/office/powerpoint/2010/main" val="194605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11/7/2021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11/7/2021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11/7/2021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7FD5-ED36-42CC-8225-541D1733BF91}"/>
              </a:ext>
            </a:extLst>
          </p:cNvPr>
          <p:cNvSpPr>
            <a:spLocks noGrp="1"/>
          </p:cNvSpPr>
          <p:nvPr>
            <p:ph type="title"/>
          </p:nvPr>
        </p:nvSpPr>
        <p:spPr/>
        <p:txBody>
          <a:bodyPr/>
          <a:lstStyle/>
          <a:p>
            <a:r>
              <a:rPr lang="en-US" dirty="0"/>
              <a:t>Web app</a:t>
            </a:r>
          </a:p>
        </p:txBody>
      </p:sp>
      <p:sp>
        <p:nvSpPr>
          <p:cNvPr id="3" name="Content Placeholder 2">
            <a:extLst>
              <a:ext uri="{FF2B5EF4-FFF2-40B4-BE49-F238E27FC236}">
                <a16:creationId xmlns:a16="http://schemas.microsoft.com/office/drawing/2014/main" id="{05A2C5AF-ABFF-4089-8534-5C992A6DE1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820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normAutofit fontScale="90000"/>
          </a:bodyPr>
          <a:lstStyle/>
          <a:p>
            <a:r>
              <a:rPr lang="en-US" dirty="0"/>
              <a:t>Recommendation for future analysis</a:t>
            </a:r>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369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06F-D698-4024-BCE4-B57C05976FEF}"/>
              </a:ext>
            </a:extLst>
          </p:cNvPr>
          <p:cNvSpPr>
            <a:spLocks noGrp="1"/>
          </p:cNvSpPr>
          <p:nvPr>
            <p:ph type="title"/>
          </p:nvPr>
        </p:nvSpPr>
        <p:spPr/>
        <p:txBody>
          <a:bodyPr/>
          <a:lstStyle/>
          <a:p>
            <a:r>
              <a:rPr lang="en-US" dirty="0"/>
              <a:t>Done differently</a:t>
            </a:r>
          </a:p>
        </p:txBody>
      </p:sp>
      <p:sp>
        <p:nvSpPr>
          <p:cNvPr id="3" name="Content Placeholder 2">
            <a:extLst>
              <a:ext uri="{FF2B5EF4-FFF2-40B4-BE49-F238E27FC236}">
                <a16:creationId xmlns:a16="http://schemas.microsoft.com/office/drawing/2014/main" id="{9A15327A-8312-478B-A852-0F2E5BAE44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254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m Brady vs. Peyton Manning: Superbowl Stats Comparison: Patriots">
            <a:extLst>
              <a:ext uri="{FF2B5EF4-FFF2-40B4-BE49-F238E27FC236}">
                <a16:creationId xmlns:a16="http://schemas.microsoft.com/office/drawing/2014/main" id="{C03E19EB-544D-49C5-AD32-7FD0EBABF7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3508" y="643467"/>
            <a:ext cx="690498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DB3B77-C1ED-493E-9100-9508FB819340}"/>
              </a:ext>
            </a:extLst>
          </p:cNvPr>
          <p:cNvSpPr txBox="1"/>
          <p:nvPr/>
        </p:nvSpPr>
        <p:spPr>
          <a:xfrm>
            <a:off x="457200" y="427383"/>
            <a:ext cx="1451113" cy="369332"/>
          </a:xfrm>
          <a:prstGeom prst="rect">
            <a:avLst/>
          </a:prstGeom>
          <a:noFill/>
        </p:spPr>
        <p:txBody>
          <a:bodyPr wrap="square" rtlCol="0">
            <a:spAutoFit/>
          </a:bodyPr>
          <a:lstStyle/>
          <a:p>
            <a:r>
              <a:rPr lang="en-US" dirty="0"/>
              <a:t>Placeholder</a:t>
            </a:r>
          </a:p>
        </p:txBody>
      </p:sp>
    </p:spTree>
    <p:extLst>
      <p:ext uri="{BB962C8B-B14F-4D97-AF65-F5344CB8AC3E}">
        <p14:creationId xmlns:p14="http://schemas.microsoft.com/office/powerpoint/2010/main" val="2184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p:txBody>
          <a:bodyPr>
            <a:normAutofit/>
          </a:bodyPr>
          <a:lstStyle/>
          <a:p>
            <a:pPr marL="457200" indent="-457200">
              <a:buFont typeface="Arial" panose="020B0604020202020204" pitchFamily="34" charset="0"/>
              <a:buChar char="•"/>
            </a:pPr>
            <a:r>
              <a:rPr lang="en-US" sz="4000" b="1" dirty="0"/>
              <a:t>Data of Interest: Week, Player, Position (NFL)</a:t>
            </a:r>
          </a:p>
          <a:p>
            <a:pPr marL="457200" indent="-457200">
              <a:buFont typeface="Arial" panose="020B0604020202020204" pitchFamily="34" charset="0"/>
              <a:buChar char="•"/>
            </a:pPr>
            <a:r>
              <a:rPr lang="en-US" sz="4000" b="1" dirty="0"/>
              <a:t>DraftKings</a:t>
            </a:r>
          </a:p>
          <a:p>
            <a:pPr marL="457200" indent="-457200">
              <a:buFont typeface="Arial" panose="020B0604020202020204" pitchFamily="34" charset="0"/>
              <a:buChar char="•"/>
            </a:pPr>
            <a:r>
              <a:rPr lang="en-US" sz="4000" b="1" dirty="0"/>
              <a:t>Issues-Web</a:t>
            </a:r>
            <a:r>
              <a:rPr lang="en-US" sz="4000" dirty="0"/>
              <a:t> </a:t>
            </a:r>
            <a:r>
              <a:rPr lang="en-US" sz="4000" b="1" dirty="0"/>
              <a:t>Scraping</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5B0D92C-A760-45A4-BE44-F23FDB40180B}"/>
              </a:ext>
            </a:extLst>
          </p:cNvPr>
          <p:cNvPicPr>
            <a:picLocks noGrp="1"/>
          </p:cNvPicPr>
          <p:nvPr>
            <p:ph idx="1"/>
          </p:nvPr>
        </p:nvPicPr>
        <p:blipFill rotWithShape="1">
          <a:blip r:embed="rId3"/>
          <a:srcRect l="23847" t="16254" r="24783" b="11267"/>
          <a:stretch/>
        </p:blipFill>
        <p:spPr bwMode="auto">
          <a:xfrm>
            <a:off x="2374210" y="0"/>
            <a:ext cx="7170623" cy="675315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76782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469B-491B-449B-BBAF-62C42A10CBD8}"/>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135F1482-E208-49C4-9C5B-CC00A1E8831F}"/>
              </a:ext>
            </a:extLst>
          </p:cNvPr>
          <p:cNvSpPr>
            <a:spLocks noGrp="1"/>
          </p:cNvSpPr>
          <p:nvPr>
            <p:ph idx="1"/>
          </p:nvPr>
        </p:nvSpPr>
        <p:spPr/>
        <p:txBody>
          <a:bodyPr/>
          <a:lstStyle/>
          <a:p>
            <a:pPr marL="457200" indent="-457200">
              <a:buFont typeface="Arial" panose="020B0604020202020204" pitchFamily="34" charset="0"/>
              <a:buChar char="•"/>
            </a:pPr>
            <a:r>
              <a:rPr lang="en-US" dirty="0"/>
              <a:t>Multiple Linear Regression Model</a:t>
            </a:r>
          </a:p>
          <a:p>
            <a:pPr marL="457200" indent="-457200">
              <a:buFont typeface="Arial" panose="020B0604020202020204" pitchFamily="34" charset="0"/>
              <a:buChar char="•"/>
            </a:pPr>
            <a:r>
              <a:rPr lang="en-US" dirty="0"/>
              <a:t>Machine-Last Year’s Stats</a:t>
            </a:r>
          </a:p>
          <a:p>
            <a:pPr marL="457200" indent="-457200">
              <a:buFont typeface="Arial" panose="020B0604020202020204" pitchFamily="34" charset="0"/>
              <a:buChar char="•"/>
            </a:pPr>
            <a:r>
              <a:rPr lang="en-US" dirty="0"/>
              <a:t>Test effectiveness</a:t>
            </a:r>
          </a:p>
        </p:txBody>
      </p:sp>
    </p:spTree>
    <p:extLst>
      <p:ext uri="{BB962C8B-B14F-4D97-AF65-F5344CB8AC3E}">
        <p14:creationId xmlns:p14="http://schemas.microsoft.com/office/powerpoint/2010/main" val="93364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FA8-97A7-42A3-B4A8-6475A65F7904}"/>
              </a:ext>
            </a:extLst>
          </p:cNvPr>
          <p:cNvSpPr>
            <a:spLocks noGrp="1"/>
          </p:cNvSpPr>
          <p:nvPr>
            <p:ph type="title"/>
          </p:nvPr>
        </p:nvSpPr>
        <p:spPr/>
        <p:txBody>
          <a:bodyPr/>
          <a:lstStyle/>
          <a:p>
            <a:r>
              <a:rPr lang="en-US" dirty="0"/>
              <a:t>Placeholder for analysis</a:t>
            </a:r>
          </a:p>
        </p:txBody>
      </p:sp>
      <p:pic>
        <p:nvPicPr>
          <p:cNvPr id="5" name="Content Placeholder 4">
            <a:extLst>
              <a:ext uri="{FF2B5EF4-FFF2-40B4-BE49-F238E27FC236}">
                <a16:creationId xmlns:a16="http://schemas.microsoft.com/office/drawing/2014/main" id="{671F324A-0A71-4131-B673-CC968A22B253}"/>
              </a:ext>
            </a:extLst>
          </p:cNvPr>
          <p:cNvPicPr>
            <a:picLocks noGrp="1"/>
          </p:cNvPicPr>
          <p:nvPr>
            <p:ph idx="1"/>
          </p:nvPr>
        </p:nvPicPr>
        <p:blipFill rotWithShape="1">
          <a:blip r:embed="rId3"/>
          <a:srcRect l="16037" t="22755" r="17436" b="21019"/>
          <a:stretch/>
        </p:blipFill>
        <p:spPr bwMode="auto">
          <a:xfrm>
            <a:off x="2254685" y="2404996"/>
            <a:ext cx="7578247" cy="413518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F8751AB-6761-41D3-9EAF-91B87236966E}"/>
              </a:ext>
            </a:extLst>
          </p:cNvPr>
          <p:cNvSpPr txBox="1"/>
          <p:nvPr/>
        </p:nvSpPr>
        <p:spPr>
          <a:xfrm>
            <a:off x="225468" y="2880986"/>
            <a:ext cx="1728592" cy="1477328"/>
          </a:xfrm>
          <a:prstGeom prst="rect">
            <a:avLst/>
          </a:prstGeom>
          <a:noFill/>
        </p:spPr>
        <p:txBody>
          <a:bodyPr wrap="square" rtlCol="0">
            <a:spAutoFit/>
          </a:bodyPr>
          <a:lstStyle/>
          <a:p>
            <a:r>
              <a:rPr lang="en-US" dirty="0"/>
              <a:t>*Does this work for analysis? There is more data but it doesn’t fit</a:t>
            </a:r>
          </a:p>
        </p:txBody>
      </p:sp>
    </p:spTree>
    <p:extLst>
      <p:ext uri="{BB962C8B-B14F-4D97-AF65-F5344CB8AC3E}">
        <p14:creationId xmlns:p14="http://schemas.microsoft.com/office/powerpoint/2010/main" val="6421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0AB1-DBE1-451C-A032-485F6286E3F3}"/>
              </a:ext>
            </a:extLst>
          </p:cNvPr>
          <p:cNvSpPr>
            <a:spLocks noGrp="1"/>
          </p:cNvSpPr>
          <p:nvPr>
            <p:ph type="title"/>
          </p:nvPr>
        </p:nvSpPr>
        <p:spPr/>
        <p:txBody>
          <a:bodyPr>
            <a:normAutofit fontScale="90000"/>
          </a:bodyPr>
          <a:lstStyle/>
          <a:p>
            <a:r>
              <a:rPr lang="en-US" dirty="0"/>
              <a:t>Technologies, languages, tools</a:t>
            </a:r>
          </a:p>
        </p:txBody>
      </p:sp>
      <p:sp>
        <p:nvSpPr>
          <p:cNvPr id="3" name="Content Placeholder 2">
            <a:extLst>
              <a:ext uri="{FF2B5EF4-FFF2-40B4-BE49-F238E27FC236}">
                <a16:creationId xmlns:a16="http://schemas.microsoft.com/office/drawing/2014/main" id="{A612F5A8-3E12-43BD-8784-444B5C059B56}"/>
              </a:ext>
            </a:extLst>
          </p:cNvPr>
          <p:cNvSpPr>
            <a:spLocks noGrp="1"/>
          </p:cNvSpPr>
          <p:nvPr>
            <p:ph idx="1"/>
          </p:nvPr>
        </p:nvSpPr>
        <p:spPr/>
        <p:txBody>
          <a:bodyPr>
            <a:normAutofit/>
          </a:bodyPr>
          <a:lstStyle/>
          <a:p>
            <a:pPr marL="457200" indent="-457200">
              <a:buFont typeface="Arial" panose="020B0604020202020204" pitchFamily="34" charset="0"/>
              <a:buChar char="•"/>
            </a:pPr>
            <a:r>
              <a:rPr lang="en-US" dirty="0" err="1"/>
              <a:t>sportsipy</a:t>
            </a:r>
            <a:endParaRPr lang="en-US" dirty="0"/>
          </a:p>
          <a:p>
            <a:pPr marL="457200" indent="-457200">
              <a:buFont typeface="Arial" panose="020B0604020202020204" pitchFamily="34" charset="0"/>
              <a:buChar char="•"/>
            </a:pPr>
            <a:r>
              <a:rPr lang="en-US" dirty="0"/>
              <a:t>Website for web scraping</a:t>
            </a:r>
          </a:p>
          <a:p>
            <a:pPr marL="457200" indent="-457200">
              <a:buFont typeface="Arial" panose="020B0604020202020204" pitchFamily="34" charset="0"/>
              <a:buChar char="•"/>
            </a:pPr>
            <a:r>
              <a:rPr lang="en-US" dirty="0"/>
              <a:t>Web scraping tool</a:t>
            </a:r>
          </a:p>
          <a:p>
            <a:pPr marL="457200" indent="-457200">
              <a:buFont typeface="Arial" panose="020B0604020202020204" pitchFamily="34" charset="0"/>
              <a:buChar char="•"/>
            </a:pPr>
            <a:r>
              <a:rPr lang="en-US" dirty="0"/>
              <a:t>Websites for NFL data</a:t>
            </a:r>
          </a:p>
          <a:p>
            <a:pPr marL="457200" indent="-457200">
              <a:buFont typeface="Arial" panose="020B0604020202020204" pitchFamily="34" charset="0"/>
              <a:buChar char="•"/>
            </a:pPr>
            <a:r>
              <a:rPr lang="en-US" dirty="0"/>
              <a:t>DraftKings</a:t>
            </a:r>
          </a:p>
          <a:p>
            <a:pPr marL="457200" indent="-457200">
              <a:buFont typeface="Arial" panose="020B0604020202020204" pitchFamily="34" charset="0"/>
              <a:buChar char="•"/>
            </a:pPr>
            <a:r>
              <a:rPr lang="en-US"/>
              <a:t>Languages--</a:t>
            </a:r>
            <a:endParaRPr lang="en-US" dirty="0"/>
          </a:p>
        </p:txBody>
      </p:sp>
    </p:spTree>
    <p:extLst>
      <p:ext uri="{BB962C8B-B14F-4D97-AF65-F5344CB8AC3E}">
        <p14:creationId xmlns:p14="http://schemas.microsoft.com/office/powerpoint/2010/main" val="2869901700"/>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7426</TotalTime>
  <Words>547</Words>
  <Application>Microsoft Office PowerPoint</Application>
  <PresentationFormat>Widescreen</PresentationFormat>
  <Paragraphs>56</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Demi Cond</vt:lpstr>
      <vt:lpstr>Franklin Gothic Medium</vt:lpstr>
      <vt:lpstr>Wingdings</vt:lpstr>
      <vt:lpstr>JuxtaposeVTI</vt:lpstr>
      <vt:lpstr>DraftKings Weekly Drafts</vt:lpstr>
      <vt:lpstr>The topic </vt:lpstr>
      <vt:lpstr>Data Source</vt:lpstr>
      <vt:lpstr>PowerPoint Presentation</vt:lpstr>
      <vt:lpstr>Data exploration </vt:lpstr>
      <vt:lpstr>PowerPoint Presentation</vt:lpstr>
      <vt:lpstr>Analysis phase</vt:lpstr>
      <vt:lpstr>Placeholder for analysis</vt:lpstr>
      <vt:lpstr>Technologies, languages, tools</vt:lpstr>
      <vt:lpstr>Web app</vt:lpstr>
      <vt:lpstr>Recommendation for future analysis</vt:lpstr>
      <vt:lpstr>Done differently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2021-11-08T04:43:20Z</dcterms:modified>
</cp:coreProperties>
</file>