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9" dt="2021-10-25T04:22:01.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6" d="100"/>
          <a:sy n="96"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pc:chgData name="Taryn Syler" userId="d093462dc93fe5e1" providerId="LiveId" clId="{2D2F4B00-D67B-471E-8EC5-16430E5C6708}" dt="2021-11-01T05:57:44.482" v="2661" actId="20577"/>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0-25T04:22:10.716" v="1955" actId="26606"/>
        <pc:sldMkLst>
          <pc:docMk/>
          <pc:sldMk cId="218487303" sldId="259"/>
        </pc:sldMkLst>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modSp new mod modNotesTx">
        <pc:chgData name="Taryn Syler" userId="d093462dc93fe5e1" providerId="LiveId" clId="{2D2F4B00-D67B-471E-8EC5-16430E5C6708}" dt="2021-11-01T05:57:44.482" v="2661" actId="20577"/>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01T05:57:44.482" v="2661" actId="20577"/>
          <ac:spMkLst>
            <pc:docMk/>
            <pc:sldMk cId="2730496532" sldId="260"/>
            <ac:spMk id="3" creationId="{18C6CAC7-1AC4-461F-BCFB-213EF76A92EE}"/>
          </ac:spMkLst>
        </pc:spChg>
      </pc:sldChg>
      <pc:sldChg chg="new modNotesTx">
        <pc:chgData name="Taryn Syler" userId="d093462dc93fe5e1" providerId="LiveId" clId="{2D2F4B00-D67B-471E-8EC5-16430E5C6708}" dt="2021-11-01T05:36:44.853" v="2086" actId="20577"/>
        <pc:sldMkLst>
          <pc:docMk/>
          <pc:sldMk cId="933643513" sldId="261"/>
        </pc:sldMkLst>
      </pc:sldChg>
      <pc:sldChg chg="new modNotesTx">
        <pc:chgData name="Taryn Syler" userId="d093462dc93fe5e1" providerId="LiveId" clId="{2D2F4B00-D67B-471E-8EC5-16430E5C6708}" dt="2021-11-01T05:37:18.958" v="2181" actId="20577"/>
        <pc:sldMkLst>
          <pc:docMk/>
          <pc:sldMk cId="2869901700" sldId="262"/>
        </pc:sldMkLst>
      </pc:sldChg>
      <pc:sldChg chg="new modNotesTx">
        <pc:chgData name="Taryn Syler" userId="d093462dc93fe5e1" providerId="LiveId" clId="{2D2F4B00-D67B-471E-8EC5-16430E5C6708}" dt="2021-11-01T05:37:28.766" v="2203" actId="20577"/>
        <pc:sldMkLst>
          <pc:docMk/>
          <pc:sldMk cId="642101144" sldId="263"/>
        </pc:sldMkLst>
      </pc:sldChg>
      <pc:sldChg chg="new modNotesTx">
        <pc:chgData name="Taryn Syler" userId="d093462dc93fe5e1" providerId="LiveId" clId="{2D2F4B00-D67B-471E-8EC5-16430E5C6708}" dt="2021-11-01T05:37:41.749" v="2240" actId="20577"/>
        <pc:sldMkLst>
          <pc:docMk/>
          <pc:sldMk cId="1993694396" sldId="264"/>
        </pc:sldMkLst>
      </pc:sldChg>
      <pc:sldChg chg="new modNotesTx">
        <pc:chgData name="Taryn Syler" userId="d093462dc93fe5e1" providerId="LiveId" clId="{2D2F4B00-D67B-471E-8EC5-16430E5C6708}" dt="2021-11-01T05:38:04.792" v="2313" actId="20577"/>
        <pc:sldMkLst>
          <pc:docMk/>
          <pc:sldMk cId="1302545605"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a:t>
            </a:r>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a:t>
            </a:r>
            <a:r>
              <a:rPr lang="en-US"/>
              <a:t>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9689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10/31/2021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10/31/2021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lstStyle/>
          <a:p>
            <a:pPr marL="457200" indent="-457200">
              <a:buFont typeface="Arial" panose="020B0604020202020204" pitchFamily="34" charset="0"/>
              <a:buChar char="•"/>
            </a:pPr>
            <a:r>
              <a:rPr lang="en-US" dirty="0"/>
              <a:t>Screenshot or example of the data we found through external sources</a:t>
            </a:r>
          </a:p>
          <a:p>
            <a:pPr marL="457200" indent="-457200">
              <a:buFont typeface="Arial" panose="020B0604020202020204" pitchFamily="34" charset="0"/>
              <a:buChar char="•"/>
            </a:pPr>
            <a:r>
              <a:rPr lang="en-US" dirty="0"/>
              <a:t>Issues that came up</a:t>
            </a:r>
          </a:p>
          <a:p>
            <a:pPr marL="731520" lvl="1" indent="-457200">
              <a:buFont typeface="Arial" panose="020B0604020202020204" pitchFamily="34" charset="0"/>
              <a:buChar char="•"/>
            </a:pPr>
            <a:r>
              <a:rPr lang="en-US" dirty="0"/>
              <a:t>Potentially put this section later, when talking about doing things differently in the future</a:t>
            </a:r>
          </a:p>
          <a:p>
            <a:pPr marL="457200" indent="-457200">
              <a:buFont typeface="Arial" panose="020B0604020202020204" pitchFamily="34" charset="0"/>
              <a:buChar char="•"/>
            </a:pPr>
            <a:r>
              <a:rPr lang="en-US" dirty="0"/>
              <a:t>Finding which data to </a:t>
            </a:r>
            <a:r>
              <a:rPr lang="en-US"/>
              <a:t>focus on</a:t>
            </a:r>
            <a:endParaRPr lang="en-US" dirty="0"/>
          </a:p>
          <a:p>
            <a:pPr lvl="1" indent="0">
              <a:buNone/>
            </a:pPr>
            <a:endParaRPr lang="en-US" dirty="0"/>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364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990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B144A-0F7A-49F4-A7FE-EFD985425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1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379</Words>
  <Application>Microsoft Office PowerPoint</Application>
  <PresentationFormat>Widescreen</PresentationFormat>
  <Paragraphs>36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Data exploration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2021-11-01T05:57:48Z</dcterms:modified>
</cp:coreProperties>
</file>