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23"/>
  </p:notesMasterIdLst>
  <p:sldIdLst>
    <p:sldId id="256" r:id="rId3"/>
    <p:sldId id="271" r:id="rId4"/>
    <p:sldId id="257" r:id="rId5"/>
    <p:sldId id="258" r:id="rId6"/>
    <p:sldId id="260" r:id="rId7"/>
    <p:sldId id="269" r:id="rId8"/>
    <p:sldId id="270" r:id="rId9"/>
    <p:sldId id="272" r:id="rId10"/>
    <p:sldId id="276" r:id="rId11"/>
    <p:sldId id="259" r:id="rId12"/>
    <p:sldId id="277" r:id="rId13"/>
    <p:sldId id="268" r:id="rId14"/>
    <p:sldId id="285" r:id="rId15"/>
    <p:sldId id="273" r:id="rId16"/>
    <p:sldId id="279" r:id="rId17"/>
    <p:sldId id="274" r:id="rId18"/>
    <p:sldId id="284" r:id="rId19"/>
    <p:sldId id="283" r:id="rId20"/>
    <p:sldId id="264"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38" dt="2021-11-19T02:07:31.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805" autoAdjust="0"/>
  </p:normalViewPr>
  <p:slideViewPr>
    <p:cSldViewPr snapToGrid="0">
      <p:cViewPr varScale="1">
        <p:scale>
          <a:sx n="73" d="100"/>
          <a:sy n="73" d="100"/>
        </p:scale>
        <p:origin x="2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delSld modSld sldOrd delMainMaster">
      <pc:chgData name="Taryn Syler" userId="d093462dc93fe5e1" providerId="LiveId" clId="{2D2F4B00-D67B-471E-8EC5-16430E5C6708}" dt="2021-11-19T02:08:20.981" v="5272" actId="1076"/>
      <pc:docMkLst>
        <pc:docMk/>
      </pc:docMkLst>
      <pc:sldChg chg="addSp delSp modSp new mod setBg modNotesTx">
        <pc:chgData name="Taryn Syler" userId="d093462dc93fe5e1" providerId="LiveId" clId="{2D2F4B00-D67B-471E-8EC5-16430E5C6708}" dt="2021-11-17T03:12:20.585" v="4699"/>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del mod setBg modNotesTx">
        <pc:chgData name="Taryn Syler" userId="d093462dc93fe5e1" providerId="LiveId" clId="{2D2F4B00-D67B-471E-8EC5-16430E5C6708}" dt="2021-11-17T03:12:59.686" v="4700" actId="2696"/>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modSp add mod">
        <pc:chgData name="Taryn Syler" userId="d093462dc93fe5e1" providerId="LiveId" clId="{2D2F4B00-D67B-471E-8EC5-16430E5C6708}" dt="2021-11-18T03:01:39.696" v="4816" actId="27636"/>
        <pc:sldMkLst>
          <pc:docMk/>
          <pc:sldMk cId="1247056550" sldId="259"/>
        </pc:sldMkLst>
        <pc:spChg chg="mod">
          <ac:chgData name="Taryn Syler" userId="d093462dc93fe5e1" providerId="LiveId" clId="{2D2F4B00-D67B-471E-8EC5-16430E5C6708}" dt="2021-11-18T03:01:39.696" v="4816" actId="27636"/>
          <ac:spMkLst>
            <pc:docMk/>
            <pc:sldMk cId="1247056550" sldId="259"/>
            <ac:spMk id="2" creationId="{AE04AFCA-42F7-4397-BABF-8259639D9A03}"/>
          </ac:spMkLst>
        </pc:spChg>
      </pc:sldChg>
      <pc:sldChg chg="addSp delSp modSp new mod setBg modNotesTx">
        <pc:chgData name="Taryn Syler" userId="d093462dc93fe5e1" providerId="LiveId" clId="{2D2F4B00-D67B-471E-8EC5-16430E5C6708}" dt="2021-11-18T01:26:47.916" v="4727" actId="26606"/>
        <pc:sldMkLst>
          <pc:docMk/>
          <pc:sldMk cId="2730496532" sldId="260"/>
        </pc:sldMkLst>
        <pc:spChg chg="mod">
          <ac:chgData name="Taryn Syler" userId="d093462dc93fe5e1" providerId="LiveId" clId="{2D2F4B00-D67B-471E-8EC5-16430E5C6708}" dt="2021-11-18T01:26:47.916" v="4727" actId="26606"/>
          <ac:spMkLst>
            <pc:docMk/>
            <pc:sldMk cId="2730496532" sldId="260"/>
            <ac:spMk id="2" creationId="{8B9EC104-FCF8-482D-833F-B9BAB79DA61D}"/>
          </ac:spMkLst>
        </pc:spChg>
        <pc:spChg chg="del mod">
          <ac:chgData name="Taryn Syler" userId="d093462dc93fe5e1" providerId="LiveId" clId="{2D2F4B00-D67B-471E-8EC5-16430E5C6708}" dt="2021-11-18T01:26:47.916" v="4727" actId="26606"/>
          <ac:spMkLst>
            <pc:docMk/>
            <pc:sldMk cId="2730496532" sldId="260"/>
            <ac:spMk id="3" creationId="{18C6CAC7-1AC4-461F-BCFB-213EF76A92EE}"/>
          </ac:spMkLst>
        </pc:spChg>
        <pc:spChg chg="add">
          <ac:chgData name="Taryn Syler" userId="d093462dc93fe5e1" providerId="LiveId" clId="{2D2F4B00-D67B-471E-8EC5-16430E5C6708}" dt="2021-11-18T01:26:47.916" v="4727" actId="26606"/>
          <ac:spMkLst>
            <pc:docMk/>
            <pc:sldMk cId="2730496532" sldId="260"/>
            <ac:spMk id="9" creationId="{09A1C012-8297-4361-ACE8-A2509FB18911}"/>
          </ac:spMkLst>
        </pc:spChg>
        <pc:spChg chg="add">
          <ac:chgData name="Taryn Syler" userId="d093462dc93fe5e1" providerId="LiveId" clId="{2D2F4B00-D67B-471E-8EC5-16430E5C6708}" dt="2021-11-18T01:26:47.916" v="4727" actId="26606"/>
          <ac:spMkLst>
            <pc:docMk/>
            <pc:sldMk cId="2730496532" sldId="260"/>
            <ac:spMk id="11" creationId="{4AA13AD3-0A4F-475A-BEBB-DEEFF5C096C3}"/>
          </ac:spMkLst>
        </pc:spChg>
        <pc:spChg chg="add">
          <ac:chgData name="Taryn Syler" userId="d093462dc93fe5e1" providerId="LiveId" clId="{2D2F4B00-D67B-471E-8EC5-16430E5C6708}" dt="2021-11-18T01:26:47.916" v="4727" actId="26606"/>
          <ac:spMkLst>
            <pc:docMk/>
            <pc:sldMk cId="2730496532" sldId="260"/>
            <ac:spMk id="13" creationId="{1C2F3FA0-960A-435A-AC72-8ADCBF50F7D2}"/>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picChg chg="add">
          <ac:chgData name="Taryn Syler" userId="d093462dc93fe5e1" providerId="LiveId" clId="{2D2F4B00-D67B-471E-8EC5-16430E5C6708}" dt="2021-11-18T01:26:47.916" v="4727" actId="26606"/>
          <ac:picMkLst>
            <pc:docMk/>
            <pc:sldMk cId="2730496532" sldId="260"/>
            <ac:picMk id="5" creationId="{4D4BAEAA-C9B0-49A3-9308-45BBB14572D6}"/>
          </ac:picMkLst>
        </pc:picChg>
      </pc:sldChg>
      <pc:sldChg chg="addSp delSp modSp new del mod setBg setClrOvrMap modNotesTx">
        <pc:chgData name="Taryn Syler" userId="d093462dc93fe5e1" providerId="LiveId" clId="{2D2F4B00-D67B-471E-8EC5-16430E5C6708}" dt="2021-11-18T03:02:10.017" v="4818" actId="2696"/>
        <pc:sldMkLst>
          <pc:docMk/>
          <pc:sldMk cId="933643513" sldId="261"/>
        </pc:sldMkLst>
        <pc:spChg chg="mod">
          <ac:chgData name="Taryn Syler" userId="d093462dc93fe5e1" providerId="LiveId" clId="{2D2F4B00-D67B-471E-8EC5-16430E5C6708}" dt="2021-11-15T05:56:07.375" v="4696" actId="26606"/>
          <ac:spMkLst>
            <pc:docMk/>
            <pc:sldMk cId="933643513" sldId="261"/>
            <ac:spMk id="2" creationId="{8DC2469B-491B-449B-BBAF-62C42A10CBD8}"/>
          </ac:spMkLst>
        </pc:spChg>
        <pc:spChg chg="add del mod">
          <ac:chgData name="Taryn Syler" userId="d093462dc93fe5e1" providerId="LiveId" clId="{2D2F4B00-D67B-471E-8EC5-16430E5C6708}" dt="2021-11-15T05:56:07.375" v="4696" actId="26606"/>
          <ac:spMkLst>
            <pc:docMk/>
            <pc:sldMk cId="933643513" sldId="261"/>
            <ac:spMk id="3" creationId="{135F1482-E208-49C4-9C5B-CC00A1E8831F}"/>
          </ac:spMkLst>
        </pc:spChg>
        <pc:spChg chg="add del">
          <ac:chgData name="Taryn Syler" userId="d093462dc93fe5e1" providerId="LiveId" clId="{2D2F4B00-D67B-471E-8EC5-16430E5C6708}" dt="2021-11-15T05:56:07.329" v="4695" actId="26606"/>
          <ac:spMkLst>
            <pc:docMk/>
            <pc:sldMk cId="933643513" sldId="261"/>
            <ac:spMk id="9" creationId="{EB6D1D7F-141C-4D8E-BFBA-D95B68E16385}"/>
          </ac:spMkLst>
        </pc:spChg>
        <pc:spChg chg="add del">
          <ac:chgData name="Taryn Syler" userId="d093462dc93fe5e1" providerId="LiveId" clId="{2D2F4B00-D67B-471E-8EC5-16430E5C6708}" dt="2021-11-15T05:56:07.329" v="4695" actId="26606"/>
          <ac:spMkLst>
            <pc:docMk/>
            <pc:sldMk cId="933643513" sldId="261"/>
            <ac:spMk id="11" creationId="{27248369-464E-49D1-91FC-BC34A50A66D2}"/>
          </ac:spMkLst>
        </pc:spChg>
        <pc:spChg chg="add">
          <ac:chgData name="Taryn Syler" userId="d093462dc93fe5e1" providerId="LiveId" clId="{2D2F4B00-D67B-471E-8EC5-16430E5C6708}" dt="2021-11-15T05:56:07.375" v="4696" actId="26606"/>
          <ac:spMkLst>
            <pc:docMk/>
            <pc:sldMk cId="933643513" sldId="261"/>
            <ac:spMk id="13" creationId="{EB6D1D7F-141C-4D8E-BFBA-D95B68E16385}"/>
          </ac:spMkLst>
        </pc:spChg>
        <pc:spChg chg="add">
          <ac:chgData name="Taryn Syler" userId="d093462dc93fe5e1" providerId="LiveId" clId="{2D2F4B00-D67B-471E-8EC5-16430E5C6708}" dt="2021-11-15T05:56:07.375" v="4696" actId="26606"/>
          <ac:spMkLst>
            <pc:docMk/>
            <pc:sldMk cId="933643513" sldId="261"/>
            <ac:spMk id="14" creationId="{558DA214-7FDA-4C9D-A7CF-9AD725E290E1}"/>
          </ac:spMkLst>
        </pc:spChg>
        <pc:graphicFrameChg chg="add del">
          <ac:chgData name="Taryn Syler" userId="d093462dc93fe5e1" providerId="LiveId" clId="{2D2F4B00-D67B-471E-8EC5-16430E5C6708}" dt="2021-11-15T05:56:07.329" v="4695" actId="26606"/>
          <ac:graphicFrameMkLst>
            <pc:docMk/>
            <pc:sldMk cId="933643513" sldId="261"/>
            <ac:graphicFrameMk id="5" creationId="{E42BB99F-84C0-4A64-AC74-C0E7E9E15A95}"/>
          </ac:graphicFrameMkLst>
        </pc:graphicFrameChg>
        <pc:graphicFrameChg chg="add">
          <ac:chgData name="Taryn Syler" userId="d093462dc93fe5e1" providerId="LiveId" clId="{2D2F4B00-D67B-471E-8EC5-16430E5C6708}" dt="2021-11-15T05:56:07.375" v="4696" actId="26606"/>
          <ac:graphicFrameMkLst>
            <pc:docMk/>
            <pc:sldMk cId="933643513" sldId="261"/>
            <ac:graphicFrameMk id="15" creationId="{0DB93556-8371-49D5-9D3B-62F6A97869EA}"/>
          </ac:graphicFrameMkLst>
        </pc:graphicFrameChg>
      </pc:sldChg>
      <pc:sldChg chg="modSp new del mod ord modNotesTx">
        <pc:chgData name="Taryn Syler" userId="d093462dc93fe5e1" providerId="LiveId" clId="{2D2F4B00-D67B-471E-8EC5-16430E5C6708}" dt="2021-11-18T03:09:10.600" v="4908" actId="2696"/>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18T03:08:17.628" v="4907" actId="20577"/>
          <ac:spMkLst>
            <pc:docMk/>
            <pc:sldMk cId="2869901700" sldId="262"/>
            <ac:spMk id="3" creationId="{A612F5A8-3E12-43BD-8784-444B5C059B56}"/>
          </ac:spMkLst>
        </pc:spChg>
      </pc:sldChg>
      <pc:sldChg chg="addSp delSp modSp new del mod ord setBg setClrOvrMap modNotesTx">
        <pc:chgData name="Taryn Syler" userId="d093462dc93fe5e1" providerId="LiveId" clId="{2D2F4B00-D67B-471E-8EC5-16430E5C6708}" dt="2021-11-15T05:55:13.142" v="4693" actId="2696"/>
        <pc:sldMkLst>
          <pc:docMk/>
          <pc:sldMk cId="642101144" sldId="263"/>
        </pc:sldMkLst>
        <pc:spChg chg="mod">
          <ac:chgData name="Taryn Syler" userId="d093462dc93fe5e1" providerId="LiveId" clId="{2D2F4B00-D67B-471E-8EC5-16430E5C6708}" dt="2021-11-15T05:47:03.830" v="4669" actId="26606"/>
          <ac:spMkLst>
            <pc:docMk/>
            <pc:sldMk cId="642101144" sldId="263"/>
            <ac:spMk id="2" creationId="{DC884FA8-97A7-42A3-B4A8-6475A65F7904}"/>
          </ac:spMkLst>
        </pc:spChg>
        <pc:spChg chg="add del">
          <ac:chgData name="Taryn Syler" userId="d093462dc93fe5e1" providerId="LiveId" clId="{2D2F4B00-D67B-471E-8EC5-16430E5C6708}" dt="2021-11-08T04:41:29.388" v="4393"/>
          <ac:spMkLst>
            <pc:docMk/>
            <pc:sldMk cId="642101144" sldId="263"/>
            <ac:spMk id="3" creationId="{AE0B144A-0F7A-49F4-A7FE-EFD985425F1F}"/>
          </ac:spMkLst>
        </pc:spChg>
        <pc:spChg chg="add del mod">
          <ac:chgData name="Taryn Syler" userId="d093462dc93fe5e1" providerId="LiveId" clId="{2D2F4B00-D67B-471E-8EC5-16430E5C6708}" dt="2021-11-15T05:46:47.604" v="4666"/>
          <ac:spMkLst>
            <pc:docMk/>
            <pc:sldMk cId="642101144" sldId="263"/>
            <ac:spMk id="4" creationId="{EE153703-2BC1-4FB4-A94F-669655897600}"/>
          </ac:spMkLst>
        </pc:spChg>
        <pc:spChg chg="add del mod">
          <ac:chgData name="Taryn Syler" userId="d093462dc93fe5e1" providerId="LiveId" clId="{2D2F4B00-D67B-471E-8EC5-16430E5C6708}" dt="2021-11-15T05:47:07.653" v="4672" actId="47"/>
          <ac:spMkLst>
            <pc:docMk/>
            <pc:sldMk cId="642101144" sldId="263"/>
            <ac:spMk id="6" creationId="{CF8751AB-6761-41D3-9EAF-91B87236966E}"/>
          </ac:spMkLst>
        </pc:spChg>
        <pc:spChg chg="add mod">
          <ac:chgData name="Taryn Syler" userId="d093462dc93fe5e1" providerId="LiveId" clId="{2D2F4B00-D67B-471E-8EC5-16430E5C6708}" dt="2021-11-15T05:52:07.348" v="4692" actId="478"/>
          <ac:spMkLst>
            <pc:docMk/>
            <pc:sldMk cId="642101144" sldId="263"/>
            <ac:spMk id="9" creationId="{20E6E8C0-F36D-4A86-8414-2B8B8C10CFB9}"/>
          </ac:spMkLst>
        </pc:spChg>
        <pc:spChg chg="add del">
          <ac:chgData name="Taryn Syler" userId="d093462dc93fe5e1" providerId="LiveId" clId="{2D2F4B00-D67B-471E-8EC5-16430E5C6708}" dt="2021-11-15T05:50:04.096" v="4673" actId="26606"/>
          <ac:spMkLst>
            <pc:docMk/>
            <pc:sldMk cId="642101144" sldId="263"/>
            <ac:spMk id="12" creationId="{EB6D1D7F-141C-4D8E-BFBA-D95B68E16385}"/>
          </ac:spMkLst>
        </pc:spChg>
        <pc:spChg chg="add del">
          <ac:chgData name="Taryn Syler" userId="d093462dc93fe5e1" providerId="LiveId" clId="{2D2F4B00-D67B-471E-8EC5-16430E5C6708}" dt="2021-11-15T05:50:04.096" v="4673" actId="26606"/>
          <ac:spMkLst>
            <pc:docMk/>
            <pc:sldMk cId="642101144" sldId="263"/>
            <ac:spMk id="14" creationId="{27248369-464E-49D1-91FC-BC34A50A66D2}"/>
          </ac:spMkLst>
        </pc:spChg>
        <pc:spChg chg="add">
          <ac:chgData name="Taryn Syler" userId="d093462dc93fe5e1" providerId="LiveId" clId="{2D2F4B00-D67B-471E-8EC5-16430E5C6708}" dt="2021-11-15T05:50:04.096" v="4673" actId="26606"/>
          <ac:spMkLst>
            <pc:docMk/>
            <pc:sldMk cId="642101144" sldId="263"/>
            <ac:spMk id="19" creationId="{EB6D1D7F-141C-4D8E-BFBA-D95B68E16385}"/>
          </ac:spMkLst>
        </pc:spChg>
        <pc:spChg chg="add">
          <ac:chgData name="Taryn Syler" userId="d093462dc93fe5e1" providerId="LiveId" clId="{2D2F4B00-D67B-471E-8EC5-16430E5C6708}" dt="2021-11-15T05:50:04.096" v="4673" actId="26606"/>
          <ac:spMkLst>
            <pc:docMk/>
            <pc:sldMk cId="642101144" sldId="263"/>
            <ac:spMk id="21" creationId="{27248369-464E-49D1-91FC-BC34A50A66D2}"/>
          </ac:spMkLst>
        </pc:spChg>
        <pc:graphicFrameChg chg="add del mod modGraphic">
          <ac:chgData name="Taryn Syler" userId="d093462dc93fe5e1" providerId="LiveId" clId="{2D2F4B00-D67B-471E-8EC5-16430E5C6708}" dt="2021-11-15T05:52:07.348" v="4692" actId="478"/>
          <ac:graphicFrameMkLst>
            <pc:docMk/>
            <pc:sldMk cId="642101144" sldId="263"/>
            <ac:graphicFrameMk id="7" creationId="{D3631AA3-1628-49F8-AABE-70CB3683AB3B}"/>
          </ac:graphicFrameMkLst>
        </pc:graphicFrameChg>
        <pc:picChg chg="add mod">
          <ac:chgData name="Taryn Syler" userId="d093462dc93fe5e1" providerId="LiveId" clId="{2D2F4B00-D67B-471E-8EC5-16430E5C6708}" dt="2021-11-08T04:41:16.657" v="4392"/>
          <ac:picMkLst>
            <pc:docMk/>
            <pc:sldMk cId="642101144" sldId="263"/>
            <ac:picMk id="4" creationId="{61899DE0-6216-40C2-9BCC-6116CBC5F533}"/>
          </ac:picMkLst>
        </pc:picChg>
        <pc:picChg chg="add del mod">
          <ac:chgData name="Taryn Syler" userId="d093462dc93fe5e1" providerId="LiveId" clId="{2D2F4B00-D67B-471E-8EC5-16430E5C6708}" dt="2021-11-15T05:46:41.782" v="4664" actId="478"/>
          <ac:picMkLst>
            <pc:docMk/>
            <pc:sldMk cId="642101144" sldId="263"/>
            <ac:picMk id="5" creationId="{671F324A-0A71-4131-B673-CC968A22B253}"/>
          </ac:picMkLst>
        </pc:picChg>
      </pc:sldChg>
      <pc:sldChg chg="modSp new mod modNotesTx">
        <pc:chgData name="Taryn Syler" userId="d093462dc93fe5e1" providerId="LiveId" clId="{2D2F4B00-D67B-471E-8EC5-16430E5C6708}" dt="2021-11-18T03:16:21.915" v="5201" actId="20577"/>
        <pc:sldMkLst>
          <pc:docMk/>
          <pc:sldMk cId="1993694396" sldId="264"/>
        </pc:sldMkLst>
        <pc:spChg chg="mod">
          <ac:chgData name="Taryn Syler" userId="d093462dc93fe5e1" providerId="LiveId" clId="{2D2F4B00-D67B-471E-8EC5-16430E5C6708}" dt="2021-11-08T04:42:42.189" v="4532" actId="20577"/>
          <ac:spMkLst>
            <pc:docMk/>
            <pc:sldMk cId="1993694396" sldId="264"/>
            <ac:spMk id="2" creationId="{00A15753-9A0A-46A0-827A-191A50197E37}"/>
          </ac:spMkLst>
        </pc:spChg>
        <pc:spChg chg="mod">
          <ac:chgData name="Taryn Syler" userId="d093462dc93fe5e1" providerId="LiveId" clId="{2D2F4B00-D67B-471E-8EC5-16430E5C6708}" dt="2021-11-18T03:16:21.915" v="5201" actId="20577"/>
          <ac:spMkLst>
            <pc:docMk/>
            <pc:sldMk cId="1993694396" sldId="264"/>
            <ac:spMk id="3" creationId="{03CA9E21-7364-4DA9-8E97-33FFAA50BF9C}"/>
          </ac:spMkLst>
        </pc:spChg>
      </pc:sldChg>
      <pc:sldChg chg="addSp delSp modSp new del mod modNotesTx">
        <pc:chgData name="Taryn Syler" userId="d093462dc93fe5e1" providerId="LiveId" clId="{2D2F4B00-D67B-471E-8EC5-16430E5C6708}" dt="2021-11-18T03:14:01.495" v="5062" actId="2696"/>
        <pc:sldMkLst>
          <pc:docMk/>
          <pc:sldMk cId="1302545605" sldId="265"/>
        </pc:sldMkLst>
        <pc:spChg chg="mod">
          <ac:chgData name="Taryn Syler" userId="d093462dc93fe5e1" providerId="LiveId" clId="{2D2F4B00-D67B-471E-8EC5-16430E5C6708}" dt="2021-11-08T04:42:48.550" v="4549" actId="20577"/>
          <ac:spMkLst>
            <pc:docMk/>
            <pc:sldMk cId="1302545605" sldId="265"/>
            <ac:spMk id="2" creationId="{F7EE706F-D698-4024-BCE4-B57C05976FEF}"/>
          </ac:spMkLst>
        </pc:spChg>
        <pc:spChg chg="add del mod">
          <ac:chgData name="Taryn Syler" userId="d093462dc93fe5e1" providerId="LiveId" clId="{2D2F4B00-D67B-471E-8EC5-16430E5C6708}" dt="2021-11-18T03:13:54.574" v="5060" actId="21"/>
          <ac:spMkLst>
            <pc:docMk/>
            <pc:sldMk cId="1302545605" sldId="265"/>
            <ac:spMk id="3" creationId="{9A15327A-8312-478B-A852-0F2E5BAE44A3}"/>
          </ac:spMkLst>
        </pc:spChg>
        <pc:picChg chg="add mod">
          <ac:chgData name="Taryn Syler" userId="d093462dc93fe5e1" providerId="LiveId" clId="{2D2F4B00-D67B-471E-8EC5-16430E5C6708}" dt="2021-11-15T04:19:17.773" v="4630"/>
          <ac:picMkLst>
            <pc:docMk/>
            <pc:sldMk cId="1302545605" sldId="265"/>
            <ac:picMk id="4" creationId="{99E460D4-7FB5-4A51-9064-75E7073DD2AB}"/>
          </ac:picMkLst>
        </pc:picChg>
      </pc:sldChg>
      <pc:sldChg chg="addSp delSp modSp new del mod setBg modNotesTx">
        <pc:chgData name="Taryn Syler" userId="d093462dc93fe5e1" providerId="LiveId" clId="{2D2F4B00-D67B-471E-8EC5-16430E5C6708}" dt="2021-11-18T03:10:19.242" v="4911" actId="2696"/>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sldChg chg="modSp new add del mod ord modNotesTx">
        <pc:chgData name="Taryn Syler" userId="d093462dc93fe5e1" providerId="LiveId" clId="{2D2F4B00-D67B-471E-8EC5-16430E5C6708}" dt="2021-11-18T03:03:35.234" v="4825" actId="2696"/>
        <pc:sldMkLst>
          <pc:docMk/>
          <pc:sldMk cId="2548203177" sldId="267"/>
        </pc:sldMkLst>
        <pc:spChg chg="mod">
          <ac:chgData name="Taryn Syler" userId="d093462dc93fe5e1" providerId="LiveId" clId="{2D2F4B00-D67B-471E-8EC5-16430E5C6708}" dt="2021-11-08T04:43:12.885" v="4599" actId="20577"/>
          <ac:spMkLst>
            <pc:docMk/>
            <pc:sldMk cId="2548203177" sldId="267"/>
            <ac:spMk id="2" creationId="{D7247FD5-ED36-42CC-8225-541D1733BF91}"/>
          </ac:spMkLst>
        </pc:spChg>
      </pc:sldChg>
      <pc:sldChg chg="addSp delSp modSp new mod setBg">
        <pc:chgData name="Taryn Syler" userId="d093462dc93fe5e1" providerId="LiveId" clId="{2D2F4B00-D67B-471E-8EC5-16430E5C6708}" dt="2021-11-15T05:51:59.640" v="4691" actId="14100"/>
        <pc:sldMkLst>
          <pc:docMk/>
          <pc:sldMk cId="2123746658" sldId="268"/>
        </pc:sldMkLst>
        <pc:spChg chg="del">
          <ac:chgData name="Taryn Syler" userId="d093462dc93fe5e1" providerId="LiveId" clId="{2D2F4B00-D67B-471E-8EC5-16430E5C6708}" dt="2021-11-15T05:50:51.464" v="4678" actId="26606"/>
          <ac:spMkLst>
            <pc:docMk/>
            <pc:sldMk cId="2123746658" sldId="268"/>
            <ac:spMk id="2" creationId="{D836DB41-0809-4B39-804E-8C1290824454}"/>
          </ac:spMkLst>
        </pc:spChg>
        <pc:spChg chg="del">
          <ac:chgData name="Taryn Syler" userId="d093462dc93fe5e1" providerId="LiveId" clId="{2D2F4B00-D67B-471E-8EC5-16430E5C6708}" dt="2021-11-15T05:50:46.569" v="4677"/>
          <ac:spMkLst>
            <pc:docMk/>
            <pc:sldMk cId="2123746658" sldId="268"/>
            <ac:spMk id="3" creationId="{72A2D6BA-6FA6-429B-9AE7-56D2D9E393D4}"/>
          </ac:spMkLst>
        </pc:spChg>
        <pc:spChg chg="add del">
          <ac:chgData name="Taryn Syler" userId="d093462dc93fe5e1" providerId="LiveId" clId="{2D2F4B00-D67B-471E-8EC5-16430E5C6708}" dt="2021-11-15T05:51:27.925" v="4686" actId="26606"/>
          <ac:spMkLst>
            <pc:docMk/>
            <pc:sldMk cId="2123746658" sldId="268"/>
            <ac:spMk id="9" creationId="{6BC377B7-18F1-42AD-A1DD-E1D6A5B27CE9}"/>
          </ac:spMkLst>
        </pc:spChg>
        <pc:spChg chg="add del">
          <ac:chgData name="Taryn Syler" userId="d093462dc93fe5e1" providerId="LiveId" clId="{2D2F4B00-D67B-471E-8EC5-16430E5C6708}" dt="2021-11-15T05:51:27.925" v="4686" actId="26606"/>
          <ac:spMkLst>
            <pc:docMk/>
            <pc:sldMk cId="2123746658" sldId="268"/>
            <ac:spMk id="11" creationId="{B41841A4-7885-47BE-9A2A-B2602CA1A98E}"/>
          </ac:spMkLst>
        </pc:spChg>
        <pc:spChg chg="add del">
          <ac:chgData name="Taryn Syler" userId="d093462dc93fe5e1" providerId="LiveId" clId="{2D2F4B00-D67B-471E-8EC5-16430E5C6708}" dt="2021-11-15T05:51:27.878" v="4685" actId="26606"/>
          <ac:spMkLst>
            <pc:docMk/>
            <pc:sldMk cId="2123746658" sldId="268"/>
            <ac:spMk id="16" creationId="{6BC377B7-18F1-42AD-A1DD-E1D6A5B27CE9}"/>
          </ac:spMkLst>
        </pc:spChg>
        <pc:spChg chg="add del">
          <ac:chgData name="Taryn Syler" userId="d093462dc93fe5e1" providerId="LiveId" clId="{2D2F4B00-D67B-471E-8EC5-16430E5C6708}" dt="2021-11-15T05:51:27.878" v="4685" actId="26606"/>
          <ac:spMkLst>
            <pc:docMk/>
            <pc:sldMk cId="2123746658" sldId="268"/>
            <ac:spMk id="18" creationId="{B41841A4-7885-47BE-9A2A-B2602CA1A98E}"/>
          </ac:spMkLst>
        </pc:spChg>
        <pc:spChg chg="add del">
          <ac:chgData name="Taryn Syler" userId="d093462dc93fe5e1" providerId="LiveId" clId="{2D2F4B00-D67B-471E-8EC5-16430E5C6708}" dt="2021-11-15T05:51:48.745" v="4689" actId="26606"/>
          <ac:spMkLst>
            <pc:docMk/>
            <pc:sldMk cId="2123746658" sldId="268"/>
            <ac:spMk id="20" creationId="{6BC377B7-18F1-42AD-A1DD-E1D6A5B27CE9}"/>
          </ac:spMkLst>
        </pc:spChg>
        <pc:spChg chg="add del">
          <ac:chgData name="Taryn Syler" userId="d093462dc93fe5e1" providerId="LiveId" clId="{2D2F4B00-D67B-471E-8EC5-16430E5C6708}" dt="2021-11-15T05:51:48.745" v="4689" actId="26606"/>
          <ac:spMkLst>
            <pc:docMk/>
            <pc:sldMk cId="2123746658" sldId="268"/>
            <ac:spMk id="21" creationId="{B41841A4-7885-47BE-9A2A-B2602CA1A98E}"/>
          </ac:spMkLst>
        </pc:spChg>
        <pc:spChg chg="add">
          <ac:chgData name="Taryn Syler" userId="d093462dc93fe5e1" providerId="LiveId" clId="{2D2F4B00-D67B-471E-8EC5-16430E5C6708}" dt="2021-11-15T05:51:48.745" v="4689" actId="26606"/>
          <ac:spMkLst>
            <pc:docMk/>
            <pc:sldMk cId="2123746658" sldId="268"/>
            <ac:spMk id="26" creationId="{EB6D1D7F-141C-4D8E-BFBA-D95B68E16385}"/>
          </ac:spMkLst>
        </pc:spChg>
        <pc:spChg chg="add">
          <ac:chgData name="Taryn Syler" userId="d093462dc93fe5e1" providerId="LiveId" clId="{2D2F4B00-D67B-471E-8EC5-16430E5C6708}" dt="2021-11-15T05:51:48.745" v="4689" actId="26606"/>
          <ac:spMkLst>
            <pc:docMk/>
            <pc:sldMk cId="2123746658" sldId="268"/>
            <ac:spMk id="28" creationId="{27248369-464E-49D1-91FC-BC34A50A66D2}"/>
          </ac:spMkLst>
        </pc:spChg>
        <pc:graphicFrameChg chg="add mod modGraphic">
          <ac:chgData name="Taryn Syler" userId="d093462dc93fe5e1" providerId="LiveId" clId="{2D2F4B00-D67B-471E-8EC5-16430E5C6708}" dt="2021-11-15T05:51:59.640" v="4691" actId="14100"/>
          <ac:graphicFrameMkLst>
            <pc:docMk/>
            <pc:sldMk cId="2123746658" sldId="268"/>
            <ac:graphicFrameMk id="4" creationId="{AD0E10D8-645F-426E-8460-E7383C7061E0}"/>
          </ac:graphicFrameMkLst>
        </pc:graphicFrameChg>
      </pc:sldChg>
      <pc:sldChg chg="addSp delSp modSp new del mod setBg">
        <pc:chgData name="Taryn Syler" userId="d093462dc93fe5e1" providerId="LiveId" clId="{2D2F4B00-D67B-471E-8EC5-16430E5C6708}" dt="2021-11-15T04:18:06.011" v="4627" actId="2696"/>
        <pc:sldMkLst>
          <pc:docMk/>
          <pc:sldMk cId="2613157729" sldId="268"/>
        </pc:sldMkLst>
        <pc:spChg chg="del">
          <ac:chgData name="Taryn Syler" userId="d093462dc93fe5e1" providerId="LiveId" clId="{2D2F4B00-D67B-471E-8EC5-16430E5C6708}" dt="2021-11-15T04:12:22.559" v="4618" actId="26606"/>
          <ac:spMkLst>
            <pc:docMk/>
            <pc:sldMk cId="2613157729" sldId="268"/>
            <ac:spMk id="2" creationId="{88BBC1C4-D8FC-4741-9494-299BE59B32A5}"/>
          </ac:spMkLst>
        </pc:spChg>
        <pc:spChg chg="del">
          <ac:chgData name="Taryn Syler" userId="d093462dc93fe5e1" providerId="LiveId" clId="{2D2F4B00-D67B-471E-8EC5-16430E5C6708}" dt="2021-11-15T04:12:05.285" v="4617"/>
          <ac:spMkLst>
            <pc:docMk/>
            <pc:sldMk cId="2613157729" sldId="268"/>
            <ac:spMk id="3" creationId="{05B136B1-FC07-473E-B212-91C498C1C8C7}"/>
          </ac:spMkLst>
        </pc:spChg>
        <pc:spChg chg="add">
          <ac:chgData name="Taryn Syler" userId="d093462dc93fe5e1" providerId="LiveId" clId="{2D2F4B00-D67B-471E-8EC5-16430E5C6708}" dt="2021-11-15T04:12:22.559" v="4618" actId="26606"/>
          <ac:spMkLst>
            <pc:docMk/>
            <pc:sldMk cId="2613157729" sldId="268"/>
            <ac:spMk id="9" creationId="{6BC377B7-18F1-42AD-A1DD-E1D6A5B27CE9}"/>
          </ac:spMkLst>
        </pc:spChg>
        <pc:spChg chg="add">
          <ac:chgData name="Taryn Syler" userId="d093462dc93fe5e1" providerId="LiveId" clId="{2D2F4B00-D67B-471E-8EC5-16430E5C6708}" dt="2021-11-15T04:12:22.559" v="4618" actId="26606"/>
          <ac:spMkLst>
            <pc:docMk/>
            <pc:sldMk cId="2613157729" sldId="268"/>
            <ac:spMk id="11" creationId="{E27CBDD7-6A01-4B3F-B16A-F50305427BC5}"/>
          </ac:spMkLst>
        </pc:spChg>
        <pc:picChg chg="add mod">
          <ac:chgData name="Taryn Syler" userId="d093462dc93fe5e1" providerId="LiveId" clId="{2D2F4B00-D67B-471E-8EC5-16430E5C6708}" dt="2021-11-15T04:15:53.559" v="4626" actId="1076"/>
          <ac:picMkLst>
            <pc:docMk/>
            <pc:sldMk cId="2613157729" sldId="268"/>
            <ac:picMk id="4" creationId="{2FA329AC-44DA-4891-802B-CADA79B7F773}"/>
          </ac:picMkLst>
        </pc:picChg>
      </pc:sldChg>
      <pc:sldChg chg="add setBg">
        <pc:chgData name="Taryn Syler" userId="d093462dc93fe5e1" providerId="LiveId" clId="{2D2F4B00-D67B-471E-8EC5-16430E5C6708}" dt="2021-11-18T01:25:34.218" v="4701"/>
        <pc:sldMkLst>
          <pc:docMk/>
          <pc:sldMk cId="3107983016" sldId="269"/>
        </pc:sldMkLst>
      </pc:sldChg>
      <pc:sldChg chg="modSp add mod">
        <pc:chgData name="Taryn Syler" userId="d093462dc93fe5e1" providerId="LiveId" clId="{2D2F4B00-D67B-471E-8EC5-16430E5C6708}" dt="2021-11-18T03:11:57.716" v="4973" actId="20577"/>
        <pc:sldMkLst>
          <pc:docMk/>
          <pc:sldMk cId="3751862491" sldId="270"/>
        </pc:sldMkLst>
        <pc:spChg chg="mod">
          <ac:chgData name="Taryn Syler" userId="d093462dc93fe5e1" providerId="LiveId" clId="{2D2F4B00-D67B-471E-8EC5-16430E5C6708}" dt="2021-11-18T03:11:57.716" v="4973" actId="20577"/>
          <ac:spMkLst>
            <pc:docMk/>
            <pc:sldMk cId="3751862491" sldId="270"/>
            <ac:spMk id="3" creationId="{18C6CAC7-1AC4-461F-BCFB-213EF76A92EE}"/>
          </ac:spMkLst>
        </pc:spChg>
      </pc:sldChg>
      <pc:sldChg chg="addSp delSp modSp new mod setBg">
        <pc:chgData name="Taryn Syler" userId="d093462dc93fe5e1" providerId="LiveId" clId="{2D2F4B00-D67B-471E-8EC5-16430E5C6708}" dt="2021-11-18T01:27:19.918" v="4744" actId="26606"/>
        <pc:sldMkLst>
          <pc:docMk/>
          <pc:sldMk cId="1056705280" sldId="271"/>
        </pc:sldMkLst>
        <pc:spChg chg="mod">
          <ac:chgData name="Taryn Syler" userId="d093462dc93fe5e1" providerId="LiveId" clId="{2D2F4B00-D67B-471E-8EC5-16430E5C6708}" dt="2021-11-18T01:27:19.918" v="4744" actId="26606"/>
          <ac:spMkLst>
            <pc:docMk/>
            <pc:sldMk cId="1056705280" sldId="271"/>
            <ac:spMk id="2" creationId="{D80C17F7-31A2-4DF8-B6EF-7873AD2758AD}"/>
          </ac:spMkLst>
        </pc:spChg>
        <pc:spChg chg="del">
          <ac:chgData name="Taryn Syler" userId="d093462dc93fe5e1" providerId="LiveId" clId="{2D2F4B00-D67B-471E-8EC5-16430E5C6708}" dt="2021-11-18T01:27:19.918" v="4744" actId="26606"/>
          <ac:spMkLst>
            <pc:docMk/>
            <pc:sldMk cId="1056705280" sldId="271"/>
            <ac:spMk id="3" creationId="{A09854B2-94C7-4090-A357-38306B1C2462}"/>
          </ac:spMkLst>
        </pc:spChg>
        <pc:spChg chg="add">
          <ac:chgData name="Taryn Syler" userId="d093462dc93fe5e1" providerId="LiveId" clId="{2D2F4B00-D67B-471E-8EC5-16430E5C6708}" dt="2021-11-18T01:27:19.918" v="4744" actId="26606"/>
          <ac:spMkLst>
            <pc:docMk/>
            <pc:sldMk cId="1056705280" sldId="271"/>
            <ac:spMk id="9" creationId="{09A1C012-8297-4361-ACE8-A2509FB18911}"/>
          </ac:spMkLst>
        </pc:spChg>
        <pc:spChg chg="add">
          <ac:chgData name="Taryn Syler" userId="d093462dc93fe5e1" providerId="LiveId" clId="{2D2F4B00-D67B-471E-8EC5-16430E5C6708}" dt="2021-11-18T01:27:19.918" v="4744" actId="26606"/>
          <ac:spMkLst>
            <pc:docMk/>
            <pc:sldMk cId="1056705280" sldId="271"/>
            <ac:spMk id="11" creationId="{4AA13AD3-0A4F-475A-BEBB-DEEFF5C096C3}"/>
          </ac:spMkLst>
        </pc:spChg>
        <pc:spChg chg="add">
          <ac:chgData name="Taryn Syler" userId="d093462dc93fe5e1" providerId="LiveId" clId="{2D2F4B00-D67B-471E-8EC5-16430E5C6708}" dt="2021-11-18T01:27:19.918" v="4744" actId="26606"/>
          <ac:spMkLst>
            <pc:docMk/>
            <pc:sldMk cId="1056705280" sldId="271"/>
            <ac:spMk id="13" creationId="{1C2F3FA0-960A-435A-AC72-8ADCBF50F7D2}"/>
          </ac:spMkLst>
        </pc:spChg>
        <pc:picChg chg="add">
          <ac:chgData name="Taryn Syler" userId="d093462dc93fe5e1" providerId="LiveId" clId="{2D2F4B00-D67B-471E-8EC5-16430E5C6708}" dt="2021-11-18T01:27:19.918" v="4744" actId="26606"/>
          <ac:picMkLst>
            <pc:docMk/>
            <pc:sldMk cId="1056705280" sldId="271"/>
            <ac:picMk id="5" creationId="{F773E440-B1A7-40B8-A00F-62E094603AB0}"/>
          </ac:picMkLst>
        </pc:picChg>
      </pc:sldChg>
      <pc:sldChg chg="addSp delSp modSp new mod setBg">
        <pc:chgData name="Taryn Syler" userId="d093462dc93fe5e1" providerId="LiveId" clId="{2D2F4B00-D67B-471E-8EC5-16430E5C6708}" dt="2021-11-18T01:28:03.392" v="4763" actId="403"/>
        <pc:sldMkLst>
          <pc:docMk/>
          <pc:sldMk cId="1181212183" sldId="272"/>
        </pc:sldMkLst>
        <pc:spChg chg="mod">
          <ac:chgData name="Taryn Syler" userId="d093462dc93fe5e1" providerId="LiveId" clId="{2D2F4B00-D67B-471E-8EC5-16430E5C6708}" dt="2021-11-18T01:28:03.392" v="4763" actId="403"/>
          <ac:spMkLst>
            <pc:docMk/>
            <pc:sldMk cId="1181212183" sldId="272"/>
            <ac:spMk id="2" creationId="{3F8C3A65-6510-4313-94AA-E34CC3E6D9C6}"/>
          </ac:spMkLst>
        </pc:spChg>
        <pc:spChg chg="del">
          <ac:chgData name="Taryn Syler" userId="d093462dc93fe5e1" providerId="LiveId" clId="{2D2F4B00-D67B-471E-8EC5-16430E5C6708}" dt="2021-11-18T01:27:55.560" v="4760" actId="26606"/>
          <ac:spMkLst>
            <pc:docMk/>
            <pc:sldMk cId="1181212183" sldId="272"/>
            <ac:spMk id="3" creationId="{D4835E1E-C274-4DD8-B5D2-4DD3E7A7EED0}"/>
          </ac:spMkLst>
        </pc:spChg>
        <pc:spChg chg="add">
          <ac:chgData name="Taryn Syler" userId="d093462dc93fe5e1" providerId="LiveId" clId="{2D2F4B00-D67B-471E-8EC5-16430E5C6708}" dt="2021-11-18T01:27:55.560" v="4760" actId="26606"/>
          <ac:spMkLst>
            <pc:docMk/>
            <pc:sldMk cId="1181212183" sldId="272"/>
            <ac:spMk id="9" creationId="{09A1C012-8297-4361-ACE8-A2509FB18911}"/>
          </ac:spMkLst>
        </pc:spChg>
        <pc:spChg chg="add">
          <ac:chgData name="Taryn Syler" userId="d093462dc93fe5e1" providerId="LiveId" clId="{2D2F4B00-D67B-471E-8EC5-16430E5C6708}" dt="2021-11-18T01:27:55.560" v="4760" actId="26606"/>
          <ac:spMkLst>
            <pc:docMk/>
            <pc:sldMk cId="1181212183" sldId="272"/>
            <ac:spMk id="11" creationId="{4AA13AD3-0A4F-475A-BEBB-DEEFF5C096C3}"/>
          </ac:spMkLst>
        </pc:spChg>
        <pc:spChg chg="add">
          <ac:chgData name="Taryn Syler" userId="d093462dc93fe5e1" providerId="LiveId" clId="{2D2F4B00-D67B-471E-8EC5-16430E5C6708}" dt="2021-11-18T01:27:55.560" v="4760" actId="26606"/>
          <ac:spMkLst>
            <pc:docMk/>
            <pc:sldMk cId="1181212183" sldId="272"/>
            <ac:spMk id="13" creationId="{1C2F3FA0-960A-435A-AC72-8ADCBF50F7D2}"/>
          </ac:spMkLst>
        </pc:spChg>
        <pc:picChg chg="add">
          <ac:chgData name="Taryn Syler" userId="d093462dc93fe5e1" providerId="LiveId" clId="{2D2F4B00-D67B-471E-8EC5-16430E5C6708}" dt="2021-11-18T01:27:55.560" v="4760" actId="26606"/>
          <ac:picMkLst>
            <pc:docMk/>
            <pc:sldMk cId="1181212183" sldId="272"/>
            <ac:picMk id="5" creationId="{CFC6EA05-B3EB-4EC2-9CE0-6412D7C9847E}"/>
          </ac:picMkLst>
        </pc:picChg>
      </pc:sldChg>
      <pc:sldChg chg="addSp delSp modSp new mod setBg addAnim">
        <pc:chgData name="Taryn Syler" userId="d093462dc93fe5e1" providerId="LiveId" clId="{2D2F4B00-D67B-471E-8EC5-16430E5C6708}" dt="2021-11-18T01:29:02.293" v="4783"/>
        <pc:sldMkLst>
          <pc:docMk/>
          <pc:sldMk cId="1610004628" sldId="273"/>
        </pc:sldMkLst>
        <pc:spChg chg="mod">
          <ac:chgData name="Taryn Syler" userId="d093462dc93fe5e1" providerId="LiveId" clId="{2D2F4B00-D67B-471E-8EC5-16430E5C6708}" dt="2021-11-18T01:29:02.277" v="4782" actId="26606"/>
          <ac:spMkLst>
            <pc:docMk/>
            <pc:sldMk cId="1610004628" sldId="273"/>
            <ac:spMk id="2" creationId="{26392965-EADA-424F-9426-6DE481B8974F}"/>
          </ac:spMkLst>
        </pc:spChg>
        <pc:spChg chg="del">
          <ac:chgData name="Taryn Syler" userId="d093462dc93fe5e1" providerId="LiveId" clId="{2D2F4B00-D67B-471E-8EC5-16430E5C6708}" dt="2021-11-18T01:28:42.485" v="4776" actId="26606"/>
          <ac:spMkLst>
            <pc:docMk/>
            <pc:sldMk cId="1610004628" sldId="273"/>
            <ac:spMk id="3" creationId="{F43AE4FC-8F47-4AE6-9189-9BB4232DCB43}"/>
          </ac:spMkLst>
        </pc:spChg>
        <pc:spChg chg="add del">
          <ac:chgData name="Taryn Syler" userId="d093462dc93fe5e1" providerId="LiveId" clId="{2D2F4B00-D67B-471E-8EC5-16430E5C6708}" dt="2021-11-18T01:29:02.277" v="4782" actId="26606"/>
          <ac:spMkLst>
            <pc:docMk/>
            <pc:sldMk cId="1610004628" sldId="273"/>
            <ac:spMk id="9" creationId="{09A1C012-8297-4361-ACE8-A2509FB18911}"/>
          </ac:spMkLst>
        </pc:spChg>
        <pc:spChg chg="add del">
          <ac:chgData name="Taryn Syler" userId="d093462dc93fe5e1" providerId="LiveId" clId="{2D2F4B00-D67B-471E-8EC5-16430E5C6708}" dt="2021-11-18T01:29:02.277" v="4782" actId="26606"/>
          <ac:spMkLst>
            <pc:docMk/>
            <pc:sldMk cId="1610004628" sldId="273"/>
            <ac:spMk id="11" creationId="{4AA13AD3-0A4F-475A-BEBB-DEEFF5C096C3}"/>
          </ac:spMkLst>
        </pc:spChg>
        <pc:spChg chg="add del">
          <ac:chgData name="Taryn Syler" userId="d093462dc93fe5e1" providerId="LiveId" clId="{2D2F4B00-D67B-471E-8EC5-16430E5C6708}" dt="2021-11-18T01:29:02.277" v="4782" actId="26606"/>
          <ac:spMkLst>
            <pc:docMk/>
            <pc:sldMk cId="1610004628" sldId="273"/>
            <ac:spMk id="13" creationId="{D65E0E3C-32F3-480B-9842-7611BBE2EE9F}"/>
          </ac:spMkLst>
        </pc:spChg>
        <pc:spChg chg="add">
          <ac:chgData name="Taryn Syler" userId="d093462dc93fe5e1" providerId="LiveId" clId="{2D2F4B00-D67B-471E-8EC5-16430E5C6708}" dt="2021-11-18T01:29:02.277" v="4782" actId="26606"/>
          <ac:spMkLst>
            <pc:docMk/>
            <pc:sldMk cId="1610004628" sldId="273"/>
            <ac:spMk id="18" creationId="{09A1C012-8297-4361-ACE8-A2509FB18911}"/>
          </ac:spMkLst>
        </pc:spChg>
        <pc:spChg chg="add">
          <ac:chgData name="Taryn Syler" userId="d093462dc93fe5e1" providerId="LiveId" clId="{2D2F4B00-D67B-471E-8EC5-16430E5C6708}" dt="2021-11-18T01:29:02.277" v="4782" actId="26606"/>
          <ac:spMkLst>
            <pc:docMk/>
            <pc:sldMk cId="1610004628" sldId="273"/>
            <ac:spMk id="20" creationId="{4AA13AD3-0A4F-475A-BEBB-DEEFF5C096C3}"/>
          </ac:spMkLst>
        </pc:spChg>
        <pc:spChg chg="add">
          <ac:chgData name="Taryn Syler" userId="d093462dc93fe5e1" providerId="LiveId" clId="{2D2F4B00-D67B-471E-8EC5-16430E5C6708}" dt="2021-11-18T01:29:02.277" v="4782" actId="26606"/>
          <ac:spMkLst>
            <pc:docMk/>
            <pc:sldMk cId="1610004628" sldId="273"/>
            <ac:spMk id="22" creationId="{1C2F3FA0-960A-435A-AC72-8ADCBF50F7D2}"/>
          </ac:spMkLst>
        </pc:spChg>
        <pc:picChg chg="add mod">
          <ac:chgData name="Taryn Syler" userId="d093462dc93fe5e1" providerId="LiveId" clId="{2D2F4B00-D67B-471E-8EC5-16430E5C6708}" dt="2021-11-18T01:28:54.367" v="4779" actId="1076"/>
          <ac:picMkLst>
            <pc:docMk/>
            <pc:sldMk cId="1610004628" sldId="273"/>
            <ac:picMk id="5" creationId="{710C9302-8C56-4BEE-B38D-275D10599B64}"/>
          </ac:picMkLst>
        </pc:picChg>
      </pc:sldChg>
      <pc:sldChg chg="addSp delSp modSp new mod setBg">
        <pc:chgData name="Taryn Syler" userId="d093462dc93fe5e1" providerId="LiveId" clId="{2D2F4B00-D67B-471E-8EC5-16430E5C6708}" dt="2021-11-18T01:29:35.995" v="4806" actId="26606"/>
        <pc:sldMkLst>
          <pc:docMk/>
          <pc:sldMk cId="251380733" sldId="274"/>
        </pc:sldMkLst>
        <pc:spChg chg="mod">
          <ac:chgData name="Taryn Syler" userId="d093462dc93fe5e1" providerId="LiveId" clId="{2D2F4B00-D67B-471E-8EC5-16430E5C6708}" dt="2021-11-18T01:29:35.995" v="4806" actId="26606"/>
          <ac:spMkLst>
            <pc:docMk/>
            <pc:sldMk cId="251380733" sldId="274"/>
            <ac:spMk id="2" creationId="{32D43478-23C5-4F59-92F4-DF64526AE475}"/>
          </ac:spMkLst>
        </pc:spChg>
        <pc:spChg chg="del">
          <ac:chgData name="Taryn Syler" userId="d093462dc93fe5e1" providerId="LiveId" clId="{2D2F4B00-D67B-471E-8EC5-16430E5C6708}" dt="2021-11-18T01:29:35.995" v="4806" actId="26606"/>
          <ac:spMkLst>
            <pc:docMk/>
            <pc:sldMk cId="251380733" sldId="274"/>
            <ac:spMk id="3" creationId="{23DBD8B6-ECAD-44C3-B9FB-2321E779BC70}"/>
          </ac:spMkLst>
        </pc:spChg>
        <pc:spChg chg="add">
          <ac:chgData name="Taryn Syler" userId="d093462dc93fe5e1" providerId="LiveId" clId="{2D2F4B00-D67B-471E-8EC5-16430E5C6708}" dt="2021-11-18T01:29:35.995" v="4806" actId="26606"/>
          <ac:spMkLst>
            <pc:docMk/>
            <pc:sldMk cId="251380733" sldId="274"/>
            <ac:spMk id="9" creationId="{09A1C012-8297-4361-ACE8-A2509FB18911}"/>
          </ac:spMkLst>
        </pc:spChg>
        <pc:spChg chg="add">
          <ac:chgData name="Taryn Syler" userId="d093462dc93fe5e1" providerId="LiveId" clId="{2D2F4B00-D67B-471E-8EC5-16430E5C6708}" dt="2021-11-18T01:29:35.995" v="4806" actId="26606"/>
          <ac:spMkLst>
            <pc:docMk/>
            <pc:sldMk cId="251380733" sldId="274"/>
            <ac:spMk id="11" creationId="{4AA13AD3-0A4F-475A-BEBB-DEEFF5C096C3}"/>
          </ac:spMkLst>
        </pc:spChg>
        <pc:spChg chg="add">
          <ac:chgData name="Taryn Syler" userId="d093462dc93fe5e1" providerId="LiveId" clId="{2D2F4B00-D67B-471E-8EC5-16430E5C6708}" dt="2021-11-18T01:29:35.995" v="4806" actId="26606"/>
          <ac:spMkLst>
            <pc:docMk/>
            <pc:sldMk cId="251380733" sldId="274"/>
            <ac:spMk id="13" creationId="{1C2F3FA0-960A-435A-AC72-8ADCBF50F7D2}"/>
          </ac:spMkLst>
        </pc:spChg>
        <pc:picChg chg="add">
          <ac:chgData name="Taryn Syler" userId="d093462dc93fe5e1" providerId="LiveId" clId="{2D2F4B00-D67B-471E-8EC5-16430E5C6708}" dt="2021-11-18T01:29:35.995" v="4806" actId="26606"/>
          <ac:picMkLst>
            <pc:docMk/>
            <pc:sldMk cId="251380733" sldId="274"/>
            <ac:picMk id="5" creationId="{E510C52E-097C-4017-88E3-876150D8DA22}"/>
          </ac:picMkLst>
        </pc:picChg>
      </pc:sldChg>
      <pc:sldChg chg="new del">
        <pc:chgData name="Taryn Syler" userId="d093462dc93fe5e1" providerId="LiveId" clId="{2D2F4B00-D67B-471E-8EC5-16430E5C6708}" dt="2021-11-18T03:01:14.053" v="4811" actId="2696"/>
        <pc:sldMkLst>
          <pc:docMk/>
          <pc:sldMk cId="2605898305" sldId="275"/>
        </pc:sldMkLst>
      </pc:sldChg>
      <pc:sldChg chg="modSp add mod">
        <pc:chgData name="Taryn Syler" userId="d093462dc93fe5e1" providerId="LiveId" clId="{2D2F4B00-D67B-471E-8EC5-16430E5C6708}" dt="2021-11-18T03:01:22.122" v="4814" actId="1076"/>
        <pc:sldMkLst>
          <pc:docMk/>
          <pc:sldMk cId="1010318092" sldId="276"/>
        </pc:sldMkLst>
        <pc:spChg chg="mod">
          <ac:chgData name="Taryn Syler" userId="d093462dc93fe5e1" providerId="LiveId" clId="{2D2F4B00-D67B-471E-8EC5-16430E5C6708}" dt="2021-11-18T03:01:08.480" v="4810" actId="27636"/>
          <ac:spMkLst>
            <pc:docMk/>
            <pc:sldMk cId="1010318092" sldId="276"/>
            <ac:spMk id="3" creationId="{F5EB8530-99D8-43F0-A0F5-D6F98580FC5F}"/>
          </ac:spMkLst>
        </pc:spChg>
        <pc:spChg chg="mod">
          <ac:chgData name="Taryn Syler" userId="d093462dc93fe5e1" providerId="LiveId" clId="{2D2F4B00-D67B-471E-8EC5-16430E5C6708}" dt="2021-11-18T03:01:08.480" v="4809" actId="27636"/>
          <ac:spMkLst>
            <pc:docMk/>
            <pc:sldMk cId="1010318092" sldId="276"/>
            <ac:spMk id="5" creationId="{018F4816-FFC0-49D6-8343-0A0D82C28E3C}"/>
          </ac:spMkLst>
        </pc:spChg>
        <pc:picChg chg="mod">
          <ac:chgData name="Taryn Syler" userId="d093462dc93fe5e1" providerId="LiveId" clId="{2D2F4B00-D67B-471E-8EC5-16430E5C6708}" dt="2021-11-18T03:01:18.838" v="4813" actId="1076"/>
          <ac:picMkLst>
            <pc:docMk/>
            <pc:sldMk cId="1010318092" sldId="276"/>
            <ac:picMk id="8" creationId="{3B082590-BE1D-43D5-9BA2-3B88C09BA6C3}"/>
          </ac:picMkLst>
        </pc:picChg>
        <pc:picChg chg="mod">
          <ac:chgData name="Taryn Syler" userId="d093462dc93fe5e1" providerId="LiveId" clId="{2D2F4B00-D67B-471E-8EC5-16430E5C6708}" dt="2021-11-18T03:01:22.122" v="4814" actId="1076"/>
          <ac:picMkLst>
            <pc:docMk/>
            <pc:sldMk cId="1010318092" sldId="276"/>
            <ac:picMk id="10" creationId="{C227778E-DFC2-4282-9728-3AC04B95FB87}"/>
          </ac:picMkLst>
        </pc:picChg>
      </pc:sldChg>
      <pc:sldChg chg="add">
        <pc:chgData name="Taryn Syler" userId="d093462dc93fe5e1" providerId="LiveId" clId="{2D2F4B00-D67B-471E-8EC5-16430E5C6708}" dt="2021-11-18T03:02:03.889" v="4817"/>
        <pc:sldMkLst>
          <pc:docMk/>
          <pc:sldMk cId="91851671" sldId="277"/>
        </pc:sldMkLst>
      </pc:sldChg>
      <pc:sldChg chg="add del">
        <pc:chgData name="Taryn Syler" userId="d093462dc93fe5e1" providerId="LiveId" clId="{2D2F4B00-D67B-471E-8EC5-16430E5C6708}" dt="2021-11-18T03:03:38.702" v="4826" actId="2696"/>
        <pc:sldMkLst>
          <pc:docMk/>
          <pc:sldMk cId="429771863" sldId="278"/>
        </pc:sldMkLst>
      </pc:sldChg>
      <pc:sldChg chg="modSp add mod modClrScheme chgLayout">
        <pc:chgData name="Taryn Syler" userId="d093462dc93fe5e1" providerId="LiveId" clId="{2D2F4B00-D67B-471E-8EC5-16430E5C6708}" dt="2021-11-18T03:03:16.067" v="4824" actId="26606"/>
        <pc:sldMkLst>
          <pc:docMk/>
          <pc:sldMk cId="170349587" sldId="279"/>
        </pc:sldMkLst>
        <pc:spChg chg="mod">
          <ac:chgData name="Taryn Syler" userId="d093462dc93fe5e1" providerId="LiveId" clId="{2D2F4B00-D67B-471E-8EC5-16430E5C6708}" dt="2021-11-18T03:03:16.067" v="4824" actId="26606"/>
          <ac:spMkLst>
            <pc:docMk/>
            <pc:sldMk cId="170349587" sldId="279"/>
            <ac:spMk id="2" creationId="{632BE5BF-9922-45FB-8F3F-4446D40A051B}"/>
          </ac:spMkLst>
        </pc:spChg>
        <pc:spChg chg="mod">
          <ac:chgData name="Taryn Syler" userId="d093462dc93fe5e1" providerId="LiveId" clId="{2D2F4B00-D67B-471E-8EC5-16430E5C6708}" dt="2021-11-18T03:03:16.067" v="4824" actId="26606"/>
          <ac:spMkLst>
            <pc:docMk/>
            <pc:sldMk cId="170349587" sldId="279"/>
            <ac:spMk id="3" creationId="{D8B5A3FF-C5D4-4335-B6A9-75AB81C7086D}"/>
          </ac:spMkLst>
        </pc:spChg>
        <pc:spChg chg="mod">
          <ac:chgData name="Taryn Syler" userId="d093462dc93fe5e1" providerId="LiveId" clId="{2D2F4B00-D67B-471E-8EC5-16430E5C6708}" dt="2021-11-18T03:03:16.067" v="4824" actId="26606"/>
          <ac:spMkLst>
            <pc:docMk/>
            <pc:sldMk cId="170349587" sldId="279"/>
            <ac:spMk id="10" creationId="{B2E25438-821E-4DDE-BC4E-AEFD9CEE8326}"/>
          </ac:spMkLst>
        </pc:spChg>
        <pc:picChg chg="mod ord">
          <ac:chgData name="Taryn Syler" userId="d093462dc93fe5e1" providerId="LiveId" clId="{2D2F4B00-D67B-471E-8EC5-16430E5C6708}" dt="2021-11-18T03:03:16.067" v="4824" actId="26606"/>
          <ac:picMkLst>
            <pc:docMk/>
            <pc:sldMk cId="170349587" sldId="279"/>
            <ac:picMk id="5" creationId="{7C7A6C5D-2A20-4E07-8113-8274F2FCC052}"/>
          </ac:picMkLst>
        </pc:picChg>
      </pc:sldChg>
      <pc:sldChg chg="addSp delSp modSp new mod setBg">
        <pc:chgData name="Taryn Syler" userId="d093462dc93fe5e1" providerId="LiveId" clId="{2D2F4B00-D67B-471E-8EC5-16430E5C6708}" dt="2021-11-18T03:33:16.644" v="5213" actId="26606"/>
        <pc:sldMkLst>
          <pc:docMk/>
          <pc:sldMk cId="1701684088" sldId="280"/>
        </pc:sldMkLst>
        <pc:spChg chg="mod">
          <ac:chgData name="Taryn Syler" userId="d093462dc93fe5e1" providerId="LiveId" clId="{2D2F4B00-D67B-471E-8EC5-16430E5C6708}" dt="2021-11-18T03:33:16.644" v="5213" actId="26606"/>
          <ac:spMkLst>
            <pc:docMk/>
            <pc:sldMk cId="1701684088" sldId="280"/>
            <ac:spMk id="2" creationId="{15FE822C-60EB-48CF-8BCA-2E6564BDB329}"/>
          </ac:spMkLst>
        </pc:spChg>
        <pc:spChg chg="del">
          <ac:chgData name="Taryn Syler" userId="d093462dc93fe5e1" providerId="LiveId" clId="{2D2F4B00-D67B-471E-8EC5-16430E5C6708}" dt="2021-11-18T03:33:16.644" v="5213" actId="26606"/>
          <ac:spMkLst>
            <pc:docMk/>
            <pc:sldMk cId="1701684088" sldId="280"/>
            <ac:spMk id="3" creationId="{0AE2C96D-3ABE-47A5-9DBB-25A37226C842}"/>
          </ac:spMkLst>
        </pc:spChg>
        <pc:spChg chg="add">
          <ac:chgData name="Taryn Syler" userId="d093462dc93fe5e1" providerId="LiveId" clId="{2D2F4B00-D67B-471E-8EC5-16430E5C6708}" dt="2021-11-18T03:33:16.644" v="5213" actId="26606"/>
          <ac:spMkLst>
            <pc:docMk/>
            <pc:sldMk cId="1701684088" sldId="280"/>
            <ac:spMk id="9" creationId="{09A1C012-8297-4361-ACE8-A2509FB18911}"/>
          </ac:spMkLst>
        </pc:spChg>
        <pc:spChg chg="add">
          <ac:chgData name="Taryn Syler" userId="d093462dc93fe5e1" providerId="LiveId" clId="{2D2F4B00-D67B-471E-8EC5-16430E5C6708}" dt="2021-11-18T03:33:16.644" v="5213" actId="26606"/>
          <ac:spMkLst>
            <pc:docMk/>
            <pc:sldMk cId="1701684088" sldId="280"/>
            <ac:spMk id="11" creationId="{4AA13AD3-0A4F-475A-BEBB-DEEFF5C096C3}"/>
          </ac:spMkLst>
        </pc:spChg>
        <pc:spChg chg="add">
          <ac:chgData name="Taryn Syler" userId="d093462dc93fe5e1" providerId="LiveId" clId="{2D2F4B00-D67B-471E-8EC5-16430E5C6708}" dt="2021-11-18T03:33:16.644" v="5213" actId="26606"/>
          <ac:spMkLst>
            <pc:docMk/>
            <pc:sldMk cId="1701684088" sldId="280"/>
            <ac:spMk id="13" creationId="{1C2F3FA0-960A-435A-AC72-8ADCBF50F7D2}"/>
          </ac:spMkLst>
        </pc:spChg>
        <pc:picChg chg="add">
          <ac:chgData name="Taryn Syler" userId="d093462dc93fe5e1" providerId="LiveId" clId="{2D2F4B00-D67B-471E-8EC5-16430E5C6708}" dt="2021-11-18T03:33:16.644" v="5213" actId="26606"/>
          <ac:picMkLst>
            <pc:docMk/>
            <pc:sldMk cId="1701684088" sldId="280"/>
            <ac:picMk id="5" creationId="{E653F40F-3F42-4B45-85E2-4D8F11F53964}"/>
          </ac:picMkLst>
        </pc:picChg>
      </pc:sldChg>
      <pc:sldChg chg="add del">
        <pc:chgData name="Taryn Syler" userId="d093462dc93fe5e1" providerId="LiveId" clId="{2D2F4B00-D67B-471E-8EC5-16430E5C6708}" dt="2021-11-19T01:59:29.334" v="5222" actId="2696"/>
        <pc:sldMkLst>
          <pc:docMk/>
          <pc:sldMk cId="505648282" sldId="281"/>
        </pc:sldMkLst>
      </pc:sldChg>
      <pc:sldChg chg="add del">
        <pc:chgData name="Taryn Syler" userId="d093462dc93fe5e1" providerId="LiveId" clId="{2D2F4B00-D67B-471E-8EC5-16430E5C6708}" dt="2021-11-19T01:59:14.525" v="5220" actId="2696"/>
        <pc:sldMkLst>
          <pc:docMk/>
          <pc:sldMk cId="2926572223" sldId="282"/>
        </pc:sldMkLst>
      </pc:sldChg>
      <pc:sldChg chg="modSp add mod">
        <pc:chgData name="Taryn Syler" userId="d093462dc93fe5e1" providerId="LiveId" clId="{2D2F4B00-D67B-471E-8EC5-16430E5C6708}" dt="2021-11-19T01:59:08.309" v="5219" actId="27636"/>
        <pc:sldMkLst>
          <pc:docMk/>
          <pc:sldMk cId="3494721720" sldId="283"/>
        </pc:sldMkLst>
        <pc:spChg chg="mod">
          <ac:chgData name="Taryn Syler" userId="d093462dc93fe5e1" providerId="LiveId" clId="{2D2F4B00-D67B-471E-8EC5-16430E5C6708}" dt="2021-11-19T01:59:08.309" v="5218" actId="27636"/>
          <ac:spMkLst>
            <pc:docMk/>
            <pc:sldMk cId="3494721720" sldId="283"/>
            <ac:spMk id="3" creationId="{CCE80D8E-750B-411A-A087-F87A78C9C736}"/>
          </ac:spMkLst>
        </pc:spChg>
        <pc:spChg chg="mod">
          <ac:chgData name="Taryn Syler" userId="d093462dc93fe5e1" providerId="LiveId" clId="{2D2F4B00-D67B-471E-8EC5-16430E5C6708}" dt="2021-11-19T01:59:08.309" v="5219" actId="27636"/>
          <ac:spMkLst>
            <pc:docMk/>
            <pc:sldMk cId="3494721720" sldId="283"/>
            <ac:spMk id="4" creationId="{66CCFDB2-8BD1-46FC-A3E0-0DD7EE8C5588}"/>
          </ac:spMkLst>
        </pc:spChg>
      </pc:sldChg>
      <pc:sldChg chg="add">
        <pc:chgData name="Taryn Syler" userId="d093462dc93fe5e1" providerId="LiveId" clId="{2D2F4B00-D67B-471E-8EC5-16430E5C6708}" dt="2021-11-19T01:59:24.209" v="5221"/>
        <pc:sldMkLst>
          <pc:docMk/>
          <pc:sldMk cId="3041006224" sldId="284"/>
        </pc:sldMkLst>
      </pc:sldChg>
      <pc:sldChg chg="addSp delSp modSp new mod setBg">
        <pc:chgData name="Taryn Syler" userId="d093462dc93fe5e1" providerId="LiveId" clId="{2D2F4B00-D67B-471E-8EC5-16430E5C6708}" dt="2021-11-19T02:08:20.981" v="5272" actId="1076"/>
        <pc:sldMkLst>
          <pc:docMk/>
          <pc:sldMk cId="2623708154" sldId="285"/>
        </pc:sldMkLst>
        <pc:spChg chg="mod">
          <ac:chgData name="Taryn Syler" userId="d093462dc93fe5e1" providerId="LiveId" clId="{2D2F4B00-D67B-471E-8EC5-16430E5C6708}" dt="2021-11-19T02:08:20.981" v="5272" actId="1076"/>
          <ac:spMkLst>
            <pc:docMk/>
            <pc:sldMk cId="2623708154" sldId="285"/>
            <ac:spMk id="2" creationId="{242B0E94-2D3F-4DE2-AC63-D3FF77FB30B3}"/>
          </ac:spMkLst>
        </pc:spChg>
        <pc:spChg chg="del">
          <ac:chgData name="Taryn Syler" userId="d093462dc93fe5e1" providerId="LiveId" clId="{2D2F4B00-D67B-471E-8EC5-16430E5C6708}" dt="2021-11-19T02:07:07.833" v="5224"/>
          <ac:spMkLst>
            <pc:docMk/>
            <pc:sldMk cId="2623708154" sldId="285"/>
            <ac:spMk id="3" creationId="{65AC5925-D89C-4D39-9F51-03F14A3029C9}"/>
          </ac:spMkLst>
        </pc:spChg>
        <pc:spChg chg="add">
          <ac:chgData name="Taryn Syler" userId="d093462dc93fe5e1" providerId="LiveId" clId="{2D2F4B00-D67B-471E-8EC5-16430E5C6708}" dt="2021-11-19T02:07:38.110" v="5231" actId="26606"/>
          <ac:spMkLst>
            <pc:docMk/>
            <pc:sldMk cId="2623708154" sldId="285"/>
            <ac:spMk id="12" creationId="{09A1C012-8297-4361-ACE8-A2509FB18911}"/>
          </ac:spMkLst>
        </pc:spChg>
        <pc:spChg chg="add">
          <ac:chgData name="Taryn Syler" userId="d093462dc93fe5e1" providerId="LiveId" clId="{2D2F4B00-D67B-471E-8EC5-16430E5C6708}" dt="2021-11-19T02:07:38.110" v="5231" actId="26606"/>
          <ac:spMkLst>
            <pc:docMk/>
            <pc:sldMk cId="2623708154" sldId="285"/>
            <ac:spMk id="14" creationId="{4AA13AD3-0A4F-475A-BEBB-DEEFF5C096C3}"/>
          </ac:spMkLst>
        </pc:spChg>
        <pc:spChg chg="add">
          <ac:chgData name="Taryn Syler" userId="d093462dc93fe5e1" providerId="LiveId" clId="{2D2F4B00-D67B-471E-8EC5-16430E5C6708}" dt="2021-11-19T02:07:38.110" v="5231" actId="26606"/>
          <ac:spMkLst>
            <pc:docMk/>
            <pc:sldMk cId="2623708154" sldId="285"/>
            <ac:spMk id="16" creationId="{D65E0E3C-32F3-480B-9842-7611BBE2EE9F}"/>
          </ac:spMkLst>
        </pc:spChg>
        <pc:picChg chg="add mod ord">
          <ac:chgData name="Taryn Syler" userId="d093462dc93fe5e1" providerId="LiveId" clId="{2D2F4B00-D67B-471E-8EC5-16430E5C6708}" dt="2021-11-19T02:08:14.248" v="5269" actId="14100"/>
          <ac:picMkLst>
            <pc:docMk/>
            <pc:sldMk cId="2623708154" sldId="285"/>
            <ac:picMk id="5" creationId="{0B06DA64-2AEF-4B0D-9947-A8B585A24A77}"/>
          </ac:picMkLst>
        </pc:picChg>
        <pc:picChg chg="add mod">
          <ac:chgData name="Taryn Syler" userId="d093462dc93fe5e1" providerId="LiveId" clId="{2D2F4B00-D67B-471E-8EC5-16430E5C6708}" dt="2021-11-19T02:08:20.038" v="5271" actId="14100"/>
          <ac:picMkLst>
            <pc:docMk/>
            <pc:sldMk cId="2623708154" sldId="285"/>
            <ac:picMk id="7" creationId="{63766E45-F47D-440D-B690-13DAA015F10D}"/>
          </ac:picMkLst>
        </pc:picChg>
      </pc:sldChg>
      <pc:sldMasterChg chg="del delSldLayout">
        <pc:chgData name="Taryn Syler" userId="d093462dc93fe5e1" providerId="LiveId" clId="{2D2F4B00-D67B-471E-8EC5-16430E5C6708}" dt="2021-11-19T01:59:29.334" v="5222" actId="2696"/>
        <pc:sldMasterMkLst>
          <pc:docMk/>
          <pc:sldMasterMk cId="1005581786" sldId="2147483693"/>
        </pc:sldMasterMkLst>
        <pc:sldLayoutChg chg="del">
          <pc:chgData name="Taryn Syler" userId="d093462dc93fe5e1" providerId="LiveId" clId="{2D2F4B00-D67B-471E-8EC5-16430E5C6708}" dt="2021-11-19T01:59:29.334" v="5222" actId="2696"/>
          <pc:sldLayoutMkLst>
            <pc:docMk/>
            <pc:sldMasterMk cId="1005581786" sldId="2147483693"/>
            <pc:sldLayoutMk cId="3742224239" sldId="2147483694"/>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567537042" sldId="2147483695"/>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228721470" sldId="2147483696"/>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3652510" sldId="2147483697"/>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419032209" sldId="2147483698"/>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894684872" sldId="2147483699"/>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374802344" sldId="2147483700"/>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726161964" sldId="2147483701"/>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149956059" sldId="2147483702"/>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1191170" sldId="2147483703"/>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097758311" sldId="214748370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endParaRPr lang="en-US" dirty="0"/>
          </a:p>
          <a:p>
            <a:r>
              <a:rPr lang="en-US" dirty="0"/>
              <a:t>Image Source: https://milehighsports.com/understanding-prop-dd-qa-with-stanton-dodge-of-draft-kings/</a:t>
            </a:r>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17084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107253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15</a:t>
            </a:fld>
            <a:endParaRPr lang="en-US"/>
          </a:p>
        </p:txBody>
      </p:sp>
    </p:spTree>
    <p:extLst>
      <p:ext uri="{BB962C8B-B14F-4D97-AF65-F5344CB8AC3E}">
        <p14:creationId xmlns:p14="http://schemas.microsoft.com/office/powerpoint/2010/main" val="231913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19</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20</a:t>
            </a:fld>
            <a:endParaRPr lang="en-US"/>
          </a:p>
        </p:txBody>
      </p:sp>
    </p:spTree>
    <p:extLst>
      <p:ext uri="{BB962C8B-B14F-4D97-AF65-F5344CB8AC3E}">
        <p14:creationId xmlns:p14="http://schemas.microsoft.com/office/powerpoint/2010/main" val="348164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11/18/2021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224945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3501844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6009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78177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4222389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27510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607715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4970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1720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46921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54694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7393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354222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74398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2443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928247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995916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415856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11/18/2021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11/18/2021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824850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AFCA-42F7-4397-BABF-8259639D9A03}"/>
              </a:ext>
            </a:extLst>
          </p:cNvPr>
          <p:cNvSpPr>
            <a:spLocks noGrp="1"/>
          </p:cNvSpPr>
          <p:nvPr>
            <p:ph type="title"/>
          </p:nvPr>
        </p:nvSpPr>
        <p:spPr>
          <a:xfrm>
            <a:off x="839788" y="365125"/>
            <a:ext cx="10515600" cy="823913"/>
          </a:xfrm>
        </p:spPr>
        <p:txBody>
          <a:bodyPr>
            <a:normAutofit fontScale="90000"/>
          </a:bodyPr>
          <a:lstStyle/>
          <a:p>
            <a:pPr algn="ctr"/>
            <a:r>
              <a:rPr lang="en-US" b="1" dirty="0"/>
              <a:t>Model Results</a:t>
            </a:r>
          </a:p>
        </p:txBody>
      </p:sp>
      <p:sp>
        <p:nvSpPr>
          <p:cNvPr id="3" name="Text Placeholder 2">
            <a:extLst>
              <a:ext uri="{FF2B5EF4-FFF2-40B4-BE49-F238E27FC236}">
                <a16:creationId xmlns:a16="http://schemas.microsoft.com/office/drawing/2014/main" id="{86E95DEB-9FF6-4ED1-A384-F47AB79C31FA}"/>
              </a:ext>
            </a:extLst>
          </p:cNvPr>
          <p:cNvSpPr>
            <a:spLocks noGrp="1"/>
          </p:cNvSpPr>
          <p:nvPr>
            <p:ph type="body" idx="1"/>
          </p:nvPr>
        </p:nvSpPr>
        <p:spPr>
          <a:xfrm>
            <a:off x="839788" y="1066308"/>
            <a:ext cx="5157787" cy="520499"/>
          </a:xfrm>
        </p:spPr>
        <p:txBody>
          <a:bodyPr/>
          <a:lstStyle/>
          <a:p>
            <a:pPr algn="ctr"/>
            <a:r>
              <a:rPr lang="en-US" u="sng" dirty="0"/>
              <a:t>Linear Regression</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7876FB01-5F27-445A-9672-28EEE40B3E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1669002"/>
            <a:ext cx="4845097" cy="2343477"/>
          </a:xfrm>
        </p:spPr>
      </p:pic>
      <p:sp>
        <p:nvSpPr>
          <p:cNvPr id="5" name="Text Placeholder 4">
            <a:extLst>
              <a:ext uri="{FF2B5EF4-FFF2-40B4-BE49-F238E27FC236}">
                <a16:creationId xmlns:a16="http://schemas.microsoft.com/office/drawing/2014/main" id="{42715106-4E40-40C6-98C7-BC702F2BD197}"/>
              </a:ext>
            </a:extLst>
          </p:cNvPr>
          <p:cNvSpPr>
            <a:spLocks noGrp="1"/>
          </p:cNvSpPr>
          <p:nvPr>
            <p:ph type="body" sz="quarter" idx="3"/>
          </p:nvPr>
        </p:nvSpPr>
        <p:spPr>
          <a:xfrm>
            <a:off x="6169024" y="1066308"/>
            <a:ext cx="5183188" cy="520499"/>
          </a:xfrm>
        </p:spPr>
        <p:txBody>
          <a:bodyPr/>
          <a:lstStyle/>
          <a:p>
            <a:pPr algn="ctr"/>
            <a:r>
              <a:rPr lang="en-US" u="sng" dirty="0"/>
              <a:t>Random Forest Classifier</a:t>
            </a:r>
          </a:p>
        </p:txBody>
      </p:sp>
      <p:pic>
        <p:nvPicPr>
          <p:cNvPr id="8" name="Content Placeholder 7" descr="Text&#10;&#10;Description automatically generated">
            <a:extLst>
              <a:ext uri="{FF2B5EF4-FFF2-40B4-BE49-F238E27FC236}">
                <a16:creationId xmlns:a16="http://schemas.microsoft.com/office/drawing/2014/main" id="{C8DE4286-E4F4-4729-8D7B-500ADC9F9C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669002"/>
            <a:ext cx="5183188" cy="4714043"/>
          </a:xfrm>
        </p:spPr>
      </p:pic>
      <p:sp>
        <p:nvSpPr>
          <p:cNvPr id="11" name="TextBox 10">
            <a:extLst>
              <a:ext uri="{FF2B5EF4-FFF2-40B4-BE49-F238E27FC236}">
                <a16:creationId xmlns:a16="http://schemas.microsoft.com/office/drawing/2014/main" id="{824D6293-EB5E-496A-BB7D-8648B47A186F}"/>
              </a:ext>
            </a:extLst>
          </p:cNvPr>
          <p:cNvSpPr txBox="1"/>
          <p:nvPr/>
        </p:nvSpPr>
        <p:spPr>
          <a:xfrm>
            <a:off x="836612" y="4030778"/>
            <a:ext cx="5259388" cy="461665"/>
          </a:xfrm>
          <a:prstGeom prst="rect">
            <a:avLst/>
          </a:prstGeom>
          <a:noFill/>
        </p:spPr>
        <p:txBody>
          <a:bodyPr wrap="square" rtlCol="0">
            <a:spAutoFit/>
          </a:bodyPr>
          <a:lstStyle/>
          <a:p>
            <a:pPr algn="ctr"/>
            <a:r>
              <a:rPr lang="en-US" sz="2400" b="1" u="sng" dirty="0"/>
              <a:t>Ranked Features by Position</a:t>
            </a:r>
          </a:p>
        </p:txBody>
      </p:sp>
      <p:pic>
        <p:nvPicPr>
          <p:cNvPr id="13" name="Picture 12" descr="Chart, pie chart&#10;&#10;Description automatically generated">
            <a:extLst>
              <a:ext uri="{FF2B5EF4-FFF2-40B4-BE49-F238E27FC236}">
                <a16:creationId xmlns:a16="http://schemas.microsoft.com/office/drawing/2014/main" id="{16BD05A0-55A3-4D81-AF4F-E3AC804C1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003" y="4510742"/>
            <a:ext cx="3675355" cy="2181974"/>
          </a:xfrm>
          <a:prstGeom prst="rect">
            <a:avLst/>
          </a:prstGeom>
        </p:spPr>
      </p:pic>
    </p:spTree>
    <p:extLst>
      <p:ext uri="{BB962C8B-B14F-4D97-AF65-F5344CB8AC3E}">
        <p14:creationId xmlns:p14="http://schemas.microsoft.com/office/powerpoint/2010/main" val="124705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1278-A402-4110-B288-8DB16C9A741B}"/>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2371E4DA-EE40-4D3F-83C6-FC5D6C89CF4C}"/>
              </a:ext>
            </a:extLst>
          </p:cNvPr>
          <p:cNvSpPr>
            <a:spLocks noGrp="1"/>
          </p:cNvSpPr>
          <p:nvPr>
            <p:ph idx="1"/>
          </p:nvPr>
        </p:nvSpPr>
        <p:spPr>
          <a:xfrm>
            <a:off x="838200" y="1438183"/>
            <a:ext cx="10515600" cy="4738779"/>
          </a:xfrm>
        </p:spPr>
        <p:txBody>
          <a:bodyPr/>
          <a:lstStyle/>
          <a:p>
            <a:r>
              <a:rPr lang="en-US" dirty="0"/>
              <a:t>Limited to accuracy scores for linear regression models (predicted points vs actual points)</a:t>
            </a:r>
          </a:p>
          <a:p>
            <a:r>
              <a:rPr lang="en-US" dirty="0"/>
              <a:t>Random forest classifier only helps to discern which past statistics actually assisted in predicting our model</a:t>
            </a:r>
          </a:p>
          <a:p>
            <a:r>
              <a:rPr lang="en-US"/>
              <a:t>Chose model features </a:t>
            </a:r>
            <a:r>
              <a:rPr lang="en-US" dirty="0"/>
              <a:t>based on statistics which result in fantasy points and other basic stats we believed could be relevant</a:t>
            </a:r>
          </a:p>
          <a:p>
            <a:r>
              <a:rPr lang="en-US" dirty="0"/>
              <a:t>QB model was by far the most inaccurate of our positional models, showing that our model had much better success at predicting fantasy points accumulated for RBs, WRs, and TEs</a:t>
            </a:r>
          </a:p>
          <a:p>
            <a:endParaRPr lang="en-US" dirty="0"/>
          </a:p>
        </p:txBody>
      </p:sp>
    </p:spTree>
    <p:extLst>
      <p:ext uri="{BB962C8B-B14F-4D97-AF65-F5344CB8AC3E}">
        <p14:creationId xmlns:p14="http://schemas.microsoft.com/office/powerpoint/2010/main" val="9185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AD0E10D8-645F-426E-8460-E7383C7061E0}"/>
              </a:ext>
            </a:extLst>
          </p:cNvPr>
          <p:cNvGraphicFramePr>
            <a:graphicFrameLocks noGrp="1"/>
          </p:cNvGraphicFramePr>
          <p:nvPr>
            <p:ph idx="1"/>
            <p:extLst>
              <p:ext uri="{D42A27DB-BD31-4B8C-83A1-F6EECF244321}">
                <p14:modId xmlns:p14="http://schemas.microsoft.com/office/powerpoint/2010/main" val="2952228061"/>
              </p:ext>
            </p:extLst>
          </p:nvPr>
        </p:nvGraphicFramePr>
        <p:xfrm>
          <a:off x="0" y="2404997"/>
          <a:ext cx="12191999" cy="3256768"/>
        </p:xfrm>
        <a:graphic>
          <a:graphicData uri="http://schemas.openxmlformats.org/drawingml/2006/table">
            <a:tbl>
              <a:tblPr firstRow="1" bandRow="1"/>
              <a:tblGrid>
                <a:gridCol w="999280">
                  <a:extLst>
                    <a:ext uri="{9D8B030D-6E8A-4147-A177-3AD203B41FA5}">
                      <a16:colId xmlns:a16="http://schemas.microsoft.com/office/drawing/2014/main" val="463873009"/>
                    </a:ext>
                  </a:extLst>
                </a:gridCol>
                <a:gridCol w="1239058">
                  <a:extLst>
                    <a:ext uri="{9D8B030D-6E8A-4147-A177-3AD203B41FA5}">
                      <a16:colId xmlns:a16="http://schemas.microsoft.com/office/drawing/2014/main" val="3864703592"/>
                    </a:ext>
                  </a:extLst>
                </a:gridCol>
                <a:gridCol w="978076">
                  <a:extLst>
                    <a:ext uri="{9D8B030D-6E8A-4147-A177-3AD203B41FA5}">
                      <a16:colId xmlns:a16="http://schemas.microsoft.com/office/drawing/2014/main" val="2857804938"/>
                    </a:ext>
                  </a:extLst>
                </a:gridCol>
                <a:gridCol w="1454367">
                  <a:extLst>
                    <a:ext uri="{9D8B030D-6E8A-4147-A177-3AD203B41FA5}">
                      <a16:colId xmlns:a16="http://schemas.microsoft.com/office/drawing/2014/main" val="225885190"/>
                    </a:ext>
                  </a:extLst>
                </a:gridCol>
                <a:gridCol w="924249">
                  <a:extLst>
                    <a:ext uri="{9D8B030D-6E8A-4147-A177-3AD203B41FA5}">
                      <a16:colId xmlns:a16="http://schemas.microsoft.com/office/drawing/2014/main" val="1967302722"/>
                    </a:ext>
                  </a:extLst>
                </a:gridCol>
                <a:gridCol w="814963">
                  <a:extLst>
                    <a:ext uri="{9D8B030D-6E8A-4147-A177-3AD203B41FA5}">
                      <a16:colId xmlns:a16="http://schemas.microsoft.com/office/drawing/2014/main" val="2717232251"/>
                    </a:ext>
                  </a:extLst>
                </a:gridCol>
                <a:gridCol w="958502">
                  <a:extLst>
                    <a:ext uri="{9D8B030D-6E8A-4147-A177-3AD203B41FA5}">
                      <a16:colId xmlns:a16="http://schemas.microsoft.com/office/drawing/2014/main" val="176385546"/>
                    </a:ext>
                  </a:extLst>
                </a:gridCol>
                <a:gridCol w="793757">
                  <a:extLst>
                    <a:ext uri="{9D8B030D-6E8A-4147-A177-3AD203B41FA5}">
                      <a16:colId xmlns:a16="http://schemas.microsoft.com/office/drawing/2014/main" val="3137735196"/>
                    </a:ext>
                  </a:extLst>
                </a:gridCol>
                <a:gridCol w="1108568">
                  <a:extLst>
                    <a:ext uri="{9D8B030D-6E8A-4147-A177-3AD203B41FA5}">
                      <a16:colId xmlns:a16="http://schemas.microsoft.com/office/drawing/2014/main" val="986599571"/>
                    </a:ext>
                  </a:extLst>
                </a:gridCol>
                <a:gridCol w="1274942">
                  <a:extLst>
                    <a:ext uri="{9D8B030D-6E8A-4147-A177-3AD203B41FA5}">
                      <a16:colId xmlns:a16="http://schemas.microsoft.com/office/drawing/2014/main" val="2057146995"/>
                    </a:ext>
                  </a:extLst>
                </a:gridCol>
                <a:gridCol w="622489">
                  <a:extLst>
                    <a:ext uri="{9D8B030D-6E8A-4147-A177-3AD203B41FA5}">
                      <a16:colId xmlns:a16="http://schemas.microsoft.com/office/drawing/2014/main" val="1915051978"/>
                    </a:ext>
                  </a:extLst>
                </a:gridCol>
                <a:gridCol w="1023748">
                  <a:extLst>
                    <a:ext uri="{9D8B030D-6E8A-4147-A177-3AD203B41FA5}">
                      <a16:colId xmlns:a16="http://schemas.microsoft.com/office/drawing/2014/main" val="1703463697"/>
                    </a:ext>
                  </a:extLst>
                </a:gridCol>
              </a:tblGrid>
              <a:tr h="302232">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Name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Completed_Passes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Passing_Yards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Interceptions_Thrown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Longest_Pass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Rush_Yards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Longest_Rush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Receptions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Receiving_Yards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Longest_Reception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Position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Fantasy_Points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63538451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Kirk Cousins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259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QB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20.76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76182968"/>
                  </a:ext>
                </a:extLst>
              </a:tr>
              <a:tr h="536680">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Alexander Mattison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29263192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Dalvin Cook</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3063260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Adam Thielen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0697044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Olabisi Johnson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8.6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4104176689"/>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Kyle Rudolph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2027995424"/>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Justin Jefferson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39264033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Irv Smith Jr.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8451070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Mike Boone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dirty="0">
                          <a:solidFill>
                            <a:srgbClr val="24292F"/>
                          </a:solidFill>
                          <a:effectLst/>
                          <a:latin typeface="Segoe UI" panose="020B0502040204020203" pitchFamily="34" charset="0"/>
                        </a:rPr>
                        <a:t>0</a:t>
                      </a:r>
                      <a:endParaRPr lang="en-US" sz="2000" b="0" i="0" u="none" strike="noStrike" dirty="0">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69414227"/>
                  </a:ext>
                </a:extLst>
              </a:tr>
            </a:tbl>
          </a:graphicData>
        </a:graphic>
      </p:graphicFrame>
    </p:spTree>
    <p:extLst>
      <p:ext uri="{BB962C8B-B14F-4D97-AF65-F5344CB8AC3E}">
        <p14:creationId xmlns:p14="http://schemas.microsoft.com/office/powerpoint/2010/main" val="212374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B0E94-2D3F-4DE2-AC63-D3FF77FB30B3}"/>
              </a:ext>
            </a:extLst>
          </p:cNvPr>
          <p:cNvSpPr>
            <a:spLocks noGrp="1"/>
          </p:cNvSpPr>
          <p:nvPr>
            <p:ph type="title"/>
          </p:nvPr>
        </p:nvSpPr>
        <p:spPr>
          <a:xfrm>
            <a:off x="961644" y="4585066"/>
            <a:ext cx="10268712" cy="1169121"/>
          </a:xfrm>
        </p:spPr>
        <p:txBody>
          <a:bodyPr vert="horz" lIns="91440" tIns="45720" rIns="91440" bIns="45720" rtlCol="0" anchor="ctr">
            <a:normAutofit/>
          </a:bodyPr>
          <a:lstStyle/>
          <a:p>
            <a:pPr algn="ctr"/>
            <a:r>
              <a:rPr lang="en-US" sz="7200" dirty="0"/>
              <a:t>Stats</a:t>
            </a:r>
          </a:p>
        </p:txBody>
      </p:sp>
      <p:pic>
        <p:nvPicPr>
          <p:cNvPr id="7" name="Picture 6" descr="Text&#10;&#10;Description automatically generated">
            <a:extLst>
              <a:ext uri="{FF2B5EF4-FFF2-40B4-BE49-F238E27FC236}">
                <a16:creationId xmlns:a16="http://schemas.microsoft.com/office/drawing/2014/main" id="{63766E45-F47D-440D-B690-13DAA015F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98" y="124202"/>
            <a:ext cx="4573114" cy="4048331"/>
          </a:xfrm>
          <a:prstGeom prst="rect">
            <a:avLst/>
          </a:prstGeom>
        </p:spPr>
      </p:pic>
      <p:pic>
        <p:nvPicPr>
          <p:cNvPr id="5" name="Content Placeholder 4" descr="Table&#10;&#10;Description automatically generated">
            <a:extLst>
              <a:ext uri="{FF2B5EF4-FFF2-40B4-BE49-F238E27FC236}">
                <a16:creationId xmlns:a16="http://schemas.microsoft.com/office/drawing/2014/main" id="{0B06DA64-2AEF-4B0D-9947-A8B585A24A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029" y="124267"/>
            <a:ext cx="4573114" cy="3807118"/>
          </a:xfrm>
          <a:prstGeom prst="rect">
            <a:avLst/>
          </a:prstGeom>
        </p:spPr>
      </p:pic>
    </p:spTree>
    <p:extLst>
      <p:ext uri="{BB962C8B-B14F-4D97-AF65-F5344CB8AC3E}">
        <p14:creationId xmlns:p14="http://schemas.microsoft.com/office/powerpoint/2010/main" val="262370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710C9302-8C56-4BEE-B38D-275D10599B64}"/>
              </a:ext>
            </a:extLst>
          </p:cNvPr>
          <p:cNvPicPr>
            <a:picLocks noChangeAspect="1"/>
          </p:cNvPicPr>
          <p:nvPr/>
        </p:nvPicPr>
        <p:blipFill rotWithShape="1">
          <a:blip r:embed="rId2"/>
          <a:srcRect t="15730"/>
          <a:stretch/>
        </p:blipFill>
        <p:spPr>
          <a:xfrm>
            <a:off x="20" y="0"/>
            <a:ext cx="12191980" cy="6857999"/>
          </a:xfrm>
          <a:prstGeom prst="rect">
            <a:avLst/>
          </a:prstGeom>
        </p:spPr>
      </p:pic>
      <p:sp>
        <p:nvSpPr>
          <p:cNvPr id="22" name="Rectangle 21">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92965-EADA-424F-9426-6DE481B8974F}"/>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Nic-Web App</a:t>
            </a:r>
          </a:p>
        </p:txBody>
      </p:sp>
    </p:spTree>
    <p:extLst>
      <p:ext uri="{BB962C8B-B14F-4D97-AF65-F5344CB8AC3E}">
        <p14:creationId xmlns:p14="http://schemas.microsoft.com/office/powerpoint/2010/main" val="16100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Web App </a:t>
            </a:r>
          </a:p>
        </p:txBody>
      </p:sp>
      <p:sp>
        <p:nvSpPr>
          <p:cNvPr id="10" name="Slide Number Placeholder 2">
            <a:extLst>
              <a:ext uri="{FF2B5EF4-FFF2-40B4-BE49-F238E27FC236}">
                <a16:creationId xmlns:a16="http://schemas.microsoft.com/office/drawing/2014/main" id="{B2E25438-821E-4DDE-BC4E-AEFD9CEE8326}"/>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b="0" i="0" u="none" strike="noStrike" cap="none" spc="0" normalizeH="0" baseline="0" smtClean="0">
                <a:ln>
                  <a:noFill/>
                </a:ln>
                <a:effectLst/>
                <a:uLnTx/>
                <a:uFillTx/>
              </a:rPr>
              <a:pPr marR="0" lvl="0" indent="0" fontAlgn="auto">
                <a:spcBef>
                  <a:spcPts val="0"/>
                </a:spcBef>
                <a:spcAft>
                  <a:spcPts val="600"/>
                </a:spcAft>
                <a:buClrTx/>
                <a:buSzTx/>
                <a:buFontTx/>
                <a:buNone/>
                <a:tabLst/>
                <a:defRPr/>
              </a:pPr>
              <a:t>15</a:t>
            </a:fld>
            <a:endParaRPr kumimoji="0" lang="en-US" b="0" i="0" u="none" strike="noStrike" cap="none" spc="0" normalizeH="0" baseline="0">
              <a:ln>
                <a:noFill/>
              </a:ln>
              <a:effectLst/>
              <a:uLnTx/>
              <a:uFillTx/>
            </a:endParaRPr>
          </a:p>
        </p:txBody>
      </p:sp>
      <p:sp>
        <p:nvSpPr>
          <p:cNvPr id="3" name="TextBox 2">
            <a:extLst>
              <a:ext uri="{FF2B5EF4-FFF2-40B4-BE49-F238E27FC236}">
                <a16:creationId xmlns:a16="http://schemas.microsoft.com/office/drawing/2014/main" id="{D8B5A3FF-C5D4-4335-B6A9-75AB81C7086D}"/>
              </a:ext>
            </a:extLst>
          </p:cNvPr>
          <p:cNvSpPr txBox="1"/>
          <p:nvPr/>
        </p:nvSpPr>
        <p:spPr>
          <a:xfrm>
            <a:off x="443366" y="1444649"/>
            <a:ext cx="3365063" cy="4579079"/>
          </a:xfrm>
          <a:prstGeom prst="rect">
            <a:avLst/>
          </a:prstGeom>
        </p:spPr>
        <p:txBody>
          <a:bodyPr vert="horz" lIns="91440" tIns="45720" rIns="91440" bIns="45720" rtlCol="0">
            <a:normAutofit/>
          </a:bodyPr>
          <a:lstStyle/>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Original Premise: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Python Based App</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Live Reference to SQL Database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Gauge Chart for Selection Viability</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App Demo:</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HTML Filterable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JavaScript Based App with Data.js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Utilizes similar interactivity as Original</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Displays filterable info referenced from our API pull, not a live feed.</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Table is a snapshot from one week</a:t>
            </a:r>
          </a:p>
          <a:p>
            <a:pPr marR="0" fontAlgn="auto">
              <a:lnSpc>
                <a:spcPct val="90000"/>
              </a:lnSpc>
              <a:spcBef>
                <a:spcPts val="1000"/>
              </a:spcBef>
              <a:spcAft>
                <a:spcPts val="0"/>
              </a:spcAft>
              <a:buClr>
                <a:schemeClr val="accent2"/>
              </a:buClr>
              <a:buSzTx/>
              <a:tabLst/>
              <a:defRPr/>
            </a:pPr>
            <a:endParaRPr kumimoji="0" lang="en-US" sz="1600" b="0" i="0" u="none" strike="noStrike" kern="1200" cap="none" spc="0" normalizeH="0" baseline="0">
              <a:ln>
                <a:noFill/>
              </a:ln>
              <a:solidFill>
                <a:schemeClr val="bg1"/>
              </a:solidFill>
              <a:effectLst/>
              <a:uLnTx/>
              <a:uFillTx/>
              <a:latin typeface="+mn-lt"/>
              <a:ea typeface="+mn-ea"/>
              <a:cs typeface="+mn-cs"/>
            </a:endParaRPr>
          </a:p>
        </p:txBody>
      </p:sp>
      <p:pic>
        <p:nvPicPr>
          <p:cNvPr id="5" name="Picture 4" descr="A screenshot of a computer&#10;&#10;Description automatically generated with medium confidence">
            <a:extLst>
              <a:ext uri="{FF2B5EF4-FFF2-40B4-BE49-F238E27FC236}">
                <a16:creationId xmlns:a16="http://schemas.microsoft.com/office/drawing/2014/main" id="{7C7A6C5D-2A20-4E07-8113-8274F2FCC052}"/>
              </a:ext>
            </a:extLst>
          </p:cNvPr>
          <p:cNvPicPr>
            <a:picLocks noChangeAspect="1"/>
          </p:cNvPicPr>
          <p:nvPr/>
        </p:nvPicPr>
        <p:blipFill rotWithShape="1">
          <a:blip r:embed="rId3"/>
          <a:srcRect r="19764" b="-1"/>
          <a:stretch/>
        </p:blipFill>
        <p:spPr>
          <a:xfrm>
            <a:off x="3964290" y="1444649"/>
            <a:ext cx="7694310" cy="4579079"/>
          </a:xfrm>
          <a:prstGeom prst="rect">
            <a:avLst/>
          </a:prstGeom>
          <a:noFill/>
        </p:spPr>
      </p:pic>
    </p:spTree>
    <p:extLst>
      <p:ext uri="{BB962C8B-B14F-4D97-AF65-F5344CB8AC3E}">
        <p14:creationId xmlns:p14="http://schemas.microsoft.com/office/powerpoint/2010/main" val="17034958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E510C52E-097C-4017-88E3-876150D8DA22}"/>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43478-23C5-4F59-92F4-DF64526AE475}"/>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Alex-Conclusion</a:t>
            </a:r>
          </a:p>
        </p:txBody>
      </p:sp>
    </p:spTree>
    <p:extLst>
      <p:ext uri="{BB962C8B-B14F-4D97-AF65-F5344CB8AC3E}">
        <p14:creationId xmlns:p14="http://schemas.microsoft.com/office/powerpoint/2010/main" val="25138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573C-3F2F-45F9-B3B4-9E12EC7A4E9B}"/>
              </a:ext>
            </a:extLst>
          </p:cNvPr>
          <p:cNvSpPr>
            <a:spLocks noGrp="1"/>
          </p:cNvSpPr>
          <p:nvPr>
            <p:ph type="title"/>
          </p:nvPr>
        </p:nvSpPr>
        <p:spPr>
          <a:xfrm>
            <a:off x="885092" y="236171"/>
            <a:ext cx="10515600" cy="440192"/>
          </a:xfrm>
        </p:spPr>
        <p:txBody>
          <a:bodyPr>
            <a:normAutofit/>
          </a:bodyPr>
          <a:lstStyle/>
          <a:p>
            <a:r>
              <a:rPr lang="en-US" sz="2000" b="1">
                <a:cs typeface="Calibri Light"/>
              </a:rPr>
              <a:t>Conclusion</a:t>
            </a:r>
            <a:endParaRPr lang="en-US" sz="2000" b="1"/>
          </a:p>
        </p:txBody>
      </p:sp>
      <p:sp>
        <p:nvSpPr>
          <p:cNvPr id="3" name="Content Placeholder 2">
            <a:extLst>
              <a:ext uri="{FF2B5EF4-FFF2-40B4-BE49-F238E27FC236}">
                <a16:creationId xmlns:a16="http://schemas.microsoft.com/office/drawing/2014/main" id="{9819589F-ED11-4A06-ACAC-D815EFD414A0}"/>
              </a:ext>
            </a:extLst>
          </p:cNvPr>
          <p:cNvSpPr>
            <a:spLocks noGrp="1"/>
          </p:cNvSpPr>
          <p:nvPr>
            <p:ph idx="1"/>
          </p:nvPr>
        </p:nvSpPr>
        <p:spPr>
          <a:xfrm>
            <a:off x="838200" y="727564"/>
            <a:ext cx="10515600" cy="4656138"/>
          </a:xfrm>
        </p:spPr>
        <p:txBody>
          <a:bodyPr vert="horz" lIns="91440" tIns="45720" rIns="91440" bIns="45720" rtlCol="0" anchor="t">
            <a:noAutofit/>
          </a:bodyPr>
          <a:lstStyle/>
          <a:p>
            <a:pPr>
              <a:buNone/>
            </a:pPr>
            <a:r>
              <a:rPr lang="en-US" sz="1600" b="1" dirty="0">
                <a:ea typeface="+mn-lt"/>
                <a:cs typeface="+mn-lt"/>
              </a:rPr>
              <a:t>ETL (Extract, Transform, Load) Process</a:t>
            </a:r>
            <a:endParaRPr lang="en-US" sz="1600" b="1" dirty="0">
              <a:cs typeface="Calibri"/>
            </a:endParaRPr>
          </a:p>
          <a:p>
            <a:pPr>
              <a:buNone/>
            </a:pPr>
            <a:r>
              <a:rPr lang="en-US" sz="1400" dirty="0">
                <a:ea typeface="+mn-lt"/>
                <a:cs typeface="+mn-lt"/>
              </a:rPr>
              <a:t>Data transformation</a:t>
            </a:r>
            <a:endParaRPr lang="en-US" sz="1400" dirty="0">
              <a:cs typeface="Calibri"/>
            </a:endParaRPr>
          </a:p>
          <a:p>
            <a:r>
              <a:rPr lang="en-US" sz="1600" dirty="0">
                <a:ea typeface="+mn-lt"/>
                <a:cs typeface="+mn-lt"/>
              </a:rPr>
              <a:t>Data extraction from </a:t>
            </a:r>
            <a:r>
              <a:rPr lang="en-US" sz="1600" dirty="0" err="1">
                <a:ea typeface="+mn-lt"/>
                <a:cs typeface="+mn-lt"/>
              </a:rPr>
              <a:t>Sportsipy</a:t>
            </a:r>
            <a:r>
              <a:rPr lang="en-US" sz="1600" dirty="0">
                <a:ea typeface="+mn-lt"/>
                <a:cs typeface="+mn-lt"/>
              </a:rPr>
              <a:t> python API</a:t>
            </a:r>
            <a:endParaRPr lang="en-US" sz="1600">
              <a:cs typeface="Calibri" panose="020F0502020204030204"/>
            </a:endParaRPr>
          </a:p>
          <a:p>
            <a:r>
              <a:rPr lang="en-US" sz="1600" dirty="0">
                <a:ea typeface="+mn-lt"/>
                <a:cs typeface="+mn-lt"/>
              </a:rPr>
              <a:t>Web Scraped directly from Sports reference for player positions and Teams</a:t>
            </a:r>
            <a:endParaRPr lang="en-US" sz="1600">
              <a:cs typeface="Calibri" panose="020F0502020204030204"/>
            </a:endParaRPr>
          </a:p>
          <a:p>
            <a:r>
              <a:rPr lang="en-US" sz="1600" dirty="0">
                <a:ea typeface="+mn-lt"/>
                <a:cs typeface="+mn-lt"/>
              </a:rPr>
              <a:t>Calculated Fantasy points for each player per week for 2020 season.</a:t>
            </a:r>
            <a:endParaRPr lang="en-US" sz="1600">
              <a:cs typeface="Calibri" panose="020F0502020204030204"/>
            </a:endParaRPr>
          </a:p>
          <a:p>
            <a:r>
              <a:rPr lang="en-US" sz="1600" dirty="0">
                <a:ea typeface="+mn-lt"/>
                <a:cs typeface="+mn-lt"/>
              </a:rPr>
              <a:t>Data Loading</a:t>
            </a:r>
            <a:endParaRPr lang="en-US" sz="1600">
              <a:cs typeface="Calibri" panose="020F0502020204030204"/>
            </a:endParaRPr>
          </a:p>
          <a:p>
            <a:r>
              <a:rPr lang="en-US" sz="1600" dirty="0">
                <a:ea typeface="+mn-lt"/>
                <a:cs typeface="+mn-lt"/>
              </a:rPr>
              <a:t>Imported box score </a:t>
            </a:r>
            <a:r>
              <a:rPr lang="en-US" sz="1600" dirty="0" err="1">
                <a:ea typeface="+mn-lt"/>
                <a:cs typeface="+mn-lt"/>
              </a:rPr>
              <a:t>dataframe</a:t>
            </a:r>
            <a:r>
              <a:rPr lang="en-US" sz="1600" dirty="0">
                <a:ea typeface="+mn-lt"/>
                <a:cs typeface="+mn-lt"/>
              </a:rPr>
              <a:t> and Team </a:t>
            </a:r>
            <a:r>
              <a:rPr lang="en-US" sz="1600" dirty="0" err="1">
                <a:ea typeface="+mn-lt"/>
                <a:cs typeface="+mn-lt"/>
              </a:rPr>
              <a:t>dataframe</a:t>
            </a:r>
            <a:r>
              <a:rPr lang="en-US" sz="1600" dirty="0">
                <a:ea typeface="+mn-lt"/>
                <a:cs typeface="+mn-lt"/>
              </a:rPr>
              <a:t> and preformed a join between the two tables.</a:t>
            </a:r>
            <a:endParaRPr lang="en-US" sz="1600" dirty="0">
              <a:cs typeface="Calibri" panose="020F0502020204030204"/>
            </a:endParaRPr>
          </a:p>
          <a:p>
            <a:pPr>
              <a:buNone/>
            </a:pPr>
            <a:r>
              <a:rPr lang="en-US" sz="1600" b="1" dirty="0">
                <a:ea typeface="+mn-lt"/>
                <a:cs typeface="+mn-lt"/>
              </a:rPr>
              <a:t>Machine learning model</a:t>
            </a:r>
            <a:endParaRPr lang="en-US" sz="1600" b="1" dirty="0">
              <a:cs typeface="Calibri"/>
            </a:endParaRPr>
          </a:p>
          <a:p>
            <a:r>
              <a:rPr lang="en-US" sz="1600" dirty="0">
                <a:ea typeface="+mn-lt"/>
                <a:cs typeface="+mn-lt"/>
              </a:rPr>
              <a:t>We chose a multiple linear regression model due to the abundance of statistics available for training our model and the fact that we are attempting to predict a continuous variable (stats/fantasy points). In addition to the linear regression model we also ran a random forest classifier (logistic regression model) on the entire </a:t>
            </a:r>
            <a:r>
              <a:rPr lang="en-US" sz="1600" dirty="0" err="1">
                <a:ea typeface="+mn-lt"/>
                <a:cs typeface="+mn-lt"/>
              </a:rPr>
              <a:t>dataframe</a:t>
            </a:r>
            <a:r>
              <a:rPr lang="en-US" sz="1600" dirty="0">
                <a:ea typeface="+mn-lt"/>
                <a:cs typeface="+mn-lt"/>
              </a:rPr>
              <a:t> as well as for each of the different positions in order to determine which features used carried the most weight on the models predictions.</a:t>
            </a:r>
          </a:p>
          <a:p>
            <a:r>
              <a:rPr lang="en-US" sz="1600" dirty="0">
                <a:ea typeface="+mn-lt"/>
                <a:cs typeface="+mn-lt"/>
              </a:rPr>
              <a:t>Trained our model on fantasy football points scored last year to try and predict 2021 fantasy points.</a:t>
            </a:r>
            <a:endParaRPr lang="en-US" sz="1600" dirty="0">
              <a:cs typeface="Calibri"/>
            </a:endParaRPr>
          </a:p>
          <a:p>
            <a:pPr>
              <a:buNone/>
            </a:pPr>
            <a:r>
              <a:rPr lang="en-US" sz="1600" b="1" dirty="0">
                <a:ea typeface="+mn-lt"/>
                <a:cs typeface="+mn-lt"/>
              </a:rPr>
              <a:t>Web App</a:t>
            </a:r>
            <a:endParaRPr lang="en-US" sz="1600" b="1" dirty="0">
              <a:cs typeface="Calibri"/>
            </a:endParaRPr>
          </a:p>
          <a:p>
            <a:r>
              <a:rPr lang="en-US" sz="1600" dirty="0">
                <a:ea typeface="+mn-lt"/>
                <a:cs typeface="+mn-lt"/>
              </a:rPr>
              <a:t>Created a simple web app using an index file that referenced simple JavaScript based data options showing data that we pulled from our API and predicted values.</a:t>
            </a:r>
            <a:endParaRPr lang="en-US" sz="1600">
              <a:cs typeface="Calibri" panose="020F0502020204030204"/>
            </a:endParaRPr>
          </a:p>
          <a:p>
            <a:r>
              <a:rPr lang="en-US" sz="1600" dirty="0">
                <a:ea typeface="+mn-lt"/>
                <a:cs typeface="+mn-lt"/>
              </a:rPr>
              <a:t>The index utilizes three drop downs that allows you pick player name. position, and their team and show you predicted fantasy points</a:t>
            </a:r>
            <a:endParaRPr lang="en-US" sz="1600" dirty="0">
              <a:cs typeface="Calibri" panose="020F0502020204030204"/>
            </a:endParaRPr>
          </a:p>
        </p:txBody>
      </p:sp>
    </p:spTree>
    <p:extLst>
      <p:ext uri="{BB962C8B-B14F-4D97-AF65-F5344CB8AC3E}">
        <p14:creationId xmlns:p14="http://schemas.microsoft.com/office/powerpoint/2010/main" val="304100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103D-C5C4-4404-B7D9-28C2A9E1D38D}"/>
              </a:ext>
            </a:extLst>
          </p:cNvPr>
          <p:cNvSpPr>
            <a:spLocks noGrp="1"/>
          </p:cNvSpPr>
          <p:nvPr>
            <p:ph type="title"/>
          </p:nvPr>
        </p:nvSpPr>
        <p:spPr/>
        <p:txBody>
          <a:bodyPr>
            <a:normAutofit/>
          </a:bodyPr>
          <a:lstStyle/>
          <a:p>
            <a:pPr algn="ctr">
              <a:spcBef>
                <a:spcPts val="1000"/>
              </a:spcBef>
            </a:pPr>
            <a:r>
              <a:rPr lang="en-US" sz="3600" dirty="0">
                <a:cs typeface="Calibri Light"/>
              </a:rPr>
              <a:t>Future Analysis and Things we would have done differently </a:t>
            </a:r>
            <a:endParaRPr lang="en-US">
              <a:cs typeface="Calibri Light"/>
            </a:endParaRPr>
          </a:p>
        </p:txBody>
      </p:sp>
      <p:sp>
        <p:nvSpPr>
          <p:cNvPr id="3" name="Content Placeholder 2">
            <a:extLst>
              <a:ext uri="{FF2B5EF4-FFF2-40B4-BE49-F238E27FC236}">
                <a16:creationId xmlns:a16="http://schemas.microsoft.com/office/drawing/2014/main" id="{CCE80D8E-750B-411A-A087-F87A78C9C736}"/>
              </a:ext>
            </a:extLst>
          </p:cNvPr>
          <p:cNvSpPr>
            <a:spLocks noGrp="1"/>
          </p:cNvSpPr>
          <p:nvPr>
            <p:ph sz="half" idx="1"/>
          </p:nvPr>
        </p:nvSpPr>
        <p:spPr/>
        <p:txBody>
          <a:bodyPr vert="horz" lIns="91440" tIns="45720" rIns="91440" bIns="45720" rtlCol="0" anchor="t">
            <a:normAutofit fontScale="77500" lnSpcReduction="20000"/>
          </a:bodyPr>
          <a:lstStyle/>
          <a:p>
            <a:r>
              <a:rPr lang="en-US" dirty="0">
                <a:ea typeface="+mn-lt"/>
                <a:cs typeface="+mn-lt"/>
              </a:rPr>
              <a:t>Update with easier to read visualizations to help view the data easier.</a:t>
            </a:r>
          </a:p>
          <a:p>
            <a:r>
              <a:rPr lang="en-US" dirty="0">
                <a:ea typeface="+mn-lt"/>
                <a:cs typeface="+mn-lt"/>
              </a:rPr>
              <a:t>More in depth analysis in regards specific to positions.</a:t>
            </a:r>
          </a:p>
          <a:p>
            <a:r>
              <a:rPr lang="en-US" dirty="0" err="1">
                <a:ea typeface="+mn-lt"/>
                <a:cs typeface="+mn-lt"/>
              </a:rPr>
              <a:t>Sportsipy</a:t>
            </a:r>
            <a:r>
              <a:rPr lang="en-US" dirty="0">
                <a:ea typeface="+mn-lt"/>
                <a:cs typeface="+mn-lt"/>
              </a:rPr>
              <a:t> API hadn't been updated so we had to web scrap some of the information.</a:t>
            </a:r>
          </a:p>
          <a:p>
            <a:r>
              <a:rPr lang="en-US" dirty="0">
                <a:ea typeface="+mn-lt"/>
                <a:cs typeface="+mn-lt"/>
              </a:rPr>
              <a:t>Better methods for utilizing tools like </a:t>
            </a:r>
            <a:r>
              <a:rPr lang="en-US" dirty="0" err="1">
                <a:ea typeface="+mn-lt"/>
                <a:cs typeface="+mn-lt"/>
              </a:rPr>
              <a:t>SQLAlchemy</a:t>
            </a:r>
            <a:r>
              <a:rPr lang="en-US" dirty="0">
                <a:ea typeface="+mn-lt"/>
                <a:cs typeface="+mn-lt"/>
              </a:rPr>
              <a:t> to connect to our SQL to parse through live data.</a:t>
            </a:r>
            <a:endParaRPr lang="en-US" dirty="0"/>
          </a:p>
        </p:txBody>
      </p:sp>
      <p:sp>
        <p:nvSpPr>
          <p:cNvPr id="4" name="Content Placeholder 3">
            <a:extLst>
              <a:ext uri="{FF2B5EF4-FFF2-40B4-BE49-F238E27FC236}">
                <a16:creationId xmlns:a16="http://schemas.microsoft.com/office/drawing/2014/main" id="{66CCFDB2-8BD1-46FC-A3E0-0DD7EE8C5588}"/>
              </a:ext>
            </a:extLst>
          </p:cNvPr>
          <p:cNvSpPr>
            <a:spLocks noGrp="1"/>
          </p:cNvSpPr>
          <p:nvPr>
            <p:ph sz="half" idx="2"/>
          </p:nvPr>
        </p:nvSpPr>
        <p:spPr/>
        <p:txBody>
          <a:bodyPr vert="horz" lIns="91440" tIns="45720" rIns="91440" bIns="45720" rtlCol="0" anchor="t">
            <a:normAutofit fontScale="77500" lnSpcReduction="20000"/>
          </a:bodyPr>
          <a:lstStyle/>
          <a:p>
            <a:r>
              <a:rPr lang="en-US" dirty="0">
                <a:ea typeface="+mn-lt"/>
                <a:cs typeface="+mn-lt"/>
              </a:rPr>
              <a:t>Try to have the model predict future fantasy scores.</a:t>
            </a:r>
          </a:p>
          <a:p>
            <a:r>
              <a:rPr lang="en-US" dirty="0">
                <a:ea typeface="+mn-lt"/>
                <a:cs typeface="+mn-lt"/>
              </a:rPr>
              <a:t>Work on getting a live reference from SQL Database.</a:t>
            </a:r>
          </a:p>
          <a:p>
            <a:r>
              <a:rPr lang="en-US" dirty="0">
                <a:ea typeface="+mn-lt"/>
                <a:cs typeface="+mn-lt"/>
              </a:rPr>
              <a:t>For more accurate data it would have been better if we scraped from Sports Reference directly instead of the API.</a:t>
            </a:r>
          </a:p>
          <a:p>
            <a:r>
              <a:rPr lang="en-US" dirty="0">
                <a:ea typeface="+mn-lt"/>
                <a:cs typeface="+mn-lt"/>
              </a:rPr>
              <a:t>Find more fixes to errors regarding security verification failures. </a:t>
            </a:r>
            <a:endParaRPr lang="en-US" dirty="0"/>
          </a:p>
        </p:txBody>
      </p:sp>
    </p:spTree>
    <p:extLst>
      <p:ext uri="{BB962C8B-B14F-4D97-AF65-F5344CB8AC3E}">
        <p14:creationId xmlns:p14="http://schemas.microsoft.com/office/powerpoint/2010/main" val="3494721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normAutofit fontScale="90000"/>
          </a:bodyPr>
          <a:lstStyle/>
          <a:p>
            <a:r>
              <a:rPr lang="en-US" dirty="0"/>
              <a:t>Recommendation for future analysis</a:t>
            </a:r>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normAutofit/>
          </a:bodyPr>
          <a:lstStyle/>
          <a:p>
            <a:pPr marL="457200" indent="-457200">
              <a:buFont typeface="Arial" panose="020B0604020202020204" pitchFamily="34" charset="0"/>
              <a:buChar char="•"/>
            </a:pPr>
            <a:r>
              <a:rPr lang="en-US" sz="3200" dirty="0"/>
              <a:t>Instead of using API, web scrape directly from sports-reference website</a:t>
            </a:r>
          </a:p>
          <a:p>
            <a:pPr marL="457200" indent="-457200">
              <a:buFont typeface="Arial" panose="020B0604020202020204" pitchFamily="34" charset="0"/>
              <a:buChar char="•"/>
            </a:pPr>
            <a:r>
              <a:rPr lang="en-US" sz="3200" dirty="0"/>
              <a:t>Better feature selection</a:t>
            </a:r>
          </a:p>
          <a:p>
            <a:pPr marL="457200" indent="-457200">
              <a:buFont typeface="Arial" panose="020B0604020202020204" pitchFamily="34" charset="0"/>
              <a:buChar char="•"/>
            </a:pPr>
            <a:r>
              <a:rPr lang="en-US" sz="3200" dirty="0"/>
              <a:t>Predict future performance </a:t>
            </a:r>
          </a:p>
          <a:p>
            <a:pPr marL="457200" indent="-457200">
              <a:buFont typeface="Arial" panose="020B0604020202020204" pitchFamily="34" charset="0"/>
              <a:buChar char="•"/>
            </a:pPr>
            <a:r>
              <a:rPr lang="en-US" sz="3200" dirty="0"/>
              <a:t>Streamline connection between SQL and Web App</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99369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a:extLst>
              <a:ext uri="{FF2B5EF4-FFF2-40B4-BE49-F238E27FC236}">
                <a16:creationId xmlns:a16="http://schemas.microsoft.com/office/drawing/2014/main" id="{F773E440-B1A7-40B8-A00F-62E094603AB0}"/>
              </a:ext>
            </a:extLst>
          </p:cNvPr>
          <p:cNvPicPr>
            <a:picLocks noChangeAspect="1"/>
          </p:cNvPicPr>
          <p:nvPr/>
        </p:nvPicPr>
        <p:blipFill rotWithShape="1">
          <a:blip r:embed="rId2"/>
          <a:srcRect t="5659" b="1007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C17F7-31A2-4DF8-B6EF-7873AD2758A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Taryn-Intro</a:t>
            </a:r>
          </a:p>
        </p:txBody>
      </p:sp>
    </p:spTree>
    <p:extLst>
      <p:ext uri="{BB962C8B-B14F-4D97-AF65-F5344CB8AC3E}">
        <p14:creationId xmlns:p14="http://schemas.microsoft.com/office/powerpoint/2010/main" val="105670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E653F40F-3F42-4B45-85E2-4D8F11F53964}"/>
              </a:ext>
            </a:extLst>
          </p:cNvPr>
          <p:cNvPicPr>
            <a:picLocks noChangeAspect="1"/>
          </p:cNvPicPr>
          <p:nvPr/>
        </p:nvPicPr>
        <p:blipFill rotWithShape="1">
          <a:blip r:embed="rId3"/>
          <a:srcRect t="778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E822C-60EB-48CF-8BCA-2E6564BDB329}"/>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Questions?</a:t>
            </a:r>
          </a:p>
        </p:txBody>
      </p:sp>
    </p:spTree>
    <p:extLst>
      <p:ext uri="{BB962C8B-B14F-4D97-AF65-F5344CB8AC3E}">
        <p14:creationId xmlns:p14="http://schemas.microsoft.com/office/powerpoint/2010/main" val="170168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4D4BAEAA-C9B0-49A3-9308-45BBB14572D6}"/>
              </a:ext>
            </a:extLst>
          </p:cNvPr>
          <p:cNvPicPr>
            <a:picLocks noChangeAspect="1"/>
          </p:cNvPicPr>
          <p:nvPr/>
        </p:nvPicPr>
        <p:blipFill rotWithShape="1">
          <a:blip r:embed="rId3"/>
          <a:srcRect t="5981" b="975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Jabari-Data exploration</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960119" y="2587752"/>
            <a:ext cx="10664433" cy="3593592"/>
          </a:xfrm>
        </p:spPr>
        <p:txBody>
          <a:bodyPr>
            <a:normAutofit/>
          </a:bodyPr>
          <a:lstStyle/>
          <a:p>
            <a:pPr marL="457200" indent="-457200">
              <a:buFont typeface="Arial" panose="020B0604020202020204" pitchFamily="34" charset="0"/>
              <a:buChar char="•"/>
            </a:pPr>
            <a:r>
              <a:rPr lang="en-US" sz="1800" b="0" i="0" dirty="0">
                <a:solidFill>
                  <a:srgbClr val="24292F"/>
                </a:solidFill>
                <a:effectLst/>
              </a:rPr>
              <a:t>Utilized </a:t>
            </a:r>
            <a:r>
              <a:rPr lang="en-US" sz="1800" b="0" i="0" dirty="0" err="1">
                <a:solidFill>
                  <a:srgbClr val="24292F"/>
                </a:solidFill>
                <a:effectLst/>
              </a:rPr>
              <a:t>Sportsipy</a:t>
            </a:r>
            <a:r>
              <a:rPr lang="en-US" sz="1800" dirty="0">
                <a:solidFill>
                  <a:srgbClr val="24292F"/>
                </a:solidFill>
              </a:rPr>
              <a:t>, </a:t>
            </a:r>
            <a:r>
              <a:rPr lang="en-US" sz="1800" b="0" i="0" dirty="0">
                <a:solidFill>
                  <a:srgbClr val="24292F"/>
                </a:solidFill>
                <a:effectLst/>
              </a:rPr>
              <a:t>a free python API, that pulls stats from </a:t>
            </a:r>
            <a:r>
              <a:rPr lang="en-US" sz="1800" b="0" i="0" u="none" strike="noStrike" dirty="0">
                <a:effectLst/>
                <a:hlinkClick r:id="rId3"/>
              </a:rPr>
              <a:t>www.sports-reference.com</a:t>
            </a:r>
            <a:endParaRPr lang="en-US" sz="1800" b="0" i="0" u="none" strike="noStrike" dirty="0">
              <a:effectLst/>
            </a:endParaRPr>
          </a:p>
          <a:p>
            <a:pPr marL="457200" indent="-457200">
              <a:buFont typeface="Arial" panose="020B0604020202020204" pitchFamily="34" charset="0"/>
              <a:buChar char="•"/>
            </a:pPr>
            <a:r>
              <a:rPr lang="en-US" sz="1800" dirty="0"/>
              <a:t>Performed list comprehensions to iterate through box scores of every NFL game during the 2020 season</a:t>
            </a:r>
          </a:p>
          <a:p>
            <a:pPr marL="457200" indent="-457200">
              <a:buFont typeface="Arial" panose="020B0604020202020204" pitchFamily="34" charset="0"/>
              <a:buChar char="•"/>
            </a:pPr>
            <a:r>
              <a:rPr lang="en-US" sz="1800" dirty="0"/>
              <a:t>Appended box scores and created </a:t>
            </a:r>
            <a:r>
              <a:rPr lang="en-US" sz="1800" dirty="0" err="1"/>
              <a:t>dataframe</a:t>
            </a:r>
            <a:r>
              <a:rPr lang="en-US" sz="1800" dirty="0"/>
              <a:t> with features to be used in the machine learning model</a:t>
            </a:r>
          </a:p>
          <a:p>
            <a:pPr marL="457200" indent="-457200">
              <a:buFont typeface="Arial" panose="020B0604020202020204" pitchFamily="34" charset="0"/>
              <a:buChar char="•"/>
            </a:pPr>
            <a:endParaRPr lang="en-US" sz="1600" b="1" dirty="0"/>
          </a:p>
        </p:txBody>
      </p:sp>
      <p:pic>
        <p:nvPicPr>
          <p:cNvPr id="5" name="Picture 4">
            <a:extLst>
              <a:ext uri="{FF2B5EF4-FFF2-40B4-BE49-F238E27FC236}">
                <a16:creationId xmlns:a16="http://schemas.microsoft.com/office/drawing/2014/main" id="{D20608F8-343E-4158-8E36-001C30FF7B2D}"/>
              </a:ext>
            </a:extLst>
          </p:cNvPr>
          <p:cNvPicPr>
            <a:picLocks noChangeAspect="1"/>
          </p:cNvPicPr>
          <p:nvPr/>
        </p:nvPicPr>
        <p:blipFill>
          <a:blip r:embed="rId4"/>
          <a:stretch>
            <a:fillRect/>
          </a:stretch>
        </p:blipFill>
        <p:spPr>
          <a:xfrm>
            <a:off x="1192997" y="4525137"/>
            <a:ext cx="9272016" cy="2332863"/>
          </a:xfrm>
          <a:prstGeom prst="rect">
            <a:avLst/>
          </a:prstGeom>
        </p:spPr>
      </p:pic>
    </p:spTree>
    <p:extLst>
      <p:ext uri="{BB962C8B-B14F-4D97-AF65-F5344CB8AC3E}">
        <p14:creationId xmlns:p14="http://schemas.microsoft.com/office/powerpoint/2010/main" val="310798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801922" y="3042607"/>
            <a:ext cx="7210487" cy="3593592"/>
          </a:xfrm>
        </p:spPr>
        <p:txBody>
          <a:bodyPr>
            <a:normAutofit/>
          </a:bodyPr>
          <a:lstStyle/>
          <a:p>
            <a:pPr marL="457200" indent="-457200">
              <a:buFont typeface="Arial" panose="020B0604020202020204" pitchFamily="34" charset="0"/>
              <a:buChar char="•"/>
            </a:pPr>
            <a:r>
              <a:rPr lang="en-US" sz="1800" u="none" strike="noStrike" dirty="0">
                <a:solidFill>
                  <a:srgbClr val="24292F"/>
                </a:solidFill>
              </a:rPr>
              <a:t>Due to the API being outdated, needed to web scrape player position and team from </a:t>
            </a:r>
            <a:r>
              <a:rPr lang="en-US" sz="1800" b="0" i="0" u="none" strike="noStrike" dirty="0">
                <a:effectLst/>
                <a:hlinkClick r:id="rId3"/>
              </a:rPr>
              <a:t>www.sports-reference.com</a:t>
            </a:r>
            <a:r>
              <a:rPr lang="en-US" sz="1800" dirty="0"/>
              <a:t> directly</a:t>
            </a:r>
          </a:p>
          <a:p>
            <a:pPr marL="457200" indent="-457200">
              <a:buFont typeface="Arial" panose="020B0604020202020204" pitchFamily="34" charset="0"/>
              <a:buChar char="•"/>
            </a:pPr>
            <a:r>
              <a:rPr lang="en-US" sz="1800" b="0" i="0" u="none" strike="noStrike" dirty="0">
                <a:effectLst/>
              </a:rPr>
              <a:t>Appended player position to the </a:t>
            </a:r>
            <a:r>
              <a:rPr lang="en-US" sz="1800" b="0" i="0" u="none" strike="noStrike" dirty="0" err="1">
                <a:effectLst/>
              </a:rPr>
              <a:t>dataframe</a:t>
            </a:r>
            <a:r>
              <a:rPr lang="en-US" sz="1800" b="0" i="0" u="none" strike="noStrike" dirty="0">
                <a:effectLst/>
              </a:rPr>
              <a:t> in order to filter out defensive players</a:t>
            </a:r>
          </a:p>
          <a:p>
            <a:pPr marL="457200" indent="-457200">
              <a:buFont typeface="Arial" panose="020B0604020202020204" pitchFamily="34" charset="0"/>
              <a:buChar char="•"/>
            </a:pPr>
            <a:r>
              <a:rPr lang="en-US" sz="1800" dirty="0"/>
              <a:t>Calculated fantasy points (target variable) accrued, for each player each week in the 2020 season, and appended to the </a:t>
            </a:r>
            <a:r>
              <a:rPr lang="en-US" sz="1800" dirty="0" err="1"/>
              <a:t>dataframe</a:t>
            </a:r>
            <a:endParaRPr lang="en-US" sz="1800" dirty="0"/>
          </a:p>
          <a:p>
            <a:pPr marL="457200" indent="-457200">
              <a:buFont typeface="Arial" panose="020B0604020202020204" pitchFamily="34" charset="0"/>
              <a:buChar char="•"/>
            </a:pPr>
            <a:r>
              <a:rPr lang="en-US" sz="1800" dirty="0"/>
              <a:t>Created ERD and imported box score </a:t>
            </a:r>
            <a:r>
              <a:rPr lang="en-US" sz="1800" dirty="0" err="1"/>
              <a:t>dataframe</a:t>
            </a:r>
            <a:r>
              <a:rPr lang="en-US" sz="1800" dirty="0"/>
              <a:t> and team </a:t>
            </a:r>
            <a:r>
              <a:rPr lang="en-US" sz="1800" dirty="0" err="1"/>
              <a:t>dataframe</a:t>
            </a:r>
            <a:r>
              <a:rPr lang="en-US" sz="1800" dirty="0"/>
              <a:t> into </a:t>
            </a:r>
            <a:r>
              <a:rPr lang="en-US" sz="1800" dirty="0" err="1"/>
              <a:t>Postgresql</a:t>
            </a:r>
            <a:r>
              <a:rPr lang="en-US" sz="1800" dirty="0"/>
              <a:t>. Performed a join between the two tables</a:t>
            </a:r>
          </a:p>
        </p:txBody>
      </p:sp>
      <p:pic>
        <p:nvPicPr>
          <p:cNvPr id="6" name="Picture 5">
            <a:extLst>
              <a:ext uri="{FF2B5EF4-FFF2-40B4-BE49-F238E27FC236}">
                <a16:creationId xmlns:a16="http://schemas.microsoft.com/office/drawing/2014/main" id="{B6140586-1F76-42A9-A719-7E96830A7996}"/>
              </a:ext>
            </a:extLst>
          </p:cNvPr>
          <p:cNvPicPr>
            <a:picLocks noChangeAspect="1"/>
          </p:cNvPicPr>
          <p:nvPr/>
        </p:nvPicPr>
        <p:blipFill>
          <a:blip r:embed="rId4"/>
          <a:stretch>
            <a:fillRect/>
          </a:stretch>
        </p:blipFill>
        <p:spPr>
          <a:xfrm>
            <a:off x="8365106" y="2929247"/>
            <a:ext cx="1728788" cy="3050381"/>
          </a:xfrm>
          <a:prstGeom prst="rect">
            <a:avLst/>
          </a:prstGeom>
        </p:spPr>
      </p:pic>
      <p:pic>
        <p:nvPicPr>
          <p:cNvPr id="8" name="Picture 7">
            <a:extLst>
              <a:ext uri="{FF2B5EF4-FFF2-40B4-BE49-F238E27FC236}">
                <a16:creationId xmlns:a16="http://schemas.microsoft.com/office/drawing/2014/main" id="{DCC21502-B09C-4EA5-8A54-6DDBEA51FE7F}"/>
              </a:ext>
            </a:extLst>
          </p:cNvPr>
          <p:cNvPicPr>
            <a:picLocks noChangeAspect="1"/>
          </p:cNvPicPr>
          <p:nvPr/>
        </p:nvPicPr>
        <p:blipFill>
          <a:blip r:embed="rId5"/>
          <a:stretch>
            <a:fillRect/>
          </a:stretch>
        </p:blipFill>
        <p:spPr>
          <a:xfrm>
            <a:off x="10446591" y="2929247"/>
            <a:ext cx="1564481" cy="3086100"/>
          </a:xfrm>
          <a:prstGeom prst="rect">
            <a:avLst/>
          </a:prstGeom>
        </p:spPr>
      </p:pic>
    </p:spTree>
    <p:extLst>
      <p:ext uri="{BB962C8B-B14F-4D97-AF65-F5344CB8AC3E}">
        <p14:creationId xmlns:p14="http://schemas.microsoft.com/office/powerpoint/2010/main" val="375186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CFC6EA05-B3EB-4EC2-9CE0-6412D7C9847E}"/>
              </a:ext>
            </a:extLst>
          </p:cNvPr>
          <p:cNvPicPr>
            <a:picLocks noChangeAspect="1"/>
          </p:cNvPicPr>
          <p:nvPr/>
        </p:nvPicPr>
        <p:blipFill rotWithShape="1">
          <a:blip r:embed="rId3"/>
          <a:srcRect t="6893" b="1810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C3A65-6510-4313-94AA-E34CC3E6D9C6}"/>
              </a:ext>
            </a:extLst>
          </p:cNvPr>
          <p:cNvSpPr>
            <a:spLocks noGrp="1"/>
          </p:cNvSpPr>
          <p:nvPr>
            <p:ph type="title"/>
          </p:nvPr>
        </p:nvSpPr>
        <p:spPr>
          <a:xfrm>
            <a:off x="961644" y="4675366"/>
            <a:ext cx="10268712" cy="846223"/>
          </a:xfrm>
        </p:spPr>
        <p:txBody>
          <a:bodyPr vert="horz" lIns="91440" tIns="45720" rIns="91440" bIns="45720" rtlCol="0" anchor="b">
            <a:normAutofit fontScale="90000"/>
          </a:bodyPr>
          <a:lstStyle/>
          <a:p>
            <a:pPr algn="ctr"/>
            <a:r>
              <a:rPr lang="en-US" sz="6000" dirty="0">
                <a:solidFill>
                  <a:srgbClr val="FFFFFF"/>
                </a:solidFill>
              </a:rPr>
              <a:t>Sean-Analysis</a:t>
            </a:r>
          </a:p>
        </p:txBody>
      </p:sp>
    </p:spTree>
    <p:extLst>
      <p:ext uri="{BB962C8B-B14F-4D97-AF65-F5344CB8AC3E}">
        <p14:creationId xmlns:p14="http://schemas.microsoft.com/office/powerpoint/2010/main" val="118121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15BB-096A-46B5-BA71-F2984419976D}"/>
              </a:ext>
            </a:extLst>
          </p:cNvPr>
          <p:cNvSpPr>
            <a:spLocks noGrp="1"/>
          </p:cNvSpPr>
          <p:nvPr>
            <p:ph type="title"/>
          </p:nvPr>
        </p:nvSpPr>
        <p:spPr>
          <a:xfrm>
            <a:off x="839788" y="365125"/>
            <a:ext cx="10515600" cy="1001713"/>
          </a:xfrm>
        </p:spPr>
        <p:txBody>
          <a:bodyPr/>
          <a:lstStyle/>
          <a:p>
            <a:pPr algn="ctr"/>
            <a:r>
              <a:rPr lang="en-US" b="1" dirty="0"/>
              <a:t>Model Selection</a:t>
            </a:r>
          </a:p>
        </p:txBody>
      </p:sp>
      <p:sp>
        <p:nvSpPr>
          <p:cNvPr id="3" name="Text Placeholder 2">
            <a:extLst>
              <a:ext uri="{FF2B5EF4-FFF2-40B4-BE49-F238E27FC236}">
                <a16:creationId xmlns:a16="http://schemas.microsoft.com/office/drawing/2014/main" id="{F5EB8530-99D8-43F0-A0F5-D6F98580FC5F}"/>
              </a:ext>
            </a:extLst>
          </p:cNvPr>
          <p:cNvSpPr>
            <a:spLocks noGrp="1"/>
          </p:cNvSpPr>
          <p:nvPr>
            <p:ph type="body" idx="1"/>
          </p:nvPr>
        </p:nvSpPr>
        <p:spPr>
          <a:xfrm>
            <a:off x="839788" y="1343026"/>
            <a:ext cx="5157787" cy="500062"/>
          </a:xfrm>
        </p:spPr>
        <p:txBody>
          <a:bodyPr>
            <a:normAutofit fontScale="92500"/>
          </a:bodyPr>
          <a:lstStyle/>
          <a:p>
            <a:pPr algn="ctr"/>
            <a:r>
              <a:rPr lang="en-US" sz="2800" dirty="0"/>
              <a:t>Multiple Linear Regression</a:t>
            </a:r>
          </a:p>
        </p:txBody>
      </p:sp>
      <p:pic>
        <p:nvPicPr>
          <p:cNvPr id="8" name="Content Placeholder 7" descr="Graphical user interface, text&#10;&#10;Description automatically generated">
            <a:extLst>
              <a:ext uri="{FF2B5EF4-FFF2-40B4-BE49-F238E27FC236}">
                <a16:creationId xmlns:a16="http://schemas.microsoft.com/office/drawing/2014/main" id="{3B082590-BE1D-43D5-9BA2-3B88C09BA6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6606" y="2618403"/>
            <a:ext cx="4210309" cy="1979721"/>
          </a:xfrm>
        </p:spPr>
      </p:pic>
      <p:sp>
        <p:nvSpPr>
          <p:cNvPr id="5" name="Text Placeholder 4">
            <a:extLst>
              <a:ext uri="{FF2B5EF4-FFF2-40B4-BE49-F238E27FC236}">
                <a16:creationId xmlns:a16="http://schemas.microsoft.com/office/drawing/2014/main" id="{018F4816-FFC0-49D6-8343-0A0D82C28E3C}"/>
              </a:ext>
            </a:extLst>
          </p:cNvPr>
          <p:cNvSpPr>
            <a:spLocks noGrp="1"/>
          </p:cNvSpPr>
          <p:nvPr>
            <p:ph type="body" sz="quarter" idx="3"/>
          </p:nvPr>
        </p:nvSpPr>
        <p:spPr>
          <a:xfrm>
            <a:off x="6084887" y="1366838"/>
            <a:ext cx="5183188" cy="476250"/>
          </a:xfrm>
        </p:spPr>
        <p:txBody>
          <a:bodyPr>
            <a:normAutofit fontScale="92500"/>
          </a:bodyPr>
          <a:lstStyle/>
          <a:p>
            <a:pPr algn="ctr"/>
            <a:r>
              <a:rPr lang="en-US" sz="2800" dirty="0"/>
              <a:t>Random Forest Classifier</a:t>
            </a:r>
          </a:p>
        </p:txBody>
      </p:sp>
      <p:pic>
        <p:nvPicPr>
          <p:cNvPr id="10" name="Content Placeholder 9" descr="Graphical user interface, text, application&#10;&#10;Description automatically generated">
            <a:extLst>
              <a:ext uri="{FF2B5EF4-FFF2-40B4-BE49-F238E27FC236}">
                <a16:creationId xmlns:a16="http://schemas.microsoft.com/office/drawing/2014/main" id="{C227778E-DFC2-4282-9728-3AC04B95FB8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25545" y="2368551"/>
            <a:ext cx="4496427" cy="4357797"/>
          </a:xfrm>
        </p:spPr>
      </p:pic>
    </p:spTree>
    <p:extLst>
      <p:ext uri="{BB962C8B-B14F-4D97-AF65-F5344CB8AC3E}">
        <p14:creationId xmlns:p14="http://schemas.microsoft.com/office/powerpoint/2010/main" val="1010318092"/>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10417</TotalTime>
  <Words>1225</Words>
  <Application>Microsoft Office PowerPoint</Application>
  <PresentationFormat>Widescreen</PresentationFormat>
  <Paragraphs>217</Paragraphs>
  <Slides>20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Franklin Gothic Demi Cond</vt:lpstr>
      <vt:lpstr>Franklin Gothic Medium</vt:lpstr>
      <vt:lpstr>Segoe UI</vt:lpstr>
      <vt:lpstr>Trade Gothic LT Pro</vt:lpstr>
      <vt:lpstr>Trebuchet MS</vt:lpstr>
      <vt:lpstr>Wingdings</vt:lpstr>
      <vt:lpstr>JuxtaposeVTI</vt:lpstr>
      <vt:lpstr>Office Theme</vt:lpstr>
      <vt:lpstr>DraftKings Weekly Drafts</vt:lpstr>
      <vt:lpstr>Taryn-Intro</vt:lpstr>
      <vt:lpstr>The topic </vt:lpstr>
      <vt:lpstr>Data Source</vt:lpstr>
      <vt:lpstr>Jabari-Data exploration</vt:lpstr>
      <vt:lpstr>Data exploration </vt:lpstr>
      <vt:lpstr>Data exploration </vt:lpstr>
      <vt:lpstr>Sean-Analysis</vt:lpstr>
      <vt:lpstr>Model Selection</vt:lpstr>
      <vt:lpstr>Model Results</vt:lpstr>
      <vt:lpstr>Model Limitations</vt:lpstr>
      <vt:lpstr>PowerPoint Presentation</vt:lpstr>
      <vt:lpstr>Stats</vt:lpstr>
      <vt:lpstr>Nic-Web App</vt:lpstr>
      <vt:lpstr>Web App </vt:lpstr>
      <vt:lpstr>Alex-Conclusion</vt:lpstr>
      <vt:lpstr>Conclusion</vt:lpstr>
      <vt:lpstr>Future Analysis and Things we would have done differently </vt:lpstr>
      <vt:lpstr>Recommendation for future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2021-11-19T02:08:21Z</dcterms:modified>
</cp:coreProperties>
</file>