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15" dt="2021-11-08T04:15:49.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96" d="100"/>
          <a:sy n="96"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pc:chgData name="Taryn Syler" userId="d093462dc93fe5e1" providerId="LiveId" clId="{2D2F4B00-D67B-471E-8EC5-16430E5C6708}" dt="2021-11-08T04:22:16.750" v="3797"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1-08T04:15:53.932" v="3183"/>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08T04:22:16.750" v="3797"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8T04:20:34.443" v="3525" actId="20577"/>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modSp new mod modNotesTx">
        <pc:chgData name="Taryn Syler" userId="d093462dc93fe5e1" providerId="LiveId" clId="{2D2F4B00-D67B-471E-8EC5-16430E5C6708}" dt="2021-11-01T06:03:01.430" v="2899"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1T06:03:01.430" v="2899" actId="20577"/>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new modNotesTx">
        <pc:chgData name="Taryn Syler" userId="d093462dc93fe5e1" providerId="LiveId" clId="{2D2F4B00-D67B-471E-8EC5-16430E5C6708}" dt="2021-11-01T05:37:28.766" v="2203" actId="20577"/>
        <pc:sldMkLst>
          <pc:docMk/>
          <pc:sldMk cId="642101144" sldId="263"/>
        </pc:sldMkLst>
      </pc:sldChg>
      <pc:sldChg chg="new modNotesTx">
        <pc:chgData name="Taryn Syler" userId="d093462dc93fe5e1" providerId="LiveId" clId="{2D2F4B00-D67B-471E-8EC5-16430E5C6708}" dt="2021-11-01T05:37:41.749" v="2240" actId="20577"/>
        <pc:sldMkLst>
          <pc:docMk/>
          <pc:sldMk cId="1993694396" sldId="264"/>
        </pc:sldMkLst>
      </pc:sldChg>
      <pc:sldChg chg="new modNotesTx">
        <pc:chgData name="Taryn Syler" userId="d093462dc93fe5e1" providerId="LiveId" clId="{2D2F4B00-D67B-471E-8EC5-16430E5C6708}" dt="2021-11-01T05:38:04.792" v="2313" actId="20577"/>
        <pc:sldMkLst>
          <pc:docMk/>
          <pc:sldMk cId="1302545605" sldId="265"/>
        </pc:sldMkLst>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65957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11/7/2021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DB3B77-C1ED-493E-9100-9508FB819340}"/>
              </a:ext>
            </a:extLst>
          </p:cNvPr>
          <p:cNvSpPr txBox="1"/>
          <p:nvPr/>
        </p:nvSpPr>
        <p:spPr>
          <a:xfrm>
            <a:off x="457200" y="427383"/>
            <a:ext cx="1451113" cy="369332"/>
          </a:xfrm>
          <a:prstGeom prst="rect">
            <a:avLst/>
          </a:prstGeom>
          <a:noFill/>
        </p:spPr>
        <p:txBody>
          <a:bodyPr wrap="square" rtlCol="0">
            <a:spAutoFit/>
          </a:bodyPr>
          <a:lstStyle/>
          <a:p>
            <a:r>
              <a:rPr lang="en-US" dirty="0"/>
              <a:t>Placeholder</a:t>
            </a:r>
          </a:p>
        </p:txBody>
      </p:sp>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normAutofit/>
          </a:bodyPr>
          <a:lstStyle/>
          <a:p>
            <a:pPr marL="457200" indent="-457200">
              <a:buFont typeface="Arial" panose="020B0604020202020204" pitchFamily="34" charset="0"/>
              <a:buChar char="•"/>
            </a:pPr>
            <a:r>
              <a:rPr lang="en-US" sz="4000" b="1" dirty="0"/>
              <a:t>Data of Interest: Week, Player, Position (NFL)</a:t>
            </a:r>
          </a:p>
          <a:p>
            <a:pPr marL="457200" indent="-457200">
              <a:buFont typeface="Arial" panose="020B0604020202020204" pitchFamily="34" charset="0"/>
              <a:buChar char="•"/>
            </a:pPr>
            <a:r>
              <a:rPr lang="en-US" sz="4000" b="1" dirty="0"/>
              <a:t>DraftKings</a:t>
            </a:r>
          </a:p>
          <a:p>
            <a:pPr marL="457200" indent="-457200">
              <a:buFont typeface="Arial" panose="020B0604020202020204" pitchFamily="34" charset="0"/>
              <a:buChar char="•"/>
            </a:pPr>
            <a:r>
              <a:rPr lang="en-US" sz="4000" b="1" dirty="0"/>
              <a:t>Issues-Web</a:t>
            </a:r>
            <a:r>
              <a:rPr lang="en-US" sz="4000" dirty="0"/>
              <a:t> </a:t>
            </a:r>
            <a:r>
              <a:rPr lang="en-US" sz="4000" b="1" dirty="0"/>
              <a:t>Scraping</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Figuring out which data to analyze</a:t>
            </a:r>
          </a:p>
          <a:p>
            <a:pPr marL="457200" indent="-457200">
              <a:buFont typeface="Arial" panose="020B0604020202020204" pitchFamily="34" charset="0"/>
              <a:buChar char="•"/>
            </a:pPr>
            <a:r>
              <a:rPr lang="en-US" dirty="0"/>
              <a:t>What methods we used to analyze the data</a:t>
            </a:r>
          </a:p>
          <a:p>
            <a:pPr marL="457200" indent="-457200">
              <a:buFont typeface="Arial" panose="020B0604020202020204" pitchFamily="34" charset="0"/>
              <a:buChar char="•"/>
            </a:pPr>
            <a:r>
              <a:rPr lang="en-US" dirty="0"/>
              <a:t>How will our machine analyze data</a:t>
            </a:r>
          </a:p>
          <a:p>
            <a:pPr marL="457200" indent="-457200">
              <a:buFont typeface="Arial" panose="020B0604020202020204" pitchFamily="34" charset="0"/>
              <a:buChar char="•"/>
            </a:pPr>
            <a:r>
              <a:rPr lang="en-US" dirty="0"/>
              <a:t>What is the purpose of analyzing the data</a:t>
            </a:r>
          </a:p>
          <a:p>
            <a:pPr marL="457200" indent="-457200">
              <a:buFont typeface="Arial" panose="020B0604020202020204" pitchFamily="34" charset="0"/>
              <a:buChar char="•"/>
            </a:pPr>
            <a:r>
              <a:rPr lang="en-US" dirty="0"/>
              <a:t>Analyzing results of </a:t>
            </a:r>
            <a:r>
              <a:rPr lang="en-US"/>
              <a:t>the machine</a:t>
            </a:r>
          </a:p>
        </p:txBody>
      </p:sp>
    </p:spTree>
    <p:extLst>
      <p:ext uri="{BB962C8B-B14F-4D97-AF65-F5344CB8AC3E}">
        <p14:creationId xmlns:p14="http://schemas.microsoft.com/office/powerpoint/2010/main" val="9336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0B144A-0F7A-49F4-A7FE-EFD985425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101144"/>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7409</TotalTime>
  <Words>478</Words>
  <Application>Microsoft Office PowerPoint</Application>
  <PresentationFormat>Widescreen</PresentationFormat>
  <Paragraphs>51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Technologies, languages,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2021-11-08T04:22:22Z</dcterms:modified>
</cp:coreProperties>
</file>