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4"/>
  </p:notesMasterIdLst>
  <p:sldIdLst>
    <p:sldId id="256" r:id="rId2"/>
    <p:sldId id="257" r:id="rId3"/>
    <p:sldId id="258" r:id="rId4"/>
    <p:sldId id="259" r:id="rId5"/>
    <p:sldId id="260" r:id="rId6"/>
    <p:sldId id="266" r:id="rId7"/>
    <p:sldId id="261" r:id="rId8"/>
    <p:sldId id="268" r:id="rId9"/>
    <p:sldId id="262" r:id="rId10"/>
    <p:sldId id="267"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2F4B00-D67B-471E-8EC5-16430E5C6708}" v="24" dt="2021-11-15T05:50:46.5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77" d="100"/>
          <a:sy n="77" d="100"/>
        </p:scale>
        <p:origin x="126"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yn Syler" userId="d093462dc93fe5e1" providerId="LiveId" clId="{2D2F4B00-D67B-471E-8EC5-16430E5C6708}"/>
    <pc:docChg chg="undo custSel addSld delSld modSld sldOrd">
      <pc:chgData name="Taryn Syler" userId="d093462dc93fe5e1" providerId="LiveId" clId="{2D2F4B00-D67B-471E-8EC5-16430E5C6708}" dt="2021-11-15T05:56:07.375" v="4696" actId="26606"/>
      <pc:docMkLst>
        <pc:docMk/>
      </pc:docMkLst>
      <pc:sldChg chg="addSp delSp modSp new mod setBg modNotesTx">
        <pc:chgData name="Taryn Syler" userId="d093462dc93fe5e1" providerId="LiveId" clId="{2D2F4B00-D67B-471E-8EC5-16430E5C6708}" dt="2021-10-25T03:47:39.834" v="337"/>
        <pc:sldMkLst>
          <pc:docMk/>
          <pc:sldMk cId="2891350168" sldId="257"/>
        </pc:sldMkLst>
        <pc:spChg chg="mod ord">
          <ac:chgData name="Taryn Syler" userId="d093462dc93fe5e1" providerId="LiveId" clId="{2D2F4B00-D67B-471E-8EC5-16430E5C6708}" dt="2021-10-25T03:47:21.087" v="314" actId="1076"/>
          <ac:spMkLst>
            <pc:docMk/>
            <pc:sldMk cId="2891350168" sldId="257"/>
            <ac:spMk id="2" creationId="{927A8AB4-E196-4B32-8F14-91AF42E4CF3E}"/>
          </ac:spMkLst>
        </pc:spChg>
        <pc:spChg chg="del mod">
          <ac:chgData name="Taryn Syler" userId="d093462dc93fe5e1" providerId="LiveId" clId="{2D2F4B00-D67B-471E-8EC5-16430E5C6708}" dt="2021-10-25T03:46:52.776" v="310"/>
          <ac:spMkLst>
            <pc:docMk/>
            <pc:sldMk cId="2891350168" sldId="257"/>
            <ac:spMk id="3" creationId="{27DF0854-0DC8-4889-BE03-5CD62393EBF6}"/>
          </ac:spMkLst>
        </pc:spChg>
        <pc:spChg chg="add">
          <ac:chgData name="Taryn Syler" userId="d093462dc93fe5e1" providerId="LiveId" clId="{2D2F4B00-D67B-471E-8EC5-16430E5C6708}" dt="2021-10-25T03:47:04.067" v="311" actId="26606"/>
          <ac:spMkLst>
            <pc:docMk/>
            <pc:sldMk cId="2891350168" sldId="257"/>
            <ac:spMk id="71" creationId="{09A1C012-8297-4361-ACE8-A2509FB18911}"/>
          </ac:spMkLst>
        </pc:spChg>
        <pc:spChg chg="add">
          <ac:chgData name="Taryn Syler" userId="d093462dc93fe5e1" providerId="LiveId" clId="{2D2F4B00-D67B-471E-8EC5-16430E5C6708}" dt="2021-10-25T03:47:04.067" v="311" actId="26606"/>
          <ac:spMkLst>
            <pc:docMk/>
            <pc:sldMk cId="2891350168" sldId="257"/>
            <ac:spMk id="73" creationId="{4AA13AD3-0A4F-475A-BEBB-DEEFF5C096C3}"/>
          </ac:spMkLst>
        </pc:spChg>
        <pc:spChg chg="add">
          <ac:chgData name="Taryn Syler" userId="d093462dc93fe5e1" providerId="LiveId" clId="{2D2F4B00-D67B-471E-8EC5-16430E5C6708}" dt="2021-10-25T03:47:04.067" v="311" actId="26606"/>
          <ac:spMkLst>
            <pc:docMk/>
            <pc:sldMk cId="2891350168" sldId="257"/>
            <ac:spMk id="75" creationId="{1C2F3FA0-960A-435A-AC72-8ADCBF50F7D2}"/>
          </ac:spMkLst>
        </pc:spChg>
        <pc:picChg chg="add mod">
          <ac:chgData name="Taryn Syler" userId="d093462dc93fe5e1" providerId="LiveId" clId="{2D2F4B00-D67B-471E-8EC5-16430E5C6708}" dt="2021-10-25T03:47:04.067" v="311" actId="26606"/>
          <ac:picMkLst>
            <pc:docMk/>
            <pc:sldMk cId="2891350168" sldId="257"/>
            <ac:picMk id="1026" creationId="{6A35E22E-4FA1-4E03-B266-CB19C84C6D39}"/>
          </ac:picMkLst>
        </pc:picChg>
      </pc:sldChg>
      <pc:sldChg chg="addSp delSp modSp new mod setBg setClrOvrMap modNotesTx">
        <pc:chgData name="Taryn Syler" userId="d093462dc93fe5e1" providerId="LiveId" clId="{2D2F4B00-D67B-471E-8EC5-16430E5C6708}" dt="2021-10-25T04:05:26.786" v="1041" actId="403"/>
        <pc:sldMkLst>
          <pc:docMk/>
          <pc:sldMk cId="2132241504" sldId="258"/>
        </pc:sldMkLst>
        <pc:spChg chg="mod">
          <ac:chgData name="Taryn Syler" userId="d093462dc93fe5e1" providerId="LiveId" clId="{2D2F4B00-D67B-471E-8EC5-16430E5C6708}" dt="2021-10-25T04:03:45.275" v="893" actId="26606"/>
          <ac:spMkLst>
            <pc:docMk/>
            <pc:sldMk cId="2132241504" sldId="258"/>
            <ac:spMk id="2" creationId="{DE346212-8629-4AA6-B284-6022241B4F0B}"/>
          </ac:spMkLst>
        </pc:spChg>
        <pc:spChg chg="del">
          <ac:chgData name="Taryn Syler" userId="d093462dc93fe5e1" providerId="LiveId" clId="{2D2F4B00-D67B-471E-8EC5-16430E5C6708}" dt="2021-10-25T04:02:53.738" v="871"/>
          <ac:spMkLst>
            <pc:docMk/>
            <pc:sldMk cId="2132241504" sldId="258"/>
            <ac:spMk id="3" creationId="{9E95667E-35C3-462A-AB7E-A5F52FF0AB20}"/>
          </ac:spMkLst>
        </pc:spChg>
        <pc:spChg chg="add del">
          <ac:chgData name="Taryn Syler" userId="d093462dc93fe5e1" providerId="LiveId" clId="{2D2F4B00-D67B-471E-8EC5-16430E5C6708}" dt="2021-10-25T04:03:45.275" v="893" actId="26606"/>
          <ac:spMkLst>
            <pc:docMk/>
            <pc:sldMk cId="2132241504" sldId="258"/>
            <ac:spMk id="71" creationId="{09A1C012-8297-4361-ACE8-A2509FB18911}"/>
          </ac:spMkLst>
        </pc:spChg>
        <pc:spChg chg="add del">
          <ac:chgData name="Taryn Syler" userId="d093462dc93fe5e1" providerId="LiveId" clId="{2D2F4B00-D67B-471E-8EC5-16430E5C6708}" dt="2021-10-25T04:03:45.275" v="893" actId="26606"/>
          <ac:spMkLst>
            <pc:docMk/>
            <pc:sldMk cId="2132241504" sldId="258"/>
            <ac:spMk id="73" creationId="{4AA13AD3-0A4F-475A-BEBB-DEEFF5C096C3}"/>
          </ac:spMkLst>
        </pc:spChg>
        <pc:spChg chg="add del">
          <ac:chgData name="Taryn Syler" userId="d093462dc93fe5e1" providerId="LiveId" clId="{2D2F4B00-D67B-471E-8EC5-16430E5C6708}" dt="2021-10-25T04:03:45.275" v="893" actId="26606"/>
          <ac:spMkLst>
            <pc:docMk/>
            <pc:sldMk cId="2132241504" sldId="258"/>
            <ac:spMk id="75" creationId="{D65E0E3C-32F3-480B-9842-7611BBE2EE9F}"/>
          </ac:spMkLst>
        </pc:spChg>
        <pc:spChg chg="add">
          <ac:chgData name="Taryn Syler" userId="d093462dc93fe5e1" providerId="LiveId" clId="{2D2F4B00-D67B-471E-8EC5-16430E5C6708}" dt="2021-10-25T04:03:45.275" v="893" actId="26606"/>
          <ac:spMkLst>
            <pc:docMk/>
            <pc:sldMk cId="2132241504" sldId="258"/>
            <ac:spMk id="137" creationId="{EB6D1D7F-141C-4D8E-BFBA-D95B68E16385}"/>
          </ac:spMkLst>
        </pc:spChg>
        <pc:spChg chg="add">
          <ac:chgData name="Taryn Syler" userId="d093462dc93fe5e1" providerId="LiveId" clId="{2D2F4B00-D67B-471E-8EC5-16430E5C6708}" dt="2021-10-25T04:03:45.275" v="893" actId="26606"/>
          <ac:spMkLst>
            <pc:docMk/>
            <pc:sldMk cId="2132241504" sldId="258"/>
            <ac:spMk id="139" creationId="{558DA214-7FDA-4C9D-A7CF-9AD725E290E1}"/>
          </ac:spMkLst>
        </pc:spChg>
        <pc:spChg chg="add mod">
          <ac:chgData name="Taryn Syler" userId="d093462dc93fe5e1" providerId="LiveId" clId="{2D2F4B00-D67B-471E-8EC5-16430E5C6708}" dt="2021-10-25T04:05:26.786" v="1041" actId="403"/>
          <ac:spMkLst>
            <pc:docMk/>
            <pc:sldMk cId="2132241504" sldId="258"/>
            <ac:spMk id="1030" creationId="{D6BEC553-D1CC-4D72-B71F-6B06E0E450BC}"/>
          </ac:spMkLst>
        </pc:spChg>
        <pc:picChg chg="add mod">
          <ac:chgData name="Taryn Syler" userId="d093462dc93fe5e1" providerId="LiveId" clId="{2D2F4B00-D67B-471E-8EC5-16430E5C6708}" dt="2021-10-25T04:03:45.275" v="893" actId="26606"/>
          <ac:picMkLst>
            <pc:docMk/>
            <pc:sldMk cId="2132241504" sldId="258"/>
            <ac:picMk id="1026" creationId="{3AEB8942-26F0-4CD9-8D54-55702C798799}"/>
          </ac:picMkLst>
        </pc:picChg>
      </pc:sldChg>
      <pc:sldChg chg="addSp delSp modSp new mod setBg modNotesTx">
        <pc:chgData name="Taryn Syler" userId="d093462dc93fe5e1" providerId="LiveId" clId="{2D2F4B00-D67B-471E-8EC5-16430E5C6708}" dt="2021-11-08T04:15:53.932" v="3183"/>
        <pc:sldMkLst>
          <pc:docMk/>
          <pc:sldMk cId="218487303" sldId="259"/>
        </pc:sldMkLst>
        <pc:spChg chg="add del mod">
          <ac:chgData name="Taryn Syler" userId="d093462dc93fe5e1" providerId="LiveId" clId="{2D2F4B00-D67B-471E-8EC5-16430E5C6708}" dt="2021-11-08T04:15:53.932" v="3183"/>
          <ac:spMkLst>
            <pc:docMk/>
            <pc:sldMk cId="218487303" sldId="259"/>
            <ac:spMk id="2" creationId="{59B6DFC2-FB7D-44F3-A93A-70AC7210EC16}"/>
          </ac:spMkLst>
        </pc:spChg>
        <pc:spChg chg="del">
          <ac:chgData name="Taryn Syler" userId="d093462dc93fe5e1" providerId="LiveId" clId="{2D2F4B00-D67B-471E-8EC5-16430E5C6708}" dt="2021-10-25T04:21:39.882" v="1953" actId="26606"/>
          <ac:spMkLst>
            <pc:docMk/>
            <pc:sldMk cId="218487303" sldId="259"/>
            <ac:spMk id="2" creationId="{A5544B47-BB39-449A-AB86-CD14F16C063B}"/>
          </ac:spMkLst>
        </pc:spChg>
        <pc:spChg chg="add mod">
          <ac:chgData name="Taryn Syler" userId="d093462dc93fe5e1" providerId="LiveId" clId="{2D2F4B00-D67B-471E-8EC5-16430E5C6708}" dt="2021-11-08T04:15:53.013" v="3181" actId="20577"/>
          <ac:spMkLst>
            <pc:docMk/>
            <pc:sldMk cId="218487303" sldId="259"/>
            <ac:spMk id="3" creationId="{26DB3B77-C1ED-493E-9100-9508FB819340}"/>
          </ac:spMkLst>
        </pc:spChg>
        <pc:spChg chg="del">
          <ac:chgData name="Taryn Syler" userId="d093462dc93fe5e1" providerId="LiveId" clId="{2D2F4B00-D67B-471E-8EC5-16430E5C6708}" dt="2021-10-25T04:20:49.103" v="1924"/>
          <ac:spMkLst>
            <pc:docMk/>
            <pc:sldMk cId="218487303" sldId="259"/>
            <ac:spMk id="3" creationId="{A3CE05A0-3949-4ED1-9EF4-C86373088AD5}"/>
          </ac:spMkLst>
        </pc:spChg>
        <pc:spChg chg="add del">
          <ac:chgData name="Taryn Syler" userId="d093462dc93fe5e1" providerId="LiveId" clId="{2D2F4B00-D67B-471E-8EC5-16430E5C6708}" dt="2021-10-25T04:22:10.716" v="1955" actId="26606"/>
          <ac:spMkLst>
            <pc:docMk/>
            <pc:sldMk cId="218487303" sldId="259"/>
            <ac:spMk id="71" creationId="{6BC377B7-18F1-42AD-A1DD-E1D6A5B27CE9}"/>
          </ac:spMkLst>
        </pc:spChg>
        <pc:spChg chg="add del">
          <ac:chgData name="Taryn Syler" userId="d093462dc93fe5e1" providerId="LiveId" clId="{2D2F4B00-D67B-471E-8EC5-16430E5C6708}" dt="2021-10-25T04:22:10.716" v="1955" actId="26606"/>
          <ac:spMkLst>
            <pc:docMk/>
            <pc:sldMk cId="218487303" sldId="259"/>
            <ac:spMk id="73" creationId="{D8CD3F60-224B-4A33-8366-65BAA0E6ECD1}"/>
          </ac:spMkLst>
        </pc:spChg>
        <pc:spChg chg="add">
          <ac:chgData name="Taryn Syler" userId="d093462dc93fe5e1" providerId="LiveId" clId="{2D2F4B00-D67B-471E-8EC5-16430E5C6708}" dt="2021-10-25T04:22:10.716" v="1955" actId="26606"/>
          <ac:spMkLst>
            <pc:docMk/>
            <pc:sldMk cId="218487303" sldId="259"/>
            <ac:spMk id="135" creationId="{6BC377B7-18F1-42AD-A1DD-E1D6A5B27CE9}"/>
          </ac:spMkLst>
        </pc:spChg>
        <pc:picChg chg="add mod">
          <ac:chgData name="Taryn Syler" userId="d093462dc93fe5e1" providerId="LiveId" clId="{2D2F4B00-D67B-471E-8EC5-16430E5C6708}" dt="2021-10-25T04:22:10.716" v="1955" actId="26606"/>
          <ac:picMkLst>
            <pc:docMk/>
            <pc:sldMk cId="218487303" sldId="259"/>
            <ac:picMk id="1026" creationId="{C03E19EB-544D-49C5-AD32-7FD0EBABF7AA}"/>
          </ac:picMkLst>
        </pc:picChg>
      </pc:sldChg>
      <pc:sldChg chg="addSp delSp modSp new mod modNotesTx">
        <pc:chgData name="Taryn Syler" userId="d093462dc93fe5e1" providerId="LiveId" clId="{2D2F4B00-D67B-471E-8EC5-16430E5C6708}" dt="2021-11-15T04:19:00.772" v="4628" actId="20577"/>
        <pc:sldMkLst>
          <pc:docMk/>
          <pc:sldMk cId="2730496532" sldId="260"/>
        </pc:sldMkLst>
        <pc:spChg chg="mod">
          <ac:chgData name="Taryn Syler" userId="d093462dc93fe5e1" providerId="LiveId" clId="{2D2F4B00-D67B-471E-8EC5-16430E5C6708}" dt="2021-11-01T05:45:58.398" v="2330" actId="20577"/>
          <ac:spMkLst>
            <pc:docMk/>
            <pc:sldMk cId="2730496532" sldId="260"/>
            <ac:spMk id="2" creationId="{8B9EC104-FCF8-482D-833F-B9BAB79DA61D}"/>
          </ac:spMkLst>
        </pc:spChg>
        <pc:spChg chg="mod">
          <ac:chgData name="Taryn Syler" userId="d093462dc93fe5e1" providerId="LiveId" clId="{2D2F4B00-D67B-471E-8EC5-16430E5C6708}" dt="2021-11-15T04:19:00.772" v="4628" actId="20577"/>
          <ac:spMkLst>
            <pc:docMk/>
            <pc:sldMk cId="2730496532" sldId="260"/>
            <ac:spMk id="3" creationId="{18C6CAC7-1AC4-461F-BCFB-213EF76A92EE}"/>
          </ac:spMkLst>
        </pc:spChg>
        <pc:picChg chg="add del mod">
          <ac:chgData name="Taryn Syler" userId="d093462dc93fe5e1" providerId="LiveId" clId="{2D2F4B00-D67B-471E-8EC5-16430E5C6708}" dt="2021-11-08T04:12:45.613" v="3110" actId="21"/>
          <ac:picMkLst>
            <pc:docMk/>
            <pc:sldMk cId="2730496532" sldId="260"/>
            <ac:picMk id="4" creationId="{90779B96-A73C-4E57-B435-A767CBAA17CB}"/>
          </ac:picMkLst>
        </pc:picChg>
      </pc:sldChg>
      <pc:sldChg chg="addSp delSp modSp new mod setBg setClrOvrMap modNotesTx">
        <pc:chgData name="Taryn Syler" userId="d093462dc93fe5e1" providerId="LiveId" clId="{2D2F4B00-D67B-471E-8EC5-16430E5C6708}" dt="2021-11-15T05:56:07.375" v="4696" actId="26606"/>
        <pc:sldMkLst>
          <pc:docMk/>
          <pc:sldMk cId="933643513" sldId="261"/>
        </pc:sldMkLst>
        <pc:spChg chg="mod">
          <ac:chgData name="Taryn Syler" userId="d093462dc93fe5e1" providerId="LiveId" clId="{2D2F4B00-D67B-471E-8EC5-16430E5C6708}" dt="2021-11-15T05:56:07.375" v="4696" actId="26606"/>
          <ac:spMkLst>
            <pc:docMk/>
            <pc:sldMk cId="933643513" sldId="261"/>
            <ac:spMk id="2" creationId="{8DC2469B-491B-449B-BBAF-62C42A10CBD8}"/>
          </ac:spMkLst>
        </pc:spChg>
        <pc:spChg chg="add del mod">
          <ac:chgData name="Taryn Syler" userId="d093462dc93fe5e1" providerId="LiveId" clId="{2D2F4B00-D67B-471E-8EC5-16430E5C6708}" dt="2021-11-15T05:56:07.375" v="4696" actId="26606"/>
          <ac:spMkLst>
            <pc:docMk/>
            <pc:sldMk cId="933643513" sldId="261"/>
            <ac:spMk id="3" creationId="{135F1482-E208-49C4-9C5B-CC00A1E8831F}"/>
          </ac:spMkLst>
        </pc:spChg>
        <pc:spChg chg="add del">
          <ac:chgData name="Taryn Syler" userId="d093462dc93fe5e1" providerId="LiveId" clId="{2D2F4B00-D67B-471E-8EC5-16430E5C6708}" dt="2021-11-15T05:56:07.329" v="4695" actId="26606"/>
          <ac:spMkLst>
            <pc:docMk/>
            <pc:sldMk cId="933643513" sldId="261"/>
            <ac:spMk id="9" creationId="{EB6D1D7F-141C-4D8E-BFBA-D95B68E16385}"/>
          </ac:spMkLst>
        </pc:spChg>
        <pc:spChg chg="add del">
          <ac:chgData name="Taryn Syler" userId="d093462dc93fe5e1" providerId="LiveId" clId="{2D2F4B00-D67B-471E-8EC5-16430E5C6708}" dt="2021-11-15T05:56:07.329" v="4695" actId="26606"/>
          <ac:spMkLst>
            <pc:docMk/>
            <pc:sldMk cId="933643513" sldId="261"/>
            <ac:spMk id="11" creationId="{27248369-464E-49D1-91FC-BC34A50A66D2}"/>
          </ac:spMkLst>
        </pc:spChg>
        <pc:spChg chg="add">
          <ac:chgData name="Taryn Syler" userId="d093462dc93fe5e1" providerId="LiveId" clId="{2D2F4B00-D67B-471E-8EC5-16430E5C6708}" dt="2021-11-15T05:56:07.375" v="4696" actId="26606"/>
          <ac:spMkLst>
            <pc:docMk/>
            <pc:sldMk cId="933643513" sldId="261"/>
            <ac:spMk id="13" creationId="{EB6D1D7F-141C-4D8E-BFBA-D95B68E16385}"/>
          </ac:spMkLst>
        </pc:spChg>
        <pc:spChg chg="add">
          <ac:chgData name="Taryn Syler" userId="d093462dc93fe5e1" providerId="LiveId" clId="{2D2F4B00-D67B-471E-8EC5-16430E5C6708}" dt="2021-11-15T05:56:07.375" v="4696" actId="26606"/>
          <ac:spMkLst>
            <pc:docMk/>
            <pc:sldMk cId="933643513" sldId="261"/>
            <ac:spMk id="14" creationId="{558DA214-7FDA-4C9D-A7CF-9AD725E290E1}"/>
          </ac:spMkLst>
        </pc:spChg>
        <pc:graphicFrameChg chg="add del">
          <ac:chgData name="Taryn Syler" userId="d093462dc93fe5e1" providerId="LiveId" clId="{2D2F4B00-D67B-471E-8EC5-16430E5C6708}" dt="2021-11-15T05:56:07.329" v="4695" actId="26606"/>
          <ac:graphicFrameMkLst>
            <pc:docMk/>
            <pc:sldMk cId="933643513" sldId="261"/>
            <ac:graphicFrameMk id="5" creationId="{E42BB99F-84C0-4A64-AC74-C0E7E9E15A95}"/>
          </ac:graphicFrameMkLst>
        </pc:graphicFrameChg>
        <pc:graphicFrameChg chg="add">
          <ac:chgData name="Taryn Syler" userId="d093462dc93fe5e1" providerId="LiveId" clId="{2D2F4B00-D67B-471E-8EC5-16430E5C6708}" dt="2021-11-15T05:56:07.375" v="4696" actId="26606"/>
          <ac:graphicFrameMkLst>
            <pc:docMk/>
            <pc:sldMk cId="933643513" sldId="261"/>
            <ac:graphicFrameMk id="15" creationId="{0DB93556-8371-49D5-9D3B-62F6A97869EA}"/>
          </ac:graphicFrameMkLst>
        </pc:graphicFrameChg>
      </pc:sldChg>
      <pc:sldChg chg="modSp new mod modNotesTx">
        <pc:chgData name="Taryn Syler" userId="d093462dc93fe5e1" providerId="LiveId" clId="{2D2F4B00-D67B-471E-8EC5-16430E5C6708}" dt="2021-11-01T06:15:15.074" v="3103" actId="20577"/>
        <pc:sldMkLst>
          <pc:docMk/>
          <pc:sldMk cId="2869901700" sldId="262"/>
        </pc:sldMkLst>
        <pc:spChg chg="mod">
          <ac:chgData name="Taryn Syler" userId="d093462dc93fe5e1" providerId="LiveId" clId="{2D2F4B00-D67B-471E-8EC5-16430E5C6708}" dt="2021-11-01T06:06:36.160" v="2934" actId="20577"/>
          <ac:spMkLst>
            <pc:docMk/>
            <pc:sldMk cId="2869901700" sldId="262"/>
            <ac:spMk id="2" creationId="{7A8E0AB1-DBE1-451C-A032-485F6286E3F3}"/>
          </ac:spMkLst>
        </pc:spChg>
        <pc:spChg chg="mod">
          <ac:chgData name="Taryn Syler" userId="d093462dc93fe5e1" providerId="LiveId" clId="{2D2F4B00-D67B-471E-8EC5-16430E5C6708}" dt="2021-11-01T06:15:15.074" v="3103" actId="20577"/>
          <ac:spMkLst>
            <pc:docMk/>
            <pc:sldMk cId="2869901700" sldId="262"/>
            <ac:spMk id="3" creationId="{A612F5A8-3E12-43BD-8784-444B5C059B56}"/>
          </ac:spMkLst>
        </pc:spChg>
      </pc:sldChg>
      <pc:sldChg chg="addSp delSp modSp new del mod ord setBg setClrOvrMap modNotesTx">
        <pc:chgData name="Taryn Syler" userId="d093462dc93fe5e1" providerId="LiveId" clId="{2D2F4B00-D67B-471E-8EC5-16430E5C6708}" dt="2021-11-15T05:55:13.142" v="4693" actId="2696"/>
        <pc:sldMkLst>
          <pc:docMk/>
          <pc:sldMk cId="642101144" sldId="263"/>
        </pc:sldMkLst>
        <pc:spChg chg="mod">
          <ac:chgData name="Taryn Syler" userId="d093462dc93fe5e1" providerId="LiveId" clId="{2D2F4B00-D67B-471E-8EC5-16430E5C6708}" dt="2021-11-15T05:47:03.830" v="4669" actId="26606"/>
          <ac:spMkLst>
            <pc:docMk/>
            <pc:sldMk cId="642101144" sldId="263"/>
            <ac:spMk id="2" creationId="{DC884FA8-97A7-42A3-B4A8-6475A65F7904}"/>
          </ac:spMkLst>
        </pc:spChg>
        <pc:spChg chg="add del">
          <ac:chgData name="Taryn Syler" userId="d093462dc93fe5e1" providerId="LiveId" clId="{2D2F4B00-D67B-471E-8EC5-16430E5C6708}" dt="2021-11-08T04:41:29.388" v="4393"/>
          <ac:spMkLst>
            <pc:docMk/>
            <pc:sldMk cId="642101144" sldId="263"/>
            <ac:spMk id="3" creationId="{AE0B144A-0F7A-49F4-A7FE-EFD985425F1F}"/>
          </ac:spMkLst>
        </pc:spChg>
        <pc:spChg chg="add del mod">
          <ac:chgData name="Taryn Syler" userId="d093462dc93fe5e1" providerId="LiveId" clId="{2D2F4B00-D67B-471E-8EC5-16430E5C6708}" dt="2021-11-15T05:46:47.604" v="4666"/>
          <ac:spMkLst>
            <pc:docMk/>
            <pc:sldMk cId="642101144" sldId="263"/>
            <ac:spMk id="4" creationId="{EE153703-2BC1-4FB4-A94F-669655897600}"/>
          </ac:spMkLst>
        </pc:spChg>
        <pc:spChg chg="add del mod">
          <ac:chgData name="Taryn Syler" userId="d093462dc93fe5e1" providerId="LiveId" clId="{2D2F4B00-D67B-471E-8EC5-16430E5C6708}" dt="2021-11-15T05:47:07.653" v="4672" actId="47"/>
          <ac:spMkLst>
            <pc:docMk/>
            <pc:sldMk cId="642101144" sldId="263"/>
            <ac:spMk id="6" creationId="{CF8751AB-6761-41D3-9EAF-91B87236966E}"/>
          </ac:spMkLst>
        </pc:spChg>
        <pc:spChg chg="add mod">
          <ac:chgData name="Taryn Syler" userId="d093462dc93fe5e1" providerId="LiveId" clId="{2D2F4B00-D67B-471E-8EC5-16430E5C6708}" dt="2021-11-15T05:52:07.348" v="4692" actId="478"/>
          <ac:spMkLst>
            <pc:docMk/>
            <pc:sldMk cId="642101144" sldId="263"/>
            <ac:spMk id="9" creationId="{20E6E8C0-F36D-4A86-8414-2B8B8C10CFB9}"/>
          </ac:spMkLst>
        </pc:spChg>
        <pc:spChg chg="add del">
          <ac:chgData name="Taryn Syler" userId="d093462dc93fe5e1" providerId="LiveId" clId="{2D2F4B00-D67B-471E-8EC5-16430E5C6708}" dt="2021-11-15T05:50:04.096" v="4673" actId="26606"/>
          <ac:spMkLst>
            <pc:docMk/>
            <pc:sldMk cId="642101144" sldId="263"/>
            <ac:spMk id="12" creationId="{EB6D1D7F-141C-4D8E-BFBA-D95B68E16385}"/>
          </ac:spMkLst>
        </pc:spChg>
        <pc:spChg chg="add del">
          <ac:chgData name="Taryn Syler" userId="d093462dc93fe5e1" providerId="LiveId" clId="{2D2F4B00-D67B-471E-8EC5-16430E5C6708}" dt="2021-11-15T05:50:04.096" v="4673" actId="26606"/>
          <ac:spMkLst>
            <pc:docMk/>
            <pc:sldMk cId="642101144" sldId="263"/>
            <ac:spMk id="14" creationId="{27248369-464E-49D1-91FC-BC34A50A66D2}"/>
          </ac:spMkLst>
        </pc:spChg>
        <pc:spChg chg="add">
          <ac:chgData name="Taryn Syler" userId="d093462dc93fe5e1" providerId="LiveId" clId="{2D2F4B00-D67B-471E-8EC5-16430E5C6708}" dt="2021-11-15T05:50:04.096" v="4673" actId="26606"/>
          <ac:spMkLst>
            <pc:docMk/>
            <pc:sldMk cId="642101144" sldId="263"/>
            <ac:spMk id="19" creationId="{EB6D1D7F-141C-4D8E-BFBA-D95B68E16385}"/>
          </ac:spMkLst>
        </pc:spChg>
        <pc:spChg chg="add">
          <ac:chgData name="Taryn Syler" userId="d093462dc93fe5e1" providerId="LiveId" clId="{2D2F4B00-D67B-471E-8EC5-16430E5C6708}" dt="2021-11-15T05:50:04.096" v="4673" actId="26606"/>
          <ac:spMkLst>
            <pc:docMk/>
            <pc:sldMk cId="642101144" sldId="263"/>
            <ac:spMk id="21" creationId="{27248369-464E-49D1-91FC-BC34A50A66D2}"/>
          </ac:spMkLst>
        </pc:spChg>
        <pc:graphicFrameChg chg="add del mod modGraphic">
          <ac:chgData name="Taryn Syler" userId="d093462dc93fe5e1" providerId="LiveId" clId="{2D2F4B00-D67B-471E-8EC5-16430E5C6708}" dt="2021-11-15T05:52:07.348" v="4692" actId="478"/>
          <ac:graphicFrameMkLst>
            <pc:docMk/>
            <pc:sldMk cId="642101144" sldId="263"/>
            <ac:graphicFrameMk id="7" creationId="{D3631AA3-1628-49F8-AABE-70CB3683AB3B}"/>
          </ac:graphicFrameMkLst>
        </pc:graphicFrameChg>
        <pc:picChg chg="add mod">
          <ac:chgData name="Taryn Syler" userId="d093462dc93fe5e1" providerId="LiveId" clId="{2D2F4B00-D67B-471E-8EC5-16430E5C6708}" dt="2021-11-08T04:41:16.657" v="4392"/>
          <ac:picMkLst>
            <pc:docMk/>
            <pc:sldMk cId="642101144" sldId="263"/>
            <ac:picMk id="4" creationId="{61899DE0-6216-40C2-9BCC-6116CBC5F533}"/>
          </ac:picMkLst>
        </pc:picChg>
        <pc:picChg chg="add del mod">
          <ac:chgData name="Taryn Syler" userId="d093462dc93fe5e1" providerId="LiveId" clId="{2D2F4B00-D67B-471E-8EC5-16430E5C6708}" dt="2021-11-15T05:46:41.782" v="4664" actId="478"/>
          <ac:picMkLst>
            <pc:docMk/>
            <pc:sldMk cId="642101144" sldId="263"/>
            <ac:picMk id="5" creationId="{671F324A-0A71-4131-B673-CC968A22B253}"/>
          </ac:picMkLst>
        </pc:picChg>
      </pc:sldChg>
      <pc:sldChg chg="modSp new mod modNotesTx">
        <pc:chgData name="Taryn Syler" userId="d093462dc93fe5e1" providerId="LiveId" clId="{2D2F4B00-D67B-471E-8EC5-16430E5C6708}" dt="2021-11-08T04:42:42.189" v="4532" actId="20577"/>
        <pc:sldMkLst>
          <pc:docMk/>
          <pc:sldMk cId="1993694396" sldId="264"/>
        </pc:sldMkLst>
        <pc:spChg chg="mod">
          <ac:chgData name="Taryn Syler" userId="d093462dc93fe5e1" providerId="LiveId" clId="{2D2F4B00-D67B-471E-8EC5-16430E5C6708}" dt="2021-11-08T04:42:42.189" v="4532" actId="20577"/>
          <ac:spMkLst>
            <pc:docMk/>
            <pc:sldMk cId="1993694396" sldId="264"/>
            <ac:spMk id="2" creationId="{00A15753-9A0A-46A0-827A-191A50197E37}"/>
          </ac:spMkLst>
        </pc:spChg>
      </pc:sldChg>
      <pc:sldChg chg="addSp delSp modSp new mod modNotesTx">
        <pc:chgData name="Taryn Syler" userId="d093462dc93fe5e1" providerId="LiveId" clId="{2D2F4B00-D67B-471E-8EC5-16430E5C6708}" dt="2021-11-15T04:19:30.854" v="4658" actId="20577"/>
        <pc:sldMkLst>
          <pc:docMk/>
          <pc:sldMk cId="1302545605" sldId="265"/>
        </pc:sldMkLst>
        <pc:spChg chg="mod">
          <ac:chgData name="Taryn Syler" userId="d093462dc93fe5e1" providerId="LiveId" clId="{2D2F4B00-D67B-471E-8EC5-16430E5C6708}" dt="2021-11-08T04:42:48.550" v="4549" actId="20577"/>
          <ac:spMkLst>
            <pc:docMk/>
            <pc:sldMk cId="1302545605" sldId="265"/>
            <ac:spMk id="2" creationId="{F7EE706F-D698-4024-BCE4-B57C05976FEF}"/>
          </ac:spMkLst>
        </pc:spChg>
        <pc:spChg chg="add del mod">
          <ac:chgData name="Taryn Syler" userId="d093462dc93fe5e1" providerId="LiveId" clId="{2D2F4B00-D67B-471E-8EC5-16430E5C6708}" dt="2021-11-15T04:19:30.854" v="4658" actId="20577"/>
          <ac:spMkLst>
            <pc:docMk/>
            <pc:sldMk cId="1302545605" sldId="265"/>
            <ac:spMk id="3" creationId="{9A15327A-8312-478B-A852-0F2E5BAE44A3}"/>
          </ac:spMkLst>
        </pc:spChg>
        <pc:picChg chg="add mod">
          <ac:chgData name="Taryn Syler" userId="d093462dc93fe5e1" providerId="LiveId" clId="{2D2F4B00-D67B-471E-8EC5-16430E5C6708}" dt="2021-11-15T04:19:17.773" v="4630"/>
          <ac:picMkLst>
            <pc:docMk/>
            <pc:sldMk cId="1302545605" sldId="265"/>
            <ac:picMk id="4" creationId="{99E460D4-7FB5-4A51-9064-75E7073DD2AB}"/>
          </ac:picMkLst>
        </pc:picChg>
      </pc:sldChg>
      <pc:sldChg chg="addSp delSp modSp new mod setBg modNotesTx">
        <pc:chgData name="Taryn Syler" userId="d093462dc93fe5e1" providerId="LiveId" clId="{2D2F4B00-D67B-471E-8EC5-16430E5C6708}" dt="2021-11-08T04:13:44.173" v="3166" actId="20577"/>
        <pc:sldMkLst>
          <pc:docMk/>
          <pc:sldMk cId="3767825425" sldId="266"/>
        </pc:sldMkLst>
        <pc:spChg chg="del">
          <ac:chgData name="Taryn Syler" userId="d093462dc93fe5e1" providerId="LiveId" clId="{2D2F4B00-D67B-471E-8EC5-16430E5C6708}" dt="2021-11-08T04:12:53.065" v="3113" actId="26606"/>
          <ac:spMkLst>
            <pc:docMk/>
            <pc:sldMk cId="3767825425" sldId="266"/>
            <ac:spMk id="2" creationId="{F4C2C54E-88B6-41D6-9D5A-BE3D675F3091}"/>
          </ac:spMkLst>
        </pc:spChg>
        <pc:spChg chg="del">
          <ac:chgData name="Taryn Syler" userId="d093462dc93fe5e1" providerId="LiveId" clId="{2D2F4B00-D67B-471E-8EC5-16430E5C6708}" dt="2021-11-08T04:12:49.939" v="3112"/>
          <ac:spMkLst>
            <pc:docMk/>
            <pc:sldMk cId="3767825425" sldId="266"/>
            <ac:spMk id="3" creationId="{205A65A4-12DC-458A-9360-57F0A839FF77}"/>
          </ac:spMkLst>
        </pc:spChg>
        <pc:spChg chg="add del">
          <ac:chgData name="Taryn Syler" userId="d093462dc93fe5e1" providerId="LiveId" clId="{2D2F4B00-D67B-471E-8EC5-16430E5C6708}" dt="2021-11-08T04:13:12.978" v="3120" actId="26606"/>
          <ac:spMkLst>
            <pc:docMk/>
            <pc:sldMk cId="3767825425" sldId="266"/>
            <ac:spMk id="9" creationId="{6BC377B7-18F1-42AD-A1DD-E1D6A5B27CE9}"/>
          </ac:spMkLst>
        </pc:spChg>
        <pc:spChg chg="add del">
          <ac:chgData name="Taryn Syler" userId="d093462dc93fe5e1" providerId="LiveId" clId="{2D2F4B00-D67B-471E-8EC5-16430E5C6708}" dt="2021-11-08T04:13:12.978" v="3120" actId="26606"/>
          <ac:spMkLst>
            <pc:docMk/>
            <pc:sldMk cId="3767825425" sldId="266"/>
            <ac:spMk id="11" creationId="{E27CBDD7-6A01-4B3F-B16A-F50305427BC5}"/>
          </ac:spMkLst>
        </pc:spChg>
        <pc:spChg chg="add">
          <ac:chgData name="Taryn Syler" userId="d093462dc93fe5e1" providerId="LiveId" clId="{2D2F4B00-D67B-471E-8EC5-16430E5C6708}" dt="2021-11-08T04:13:12.978" v="3120" actId="26606"/>
          <ac:spMkLst>
            <pc:docMk/>
            <pc:sldMk cId="3767825425" sldId="266"/>
            <ac:spMk id="16" creationId="{6BC377B7-18F1-42AD-A1DD-E1D6A5B27CE9}"/>
          </ac:spMkLst>
        </pc:spChg>
        <pc:picChg chg="add mod">
          <ac:chgData name="Taryn Syler" userId="d093462dc93fe5e1" providerId="LiveId" clId="{2D2F4B00-D67B-471E-8EC5-16430E5C6708}" dt="2021-11-08T04:13:21.085" v="3123" actId="1076"/>
          <ac:picMkLst>
            <pc:docMk/>
            <pc:sldMk cId="3767825425" sldId="266"/>
            <ac:picMk id="4" creationId="{55B0D92C-A760-45A4-BE44-F23FDB40180B}"/>
          </ac:picMkLst>
        </pc:picChg>
        <pc:picChg chg="add del mod">
          <ac:chgData name="Taryn Syler" userId="d093462dc93fe5e1" providerId="LiveId" clId="{2D2F4B00-D67B-471E-8EC5-16430E5C6708}" dt="2021-11-08T04:13:36.447" v="3125"/>
          <ac:picMkLst>
            <pc:docMk/>
            <pc:sldMk cId="3767825425" sldId="266"/>
            <ac:picMk id="8" creationId="{CC1E67CF-80B8-4F4E-BE9A-0B886824B383}"/>
          </ac:picMkLst>
        </pc:picChg>
      </pc:sldChg>
      <pc:sldChg chg="modSp new mod modNotesTx">
        <pc:chgData name="Taryn Syler" userId="d093462dc93fe5e1" providerId="LiveId" clId="{2D2F4B00-D67B-471E-8EC5-16430E5C6708}" dt="2021-11-08T04:43:18.867" v="4615" actId="20577"/>
        <pc:sldMkLst>
          <pc:docMk/>
          <pc:sldMk cId="2548203177" sldId="267"/>
        </pc:sldMkLst>
        <pc:spChg chg="mod">
          <ac:chgData name="Taryn Syler" userId="d093462dc93fe5e1" providerId="LiveId" clId="{2D2F4B00-D67B-471E-8EC5-16430E5C6708}" dt="2021-11-08T04:43:12.885" v="4599" actId="20577"/>
          <ac:spMkLst>
            <pc:docMk/>
            <pc:sldMk cId="2548203177" sldId="267"/>
            <ac:spMk id="2" creationId="{D7247FD5-ED36-42CC-8225-541D1733BF91}"/>
          </ac:spMkLst>
        </pc:spChg>
      </pc:sldChg>
      <pc:sldChg chg="addSp delSp modSp new mod setBg">
        <pc:chgData name="Taryn Syler" userId="d093462dc93fe5e1" providerId="LiveId" clId="{2D2F4B00-D67B-471E-8EC5-16430E5C6708}" dt="2021-11-15T05:51:59.640" v="4691" actId="14100"/>
        <pc:sldMkLst>
          <pc:docMk/>
          <pc:sldMk cId="2123746658" sldId="268"/>
        </pc:sldMkLst>
        <pc:spChg chg="del">
          <ac:chgData name="Taryn Syler" userId="d093462dc93fe5e1" providerId="LiveId" clId="{2D2F4B00-D67B-471E-8EC5-16430E5C6708}" dt="2021-11-15T05:50:51.464" v="4678" actId="26606"/>
          <ac:spMkLst>
            <pc:docMk/>
            <pc:sldMk cId="2123746658" sldId="268"/>
            <ac:spMk id="2" creationId="{D836DB41-0809-4B39-804E-8C1290824454}"/>
          </ac:spMkLst>
        </pc:spChg>
        <pc:spChg chg="del">
          <ac:chgData name="Taryn Syler" userId="d093462dc93fe5e1" providerId="LiveId" clId="{2D2F4B00-D67B-471E-8EC5-16430E5C6708}" dt="2021-11-15T05:50:46.569" v="4677"/>
          <ac:spMkLst>
            <pc:docMk/>
            <pc:sldMk cId="2123746658" sldId="268"/>
            <ac:spMk id="3" creationId="{72A2D6BA-6FA6-429B-9AE7-56D2D9E393D4}"/>
          </ac:spMkLst>
        </pc:spChg>
        <pc:spChg chg="add del">
          <ac:chgData name="Taryn Syler" userId="d093462dc93fe5e1" providerId="LiveId" clId="{2D2F4B00-D67B-471E-8EC5-16430E5C6708}" dt="2021-11-15T05:51:27.925" v="4686" actId="26606"/>
          <ac:spMkLst>
            <pc:docMk/>
            <pc:sldMk cId="2123746658" sldId="268"/>
            <ac:spMk id="9" creationId="{6BC377B7-18F1-42AD-A1DD-E1D6A5B27CE9}"/>
          </ac:spMkLst>
        </pc:spChg>
        <pc:spChg chg="add del">
          <ac:chgData name="Taryn Syler" userId="d093462dc93fe5e1" providerId="LiveId" clId="{2D2F4B00-D67B-471E-8EC5-16430E5C6708}" dt="2021-11-15T05:51:27.925" v="4686" actId="26606"/>
          <ac:spMkLst>
            <pc:docMk/>
            <pc:sldMk cId="2123746658" sldId="268"/>
            <ac:spMk id="11" creationId="{B41841A4-7885-47BE-9A2A-B2602CA1A98E}"/>
          </ac:spMkLst>
        </pc:spChg>
        <pc:spChg chg="add del">
          <ac:chgData name="Taryn Syler" userId="d093462dc93fe5e1" providerId="LiveId" clId="{2D2F4B00-D67B-471E-8EC5-16430E5C6708}" dt="2021-11-15T05:51:27.878" v="4685" actId="26606"/>
          <ac:spMkLst>
            <pc:docMk/>
            <pc:sldMk cId="2123746658" sldId="268"/>
            <ac:spMk id="16" creationId="{6BC377B7-18F1-42AD-A1DD-E1D6A5B27CE9}"/>
          </ac:spMkLst>
        </pc:spChg>
        <pc:spChg chg="add del">
          <ac:chgData name="Taryn Syler" userId="d093462dc93fe5e1" providerId="LiveId" clId="{2D2F4B00-D67B-471E-8EC5-16430E5C6708}" dt="2021-11-15T05:51:27.878" v="4685" actId="26606"/>
          <ac:spMkLst>
            <pc:docMk/>
            <pc:sldMk cId="2123746658" sldId="268"/>
            <ac:spMk id="18" creationId="{B41841A4-7885-47BE-9A2A-B2602CA1A98E}"/>
          </ac:spMkLst>
        </pc:spChg>
        <pc:spChg chg="add del">
          <ac:chgData name="Taryn Syler" userId="d093462dc93fe5e1" providerId="LiveId" clId="{2D2F4B00-D67B-471E-8EC5-16430E5C6708}" dt="2021-11-15T05:51:48.745" v="4689" actId="26606"/>
          <ac:spMkLst>
            <pc:docMk/>
            <pc:sldMk cId="2123746658" sldId="268"/>
            <ac:spMk id="20" creationId="{6BC377B7-18F1-42AD-A1DD-E1D6A5B27CE9}"/>
          </ac:spMkLst>
        </pc:spChg>
        <pc:spChg chg="add del">
          <ac:chgData name="Taryn Syler" userId="d093462dc93fe5e1" providerId="LiveId" clId="{2D2F4B00-D67B-471E-8EC5-16430E5C6708}" dt="2021-11-15T05:51:48.745" v="4689" actId="26606"/>
          <ac:spMkLst>
            <pc:docMk/>
            <pc:sldMk cId="2123746658" sldId="268"/>
            <ac:spMk id="21" creationId="{B41841A4-7885-47BE-9A2A-B2602CA1A98E}"/>
          </ac:spMkLst>
        </pc:spChg>
        <pc:spChg chg="add">
          <ac:chgData name="Taryn Syler" userId="d093462dc93fe5e1" providerId="LiveId" clId="{2D2F4B00-D67B-471E-8EC5-16430E5C6708}" dt="2021-11-15T05:51:48.745" v="4689" actId="26606"/>
          <ac:spMkLst>
            <pc:docMk/>
            <pc:sldMk cId="2123746658" sldId="268"/>
            <ac:spMk id="26" creationId="{EB6D1D7F-141C-4D8E-BFBA-D95B68E16385}"/>
          </ac:spMkLst>
        </pc:spChg>
        <pc:spChg chg="add">
          <ac:chgData name="Taryn Syler" userId="d093462dc93fe5e1" providerId="LiveId" clId="{2D2F4B00-D67B-471E-8EC5-16430E5C6708}" dt="2021-11-15T05:51:48.745" v="4689" actId="26606"/>
          <ac:spMkLst>
            <pc:docMk/>
            <pc:sldMk cId="2123746658" sldId="268"/>
            <ac:spMk id="28" creationId="{27248369-464E-49D1-91FC-BC34A50A66D2}"/>
          </ac:spMkLst>
        </pc:spChg>
        <pc:graphicFrameChg chg="add mod modGraphic">
          <ac:chgData name="Taryn Syler" userId="d093462dc93fe5e1" providerId="LiveId" clId="{2D2F4B00-D67B-471E-8EC5-16430E5C6708}" dt="2021-11-15T05:51:59.640" v="4691" actId="14100"/>
          <ac:graphicFrameMkLst>
            <pc:docMk/>
            <pc:sldMk cId="2123746658" sldId="268"/>
            <ac:graphicFrameMk id="4" creationId="{AD0E10D8-645F-426E-8460-E7383C7061E0}"/>
          </ac:graphicFrameMkLst>
        </pc:graphicFrameChg>
      </pc:sldChg>
      <pc:sldChg chg="addSp delSp modSp new del mod setBg">
        <pc:chgData name="Taryn Syler" userId="d093462dc93fe5e1" providerId="LiveId" clId="{2D2F4B00-D67B-471E-8EC5-16430E5C6708}" dt="2021-11-15T04:18:06.011" v="4627" actId="2696"/>
        <pc:sldMkLst>
          <pc:docMk/>
          <pc:sldMk cId="2613157729" sldId="268"/>
        </pc:sldMkLst>
        <pc:spChg chg="del">
          <ac:chgData name="Taryn Syler" userId="d093462dc93fe5e1" providerId="LiveId" clId="{2D2F4B00-D67B-471E-8EC5-16430E5C6708}" dt="2021-11-15T04:12:22.559" v="4618" actId="26606"/>
          <ac:spMkLst>
            <pc:docMk/>
            <pc:sldMk cId="2613157729" sldId="268"/>
            <ac:spMk id="2" creationId="{88BBC1C4-D8FC-4741-9494-299BE59B32A5}"/>
          </ac:spMkLst>
        </pc:spChg>
        <pc:spChg chg="del">
          <ac:chgData name="Taryn Syler" userId="d093462dc93fe5e1" providerId="LiveId" clId="{2D2F4B00-D67B-471E-8EC5-16430E5C6708}" dt="2021-11-15T04:12:05.285" v="4617"/>
          <ac:spMkLst>
            <pc:docMk/>
            <pc:sldMk cId="2613157729" sldId="268"/>
            <ac:spMk id="3" creationId="{05B136B1-FC07-473E-B212-91C498C1C8C7}"/>
          </ac:spMkLst>
        </pc:spChg>
        <pc:spChg chg="add">
          <ac:chgData name="Taryn Syler" userId="d093462dc93fe5e1" providerId="LiveId" clId="{2D2F4B00-D67B-471E-8EC5-16430E5C6708}" dt="2021-11-15T04:12:22.559" v="4618" actId="26606"/>
          <ac:spMkLst>
            <pc:docMk/>
            <pc:sldMk cId="2613157729" sldId="268"/>
            <ac:spMk id="9" creationId="{6BC377B7-18F1-42AD-A1DD-E1D6A5B27CE9}"/>
          </ac:spMkLst>
        </pc:spChg>
        <pc:spChg chg="add">
          <ac:chgData name="Taryn Syler" userId="d093462dc93fe5e1" providerId="LiveId" clId="{2D2F4B00-D67B-471E-8EC5-16430E5C6708}" dt="2021-11-15T04:12:22.559" v="4618" actId="26606"/>
          <ac:spMkLst>
            <pc:docMk/>
            <pc:sldMk cId="2613157729" sldId="268"/>
            <ac:spMk id="11" creationId="{E27CBDD7-6A01-4B3F-B16A-F50305427BC5}"/>
          </ac:spMkLst>
        </pc:spChg>
        <pc:picChg chg="add mod">
          <ac:chgData name="Taryn Syler" userId="d093462dc93fe5e1" providerId="LiveId" clId="{2D2F4B00-D67B-471E-8EC5-16430E5C6708}" dt="2021-11-15T04:15:53.559" v="4626" actId="1076"/>
          <ac:picMkLst>
            <pc:docMk/>
            <pc:sldMk cId="2613157729" sldId="268"/>
            <ac:picMk id="4" creationId="{2FA329AC-44DA-4891-802B-CADA79B7F77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2799D9-25F4-4708-9153-6D5B8A618CC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B159BCE-D0CE-4C5F-AC1C-752AF38AA22A}">
      <dgm:prSet/>
      <dgm:spPr/>
      <dgm:t>
        <a:bodyPr/>
        <a:lstStyle/>
        <a:p>
          <a:r>
            <a:rPr lang="en-US" baseline="0"/>
            <a:t>Multiple Linear Regression Model</a:t>
          </a:r>
          <a:endParaRPr lang="en-US"/>
        </a:p>
      </dgm:t>
    </dgm:pt>
    <dgm:pt modelId="{8969BF07-0225-4DA1-AFBB-55C104FEB84E}" type="parTrans" cxnId="{451905F6-B455-4C02-9018-5514D7CEC443}">
      <dgm:prSet/>
      <dgm:spPr/>
      <dgm:t>
        <a:bodyPr/>
        <a:lstStyle/>
        <a:p>
          <a:endParaRPr lang="en-US"/>
        </a:p>
      </dgm:t>
    </dgm:pt>
    <dgm:pt modelId="{2C0C0F34-31B7-4925-809C-6CC25E7906A1}" type="sibTrans" cxnId="{451905F6-B455-4C02-9018-5514D7CEC443}">
      <dgm:prSet/>
      <dgm:spPr/>
      <dgm:t>
        <a:bodyPr/>
        <a:lstStyle/>
        <a:p>
          <a:endParaRPr lang="en-US"/>
        </a:p>
      </dgm:t>
    </dgm:pt>
    <dgm:pt modelId="{7364EA01-57CC-4B13-9458-E18C1B5BE396}">
      <dgm:prSet/>
      <dgm:spPr/>
      <dgm:t>
        <a:bodyPr/>
        <a:lstStyle/>
        <a:p>
          <a:r>
            <a:rPr lang="en-US" baseline="0"/>
            <a:t>Machine-Last Year’s Stats</a:t>
          </a:r>
          <a:endParaRPr lang="en-US"/>
        </a:p>
      </dgm:t>
    </dgm:pt>
    <dgm:pt modelId="{58F8E3ED-9905-4617-A6A2-6A474AB2A33D}" type="parTrans" cxnId="{F3423993-F857-4E3A-B726-F6D2CD7EF617}">
      <dgm:prSet/>
      <dgm:spPr/>
      <dgm:t>
        <a:bodyPr/>
        <a:lstStyle/>
        <a:p>
          <a:endParaRPr lang="en-US"/>
        </a:p>
      </dgm:t>
    </dgm:pt>
    <dgm:pt modelId="{A0D4D472-4139-4AE8-84C4-BF581A91E227}" type="sibTrans" cxnId="{F3423993-F857-4E3A-B726-F6D2CD7EF617}">
      <dgm:prSet/>
      <dgm:spPr/>
      <dgm:t>
        <a:bodyPr/>
        <a:lstStyle/>
        <a:p>
          <a:endParaRPr lang="en-US"/>
        </a:p>
      </dgm:t>
    </dgm:pt>
    <dgm:pt modelId="{8E5B038A-76EF-4204-84BE-5F6355874B92}">
      <dgm:prSet/>
      <dgm:spPr/>
      <dgm:t>
        <a:bodyPr/>
        <a:lstStyle/>
        <a:p>
          <a:r>
            <a:rPr lang="en-US" baseline="0"/>
            <a:t>Test effectiveness</a:t>
          </a:r>
          <a:endParaRPr lang="en-US"/>
        </a:p>
      </dgm:t>
    </dgm:pt>
    <dgm:pt modelId="{827197F5-EA6A-44C6-B28A-019CC6428352}" type="parTrans" cxnId="{4276AA70-EC96-466C-955F-799FB3D3C241}">
      <dgm:prSet/>
      <dgm:spPr/>
      <dgm:t>
        <a:bodyPr/>
        <a:lstStyle/>
        <a:p>
          <a:endParaRPr lang="en-US"/>
        </a:p>
      </dgm:t>
    </dgm:pt>
    <dgm:pt modelId="{E71678C8-8C80-44AD-86AF-EECB7873E95D}" type="sibTrans" cxnId="{4276AA70-EC96-466C-955F-799FB3D3C241}">
      <dgm:prSet/>
      <dgm:spPr/>
      <dgm:t>
        <a:bodyPr/>
        <a:lstStyle/>
        <a:p>
          <a:endParaRPr lang="en-US"/>
        </a:p>
      </dgm:t>
    </dgm:pt>
    <dgm:pt modelId="{4E3CAF2C-C230-4C30-91CB-D41D9EF0B85F}" type="pres">
      <dgm:prSet presAssocID="{212799D9-25F4-4708-9153-6D5B8A618CC6}" presName="linear" presStyleCnt="0">
        <dgm:presLayoutVars>
          <dgm:animLvl val="lvl"/>
          <dgm:resizeHandles val="exact"/>
        </dgm:presLayoutVars>
      </dgm:prSet>
      <dgm:spPr/>
    </dgm:pt>
    <dgm:pt modelId="{E0B15708-0B90-475C-9473-F82CC7F0107F}" type="pres">
      <dgm:prSet presAssocID="{8B159BCE-D0CE-4C5F-AC1C-752AF38AA22A}" presName="parentText" presStyleLbl="node1" presStyleIdx="0" presStyleCnt="3">
        <dgm:presLayoutVars>
          <dgm:chMax val="0"/>
          <dgm:bulletEnabled val="1"/>
        </dgm:presLayoutVars>
      </dgm:prSet>
      <dgm:spPr/>
    </dgm:pt>
    <dgm:pt modelId="{42D12ED4-CA49-4FF1-8CD8-F8FA5EA11DA6}" type="pres">
      <dgm:prSet presAssocID="{2C0C0F34-31B7-4925-809C-6CC25E7906A1}" presName="spacer" presStyleCnt="0"/>
      <dgm:spPr/>
    </dgm:pt>
    <dgm:pt modelId="{22FDC0C7-DB14-42E4-B293-96A20FB50115}" type="pres">
      <dgm:prSet presAssocID="{7364EA01-57CC-4B13-9458-E18C1B5BE396}" presName="parentText" presStyleLbl="node1" presStyleIdx="1" presStyleCnt="3">
        <dgm:presLayoutVars>
          <dgm:chMax val="0"/>
          <dgm:bulletEnabled val="1"/>
        </dgm:presLayoutVars>
      </dgm:prSet>
      <dgm:spPr/>
    </dgm:pt>
    <dgm:pt modelId="{98153EE6-D6A6-481B-9723-40A83D45E0BC}" type="pres">
      <dgm:prSet presAssocID="{A0D4D472-4139-4AE8-84C4-BF581A91E227}" presName="spacer" presStyleCnt="0"/>
      <dgm:spPr/>
    </dgm:pt>
    <dgm:pt modelId="{62D71683-9613-42B3-A753-A0E01A88926F}" type="pres">
      <dgm:prSet presAssocID="{8E5B038A-76EF-4204-84BE-5F6355874B92}" presName="parentText" presStyleLbl="node1" presStyleIdx="2" presStyleCnt="3">
        <dgm:presLayoutVars>
          <dgm:chMax val="0"/>
          <dgm:bulletEnabled val="1"/>
        </dgm:presLayoutVars>
      </dgm:prSet>
      <dgm:spPr/>
    </dgm:pt>
  </dgm:ptLst>
  <dgm:cxnLst>
    <dgm:cxn modelId="{E5596E2F-C5E3-4821-A9EA-D68FD9691703}" type="presOf" srcId="{212799D9-25F4-4708-9153-6D5B8A618CC6}" destId="{4E3CAF2C-C230-4C30-91CB-D41D9EF0B85F}" srcOrd="0" destOrd="0" presId="urn:microsoft.com/office/officeart/2005/8/layout/vList2"/>
    <dgm:cxn modelId="{8AA77832-3803-4A6F-8134-E53F67751759}" type="presOf" srcId="{7364EA01-57CC-4B13-9458-E18C1B5BE396}" destId="{22FDC0C7-DB14-42E4-B293-96A20FB50115}" srcOrd="0" destOrd="0" presId="urn:microsoft.com/office/officeart/2005/8/layout/vList2"/>
    <dgm:cxn modelId="{4276AA70-EC96-466C-955F-799FB3D3C241}" srcId="{212799D9-25F4-4708-9153-6D5B8A618CC6}" destId="{8E5B038A-76EF-4204-84BE-5F6355874B92}" srcOrd="2" destOrd="0" parTransId="{827197F5-EA6A-44C6-B28A-019CC6428352}" sibTransId="{E71678C8-8C80-44AD-86AF-EECB7873E95D}"/>
    <dgm:cxn modelId="{2A0D9977-8EA4-4124-9198-49F31AE8F54A}" type="presOf" srcId="{8E5B038A-76EF-4204-84BE-5F6355874B92}" destId="{62D71683-9613-42B3-A753-A0E01A88926F}" srcOrd="0" destOrd="0" presId="urn:microsoft.com/office/officeart/2005/8/layout/vList2"/>
    <dgm:cxn modelId="{F3423993-F857-4E3A-B726-F6D2CD7EF617}" srcId="{212799D9-25F4-4708-9153-6D5B8A618CC6}" destId="{7364EA01-57CC-4B13-9458-E18C1B5BE396}" srcOrd="1" destOrd="0" parTransId="{58F8E3ED-9905-4617-A6A2-6A474AB2A33D}" sibTransId="{A0D4D472-4139-4AE8-84C4-BF581A91E227}"/>
    <dgm:cxn modelId="{F7D835D8-8423-4718-BA39-245993FB0CEF}" type="presOf" srcId="{8B159BCE-D0CE-4C5F-AC1C-752AF38AA22A}" destId="{E0B15708-0B90-475C-9473-F82CC7F0107F}" srcOrd="0" destOrd="0" presId="urn:microsoft.com/office/officeart/2005/8/layout/vList2"/>
    <dgm:cxn modelId="{451905F6-B455-4C02-9018-5514D7CEC443}" srcId="{212799D9-25F4-4708-9153-6D5B8A618CC6}" destId="{8B159BCE-D0CE-4C5F-AC1C-752AF38AA22A}" srcOrd="0" destOrd="0" parTransId="{8969BF07-0225-4DA1-AFBB-55C104FEB84E}" sibTransId="{2C0C0F34-31B7-4925-809C-6CC25E7906A1}"/>
    <dgm:cxn modelId="{DF68B0E4-3C64-4BD2-A70E-CC5F3E3EE4FD}" type="presParOf" srcId="{4E3CAF2C-C230-4C30-91CB-D41D9EF0B85F}" destId="{E0B15708-0B90-475C-9473-F82CC7F0107F}" srcOrd="0" destOrd="0" presId="urn:microsoft.com/office/officeart/2005/8/layout/vList2"/>
    <dgm:cxn modelId="{1D32F8F5-8A05-4B6A-92A3-3151ACFCC7B4}" type="presParOf" srcId="{4E3CAF2C-C230-4C30-91CB-D41D9EF0B85F}" destId="{42D12ED4-CA49-4FF1-8CD8-F8FA5EA11DA6}" srcOrd="1" destOrd="0" presId="urn:microsoft.com/office/officeart/2005/8/layout/vList2"/>
    <dgm:cxn modelId="{5177F0F6-C414-4517-9256-AD9047F1876D}" type="presParOf" srcId="{4E3CAF2C-C230-4C30-91CB-D41D9EF0B85F}" destId="{22FDC0C7-DB14-42E4-B293-96A20FB50115}" srcOrd="2" destOrd="0" presId="urn:microsoft.com/office/officeart/2005/8/layout/vList2"/>
    <dgm:cxn modelId="{17CC6AF1-3779-46CD-8F3A-768EFA586402}" type="presParOf" srcId="{4E3CAF2C-C230-4C30-91CB-D41D9EF0B85F}" destId="{98153EE6-D6A6-481B-9723-40A83D45E0BC}" srcOrd="3" destOrd="0" presId="urn:microsoft.com/office/officeart/2005/8/layout/vList2"/>
    <dgm:cxn modelId="{F926606A-D14C-4618-9E7A-445F9FCB99E9}" type="presParOf" srcId="{4E3CAF2C-C230-4C30-91CB-D41D9EF0B85F}" destId="{62D71683-9613-42B3-A753-A0E01A88926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15708-0B90-475C-9473-F82CC7F0107F}">
      <dsp:nvSpPr>
        <dsp:cNvPr id="0" name=""/>
        <dsp:cNvSpPr/>
      </dsp:nvSpPr>
      <dsp:spPr>
        <a:xfrm>
          <a:off x="0" y="2186"/>
          <a:ext cx="5927575" cy="17596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baseline="0"/>
            <a:t>Multiple Linear Regression Model</a:t>
          </a:r>
          <a:endParaRPr lang="en-US" sz="4700" kern="1200"/>
        </a:p>
      </dsp:txBody>
      <dsp:txXfrm>
        <a:off x="85900" y="88086"/>
        <a:ext cx="5755775" cy="1587880"/>
      </dsp:txXfrm>
    </dsp:sp>
    <dsp:sp modelId="{22FDC0C7-DB14-42E4-B293-96A20FB50115}">
      <dsp:nvSpPr>
        <dsp:cNvPr id="0" name=""/>
        <dsp:cNvSpPr/>
      </dsp:nvSpPr>
      <dsp:spPr>
        <a:xfrm>
          <a:off x="0" y="1897226"/>
          <a:ext cx="5927575" cy="1759680"/>
        </a:xfrm>
        <a:prstGeom prst="roundRect">
          <a:avLst/>
        </a:prstGeom>
        <a:gradFill rotWithShape="0">
          <a:gsLst>
            <a:gs pos="0">
              <a:schemeClr val="accent2">
                <a:hueOff val="-803350"/>
                <a:satOff val="-2443"/>
                <a:lumOff val="1079"/>
                <a:alphaOff val="0"/>
                <a:satMod val="103000"/>
                <a:lumMod val="102000"/>
                <a:tint val="94000"/>
              </a:schemeClr>
            </a:gs>
            <a:gs pos="50000">
              <a:schemeClr val="accent2">
                <a:hueOff val="-803350"/>
                <a:satOff val="-2443"/>
                <a:lumOff val="1079"/>
                <a:alphaOff val="0"/>
                <a:satMod val="110000"/>
                <a:lumMod val="100000"/>
                <a:shade val="100000"/>
              </a:schemeClr>
            </a:gs>
            <a:gs pos="100000">
              <a:schemeClr val="accent2">
                <a:hueOff val="-803350"/>
                <a:satOff val="-2443"/>
                <a:lumOff val="107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baseline="0"/>
            <a:t>Machine-Last Year’s Stats</a:t>
          </a:r>
          <a:endParaRPr lang="en-US" sz="4700" kern="1200"/>
        </a:p>
      </dsp:txBody>
      <dsp:txXfrm>
        <a:off x="85900" y="1983126"/>
        <a:ext cx="5755775" cy="1587880"/>
      </dsp:txXfrm>
    </dsp:sp>
    <dsp:sp modelId="{62D71683-9613-42B3-A753-A0E01A88926F}">
      <dsp:nvSpPr>
        <dsp:cNvPr id="0" name=""/>
        <dsp:cNvSpPr/>
      </dsp:nvSpPr>
      <dsp:spPr>
        <a:xfrm>
          <a:off x="0" y="3792266"/>
          <a:ext cx="5927575" cy="1759680"/>
        </a:xfrm>
        <a:prstGeom prst="roundRect">
          <a:avLst/>
        </a:prstGeom>
        <a:gradFill rotWithShape="0">
          <a:gsLst>
            <a:gs pos="0">
              <a:schemeClr val="accent2">
                <a:hueOff val="-1606700"/>
                <a:satOff val="-4886"/>
                <a:lumOff val="2157"/>
                <a:alphaOff val="0"/>
                <a:satMod val="103000"/>
                <a:lumMod val="102000"/>
                <a:tint val="94000"/>
              </a:schemeClr>
            </a:gs>
            <a:gs pos="50000">
              <a:schemeClr val="accent2">
                <a:hueOff val="-1606700"/>
                <a:satOff val="-4886"/>
                <a:lumOff val="2157"/>
                <a:alphaOff val="0"/>
                <a:satMod val="110000"/>
                <a:lumMod val="100000"/>
                <a:shade val="100000"/>
              </a:schemeClr>
            </a:gs>
            <a:gs pos="100000">
              <a:schemeClr val="accent2">
                <a:hueOff val="-1606700"/>
                <a:satOff val="-4886"/>
                <a:lumOff val="21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baseline="0"/>
            <a:t>Test effectiveness</a:t>
          </a:r>
          <a:endParaRPr lang="en-US" sz="4700" kern="1200"/>
        </a:p>
      </dsp:txBody>
      <dsp:txXfrm>
        <a:off x="85900" y="3878166"/>
        <a:ext cx="5755775" cy="15878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E58E4-3C21-4D5C-B4E1-FAE723A9F180}" type="datetimeFigureOut">
              <a:rPr lang="en-US" smtClean="0"/>
              <a:t>11/14/2021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2AD83-B5DF-4BD6-AC2B-95FF0DEC3221}" type="slidenum">
              <a:rPr lang="en-US" smtClean="0"/>
              <a:t>‹#›</a:t>
            </a:fld>
            <a:endParaRPr lang="en-US"/>
          </a:p>
        </p:txBody>
      </p:sp>
    </p:spTree>
    <p:extLst>
      <p:ext uri="{BB962C8B-B14F-4D97-AF65-F5344CB8AC3E}">
        <p14:creationId xmlns:p14="http://schemas.microsoft.com/office/powerpoint/2010/main" val="2112440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Selected topic: DraftKings Database</a:t>
            </a:r>
          </a:p>
          <a:p>
            <a:r>
              <a:rPr lang="en-US" dirty="0"/>
              <a:t>Reason topic was selected: general interest, practical to a large group of people (sports fans and fantasy drafts fans), fits needs of project and solving a problem, lots of data available</a:t>
            </a:r>
          </a:p>
          <a:p>
            <a:r>
              <a:rPr lang="en-US"/>
              <a:t>Image Source: https://milehighsports.com/understanding-prop-dd-qa-with-stanton-dodge-of-draft-kings/</a:t>
            </a:r>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2</a:t>
            </a:fld>
            <a:endParaRPr lang="en-US"/>
          </a:p>
        </p:txBody>
      </p:sp>
    </p:spTree>
    <p:extLst>
      <p:ext uri="{BB962C8B-B14F-4D97-AF65-F5344CB8AC3E}">
        <p14:creationId xmlns:p14="http://schemas.microsoft.com/office/powerpoint/2010/main" val="1087943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Anything the team would have done differently:</a:t>
            </a:r>
          </a:p>
        </p:txBody>
      </p:sp>
      <p:sp>
        <p:nvSpPr>
          <p:cNvPr id="4" name="Slide Number Placeholder 3"/>
          <p:cNvSpPr>
            <a:spLocks noGrp="1"/>
          </p:cNvSpPr>
          <p:nvPr>
            <p:ph type="sldNum" sz="quarter" idx="5"/>
          </p:nvPr>
        </p:nvSpPr>
        <p:spPr/>
        <p:txBody>
          <a:bodyPr/>
          <a:lstStyle/>
          <a:p>
            <a:fld id="{8382AD83-B5DF-4BD6-AC2B-95FF0DEC3221}" type="slidenum">
              <a:rPr lang="en-US" smtClean="0"/>
              <a:t>12</a:t>
            </a:fld>
            <a:endParaRPr lang="en-US"/>
          </a:p>
        </p:txBody>
      </p:sp>
    </p:spTree>
    <p:extLst>
      <p:ext uri="{BB962C8B-B14F-4D97-AF65-F5344CB8AC3E}">
        <p14:creationId xmlns:p14="http://schemas.microsoft.com/office/powerpoint/2010/main" val="1968929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Source of Data: Data comes from sports-reference.com through a python API called </a:t>
            </a:r>
            <a:r>
              <a:rPr lang="en-US" dirty="0" err="1"/>
              <a:t>sportsipy</a:t>
            </a:r>
            <a:r>
              <a:rPr lang="en-US" dirty="0"/>
              <a:t>. Information about this API is available through GitHub. We will use this API to pull desired data and use to create ideal draft picks weekly. </a:t>
            </a:r>
          </a:p>
          <a:p>
            <a:r>
              <a:rPr lang="en-US" dirty="0"/>
              <a:t>Image source: https://www.gophersport.com/supplies/scoring/basketballvolleyballwrestling-15led-display-scoreboard</a:t>
            </a:r>
          </a:p>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3</a:t>
            </a:fld>
            <a:endParaRPr lang="en-US"/>
          </a:p>
        </p:txBody>
      </p:sp>
    </p:spTree>
    <p:extLst>
      <p:ext uri="{BB962C8B-B14F-4D97-AF65-F5344CB8AC3E}">
        <p14:creationId xmlns:p14="http://schemas.microsoft.com/office/powerpoint/2010/main" val="3720323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we hope to answer: Is it possible to create the ideal draft each week with the click of a button? No one wants to pore over statistics, large data sets, and various websites or go by blind luck trying to find the best draft for the week then do it all over again the next week. We want to make it possible to easily search all of that data and find the optimal team broken down by role. For example, a quarterback’s stats would pull from touchdowns and passing attempts. </a:t>
            </a:r>
          </a:p>
          <a:p>
            <a:r>
              <a:rPr lang="en-US" dirty="0"/>
              <a:t>Image source: https://www.reddit.com/r/Patriots/comments/6cxjlh/tom_brady_vs_peyton_manning_superbowl_stats/</a:t>
            </a:r>
          </a:p>
        </p:txBody>
      </p:sp>
      <p:sp>
        <p:nvSpPr>
          <p:cNvPr id="4" name="Slide Number Placeholder 3"/>
          <p:cNvSpPr>
            <a:spLocks noGrp="1"/>
          </p:cNvSpPr>
          <p:nvPr>
            <p:ph type="sldNum" sz="quarter" idx="5"/>
          </p:nvPr>
        </p:nvSpPr>
        <p:spPr/>
        <p:txBody>
          <a:bodyPr/>
          <a:lstStyle/>
          <a:p>
            <a:fld id="{8382AD83-B5DF-4BD6-AC2B-95FF0DEC3221}" type="slidenum">
              <a:rPr lang="en-US" smtClean="0"/>
              <a:t>4</a:t>
            </a:fld>
            <a:endParaRPr lang="en-US"/>
          </a:p>
        </p:txBody>
      </p:sp>
    </p:spTree>
    <p:extLst>
      <p:ext uri="{BB962C8B-B14F-4D97-AF65-F5344CB8AC3E}">
        <p14:creationId xmlns:p14="http://schemas.microsoft.com/office/powerpoint/2010/main" val="1593192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data exploration phase of the project: (Jabari) Data was divided into week, player, position. Machine learning used to predict player performance, allowing us to construct ideal draft picks. Data obtained from (DraftKings) and (</a:t>
            </a:r>
            <a:r>
              <a:rPr lang="en-US" dirty="0" err="1"/>
              <a:t>Sportsipy</a:t>
            </a:r>
            <a:r>
              <a:rPr lang="en-US" dirty="0"/>
              <a:t>). When obtaining data, issues came across with </a:t>
            </a:r>
            <a:r>
              <a:rPr lang="en-US" dirty="0" err="1"/>
              <a:t>sportsipy</a:t>
            </a:r>
            <a:r>
              <a:rPr lang="en-US" dirty="0"/>
              <a:t> and web scraping had to be involved to get appropriate info. </a:t>
            </a:r>
          </a:p>
        </p:txBody>
      </p:sp>
      <p:sp>
        <p:nvSpPr>
          <p:cNvPr id="4" name="Slide Number Placeholder 3"/>
          <p:cNvSpPr>
            <a:spLocks noGrp="1"/>
          </p:cNvSpPr>
          <p:nvPr>
            <p:ph type="sldNum" sz="quarter" idx="5"/>
          </p:nvPr>
        </p:nvSpPr>
        <p:spPr/>
        <p:txBody>
          <a:bodyPr/>
          <a:lstStyle/>
          <a:p>
            <a:fld id="{8382AD83-B5DF-4BD6-AC2B-95FF0DEC3221}" type="slidenum">
              <a:rPr lang="en-US" smtClean="0"/>
              <a:t>5</a:t>
            </a:fld>
            <a:endParaRPr lang="en-US"/>
          </a:p>
        </p:txBody>
      </p:sp>
    </p:spTree>
    <p:extLst>
      <p:ext uri="{BB962C8B-B14F-4D97-AF65-F5344CB8AC3E}">
        <p14:creationId xmlns:p14="http://schemas.microsoft.com/office/powerpoint/2010/main" val="242826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exploration visual</a:t>
            </a:r>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6</a:t>
            </a:fld>
            <a:endParaRPr lang="en-US"/>
          </a:p>
        </p:txBody>
      </p:sp>
    </p:spTree>
    <p:extLst>
      <p:ext uri="{BB962C8B-B14F-4D97-AF65-F5344CB8AC3E}">
        <p14:creationId xmlns:p14="http://schemas.microsoft.com/office/powerpoint/2010/main" val="185165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analysis phase of the project: (Sean) Use a multiple linear regression model to analyze data. Ideally, machine will analyze last year’s results to predict this year’s results in order to create ideal draft. However, for the purpose of the project we will test how well the machine makes a lineup </a:t>
            </a:r>
            <a:r>
              <a:rPr lang="en-US"/>
              <a:t>for last year based on last year’s stats. </a:t>
            </a:r>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7</a:t>
            </a:fld>
            <a:endParaRPr lang="en-US"/>
          </a:p>
        </p:txBody>
      </p:sp>
    </p:spTree>
    <p:extLst>
      <p:ext uri="{BB962C8B-B14F-4D97-AF65-F5344CB8AC3E}">
        <p14:creationId xmlns:p14="http://schemas.microsoft.com/office/powerpoint/2010/main" val="207807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Technologies, languages, tools, and algorithms used throughout the project: </a:t>
            </a:r>
          </a:p>
        </p:txBody>
      </p:sp>
      <p:sp>
        <p:nvSpPr>
          <p:cNvPr id="4" name="Slide Number Placeholder 3"/>
          <p:cNvSpPr>
            <a:spLocks noGrp="1"/>
          </p:cNvSpPr>
          <p:nvPr>
            <p:ph type="sldNum" sz="quarter" idx="5"/>
          </p:nvPr>
        </p:nvSpPr>
        <p:spPr/>
        <p:txBody>
          <a:bodyPr/>
          <a:lstStyle/>
          <a:p>
            <a:fld id="{8382AD83-B5DF-4BD6-AC2B-95FF0DEC3221}" type="slidenum">
              <a:rPr lang="en-US" smtClean="0"/>
              <a:t>9</a:t>
            </a:fld>
            <a:endParaRPr lang="en-US"/>
          </a:p>
        </p:txBody>
      </p:sp>
    </p:spTree>
    <p:extLst>
      <p:ext uri="{BB962C8B-B14F-4D97-AF65-F5344CB8AC3E}">
        <p14:creationId xmlns:p14="http://schemas.microsoft.com/office/powerpoint/2010/main" val="4045243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Web app: (Nic)</a:t>
            </a:r>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10</a:t>
            </a:fld>
            <a:endParaRPr lang="en-US"/>
          </a:p>
        </p:txBody>
      </p:sp>
    </p:spTree>
    <p:extLst>
      <p:ext uri="{BB962C8B-B14F-4D97-AF65-F5344CB8AC3E}">
        <p14:creationId xmlns:p14="http://schemas.microsoft.com/office/powerpoint/2010/main" val="1946056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Recommendation for future analysis: </a:t>
            </a:r>
          </a:p>
        </p:txBody>
      </p:sp>
      <p:sp>
        <p:nvSpPr>
          <p:cNvPr id="4" name="Slide Number Placeholder 3"/>
          <p:cNvSpPr>
            <a:spLocks noGrp="1"/>
          </p:cNvSpPr>
          <p:nvPr>
            <p:ph type="sldNum" sz="quarter" idx="5"/>
          </p:nvPr>
        </p:nvSpPr>
        <p:spPr/>
        <p:txBody>
          <a:bodyPr/>
          <a:lstStyle/>
          <a:p>
            <a:fld id="{8382AD83-B5DF-4BD6-AC2B-95FF0DEC3221}" type="slidenum">
              <a:rPr lang="en-US" smtClean="0"/>
              <a:t>11</a:t>
            </a:fld>
            <a:endParaRPr lang="en-US"/>
          </a:p>
        </p:txBody>
      </p:sp>
    </p:spTree>
    <p:extLst>
      <p:ext uri="{BB962C8B-B14F-4D97-AF65-F5344CB8AC3E}">
        <p14:creationId xmlns:p14="http://schemas.microsoft.com/office/powerpoint/2010/main" val="1659576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11/14/2021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724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11/14/2021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9938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11/14/2021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7008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11/14/2021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07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11/14/2021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8315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11/14/2021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9571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11/14/2021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698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11/14/2021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945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11/14/2021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2988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11/14/2021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254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11/14/2021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062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11/14/2021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309621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ports-referenc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8CB53-5003-4FC4-A7D9-D34B3B6C09C5}"/>
              </a:ext>
            </a:extLst>
          </p:cNvPr>
          <p:cNvSpPr>
            <a:spLocks noGrp="1"/>
          </p:cNvSpPr>
          <p:nvPr>
            <p:ph type="ctrTitle"/>
          </p:nvPr>
        </p:nvSpPr>
        <p:spPr>
          <a:xfrm>
            <a:off x="5315736" y="640081"/>
            <a:ext cx="5916145" cy="3812102"/>
          </a:xfrm>
        </p:spPr>
        <p:txBody>
          <a:bodyPr anchor="b">
            <a:normAutofit/>
          </a:bodyPr>
          <a:lstStyle/>
          <a:p>
            <a:pPr algn="l"/>
            <a:r>
              <a:rPr lang="en-US">
                <a:solidFill>
                  <a:schemeClr val="bg1"/>
                </a:solidFill>
              </a:rPr>
              <a:t>DraftKings Weekly Drafts</a:t>
            </a:r>
          </a:p>
        </p:txBody>
      </p:sp>
      <p:sp>
        <p:nvSpPr>
          <p:cNvPr id="3" name="Subtitle 2">
            <a:extLst>
              <a:ext uri="{FF2B5EF4-FFF2-40B4-BE49-F238E27FC236}">
                <a16:creationId xmlns:a16="http://schemas.microsoft.com/office/drawing/2014/main" id="{6D9E7769-4716-494E-BB6D-0121EEA0F133}"/>
              </a:ext>
            </a:extLst>
          </p:cNvPr>
          <p:cNvSpPr>
            <a:spLocks noGrp="1"/>
          </p:cNvSpPr>
          <p:nvPr>
            <p:ph type="subTitle" idx="1"/>
          </p:nvPr>
        </p:nvSpPr>
        <p:spPr>
          <a:xfrm>
            <a:off x="5315735" y="4646030"/>
            <a:ext cx="5916145" cy="1344868"/>
          </a:xfrm>
        </p:spPr>
        <p:txBody>
          <a:bodyPr anchor="t">
            <a:normAutofit/>
          </a:bodyPr>
          <a:lstStyle/>
          <a:p>
            <a:pPr algn="l">
              <a:lnSpc>
                <a:spcPct val="91000"/>
              </a:lnSpc>
            </a:pPr>
            <a:r>
              <a:rPr lang="en-US" sz="2500" dirty="0"/>
              <a:t>Nic Brownrigg, Sean Bull, Alex Guenther, Taryn Syler, and Jabari Tucker</a:t>
            </a:r>
          </a:p>
          <a:p>
            <a:pPr algn="l">
              <a:lnSpc>
                <a:spcPct val="91000"/>
              </a:lnSpc>
            </a:pPr>
            <a:r>
              <a:rPr lang="en-US" sz="2500" dirty="0"/>
              <a:t>DU Data Analytics Boot Camp</a:t>
            </a:r>
          </a:p>
        </p:txBody>
      </p:sp>
      <p:pic>
        <p:nvPicPr>
          <p:cNvPr id="4" name="Picture 3" descr="Calendar on table">
            <a:extLst>
              <a:ext uri="{FF2B5EF4-FFF2-40B4-BE49-F238E27FC236}">
                <a16:creationId xmlns:a16="http://schemas.microsoft.com/office/drawing/2014/main" id="{CEFD3927-93F3-4028-A604-458BA21B8B5E}"/>
              </a:ext>
            </a:extLst>
          </p:cNvPr>
          <p:cNvPicPr>
            <a:picLocks noChangeAspect="1"/>
          </p:cNvPicPr>
          <p:nvPr/>
        </p:nvPicPr>
        <p:blipFill rotWithShape="1">
          <a:blip r:embed="rId2"/>
          <a:srcRect l="10251" r="44418" b="-1"/>
          <a:stretch/>
        </p:blipFill>
        <p:spPr>
          <a:xfrm>
            <a:off x="20" y="10"/>
            <a:ext cx="4657325" cy="6857990"/>
          </a:xfrm>
          <a:prstGeom prst="rect">
            <a:avLst/>
          </a:prstGeom>
        </p:spPr>
      </p:pic>
    </p:spTree>
    <p:extLst>
      <p:ext uri="{BB962C8B-B14F-4D97-AF65-F5344CB8AC3E}">
        <p14:creationId xmlns:p14="http://schemas.microsoft.com/office/powerpoint/2010/main" val="275280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7FD5-ED36-42CC-8225-541D1733BF91}"/>
              </a:ext>
            </a:extLst>
          </p:cNvPr>
          <p:cNvSpPr>
            <a:spLocks noGrp="1"/>
          </p:cNvSpPr>
          <p:nvPr>
            <p:ph type="title"/>
          </p:nvPr>
        </p:nvSpPr>
        <p:spPr/>
        <p:txBody>
          <a:bodyPr/>
          <a:lstStyle/>
          <a:p>
            <a:r>
              <a:rPr lang="en-US" dirty="0"/>
              <a:t>Web app</a:t>
            </a:r>
          </a:p>
        </p:txBody>
      </p:sp>
      <p:sp>
        <p:nvSpPr>
          <p:cNvPr id="3" name="Content Placeholder 2">
            <a:extLst>
              <a:ext uri="{FF2B5EF4-FFF2-40B4-BE49-F238E27FC236}">
                <a16:creationId xmlns:a16="http://schemas.microsoft.com/office/drawing/2014/main" id="{05A2C5AF-ABFF-4089-8534-5C992A6DE1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48203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5753-9A0A-46A0-827A-191A50197E37}"/>
              </a:ext>
            </a:extLst>
          </p:cNvPr>
          <p:cNvSpPr>
            <a:spLocks noGrp="1"/>
          </p:cNvSpPr>
          <p:nvPr>
            <p:ph type="title"/>
          </p:nvPr>
        </p:nvSpPr>
        <p:spPr/>
        <p:txBody>
          <a:bodyPr>
            <a:normAutofit fontScale="90000"/>
          </a:bodyPr>
          <a:lstStyle/>
          <a:p>
            <a:r>
              <a:rPr lang="en-US" dirty="0"/>
              <a:t>Recommendation for future analysis</a:t>
            </a:r>
          </a:p>
        </p:txBody>
      </p:sp>
      <p:sp>
        <p:nvSpPr>
          <p:cNvPr id="3" name="Content Placeholder 2">
            <a:extLst>
              <a:ext uri="{FF2B5EF4-FFF2-40B4-BE49-F238E27FC236}">
                <a16:creationId xmlns:a16="http://schemas.microsoft.com/office/drawing/2014/main" id="{03CA9E21-7364-4DA9-8E97-33FFAA50BF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3694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706F-D698-4024-BCE4-B57C05976FEF}"/>
              </a:ext>
            </a:extLst>
          </p:cNvPr>
          <p:cNvSpPr>
            <a:spLocks noGrp="1"/>
          </p:cNvSpPr>
          <p:nvPr>
            <p:ph type="title"/>
          </p:nvPr>
        </p:nvSpPr>
        <p:spPr/>
        <p:txBody>
          <a:bodyPr/>
          <a:lstStyle/>
          <a:p>
            <a:r>
              <a:rPr lang="en-US" dirty="0"/>
              <a:t>Done differently</a:t>
            </a:r>
          </a:p>
        </p:txBody>
      </p:sp>
      <p:sp>
        <p:nvSpPr>
          <p:cNvPr id="3" name="Content Placeholder 2">
            <a:extLst>
              <a:ext uri="{FF2B5EF4-FFF2-40B4-BE49-F238E27FC236}">
                <a16:creationId xmlns:a16="http://schemas.microsoft.com/office/drawing/2014/main" id="{9A15327A-8312-478B-A852-0F2E5BAE44A3}"/>
              </a:ext>
            </a:extLst>
          </p:cNvPr>
          <p:cNvSpPr>
            <a:spLocks noGrp="1"/>
          </p:cNvSpPr>
          <p:nvPr>
            <p:ph idx="1"/>
          </p:nvPr>
        </p:nvSpPr>
        <p:spPr/>
        <p:txBody>
          <a:bodyPr/>
          <a:lstStyle/>
          <a:p>
            <a:r>
              <a:rPr lang="en-US" dirty="0"/>
              <a:t>Issues-web-scraping</a:t>
            </a:r>
          </a:p>
          <a:p>
            <a:endParaRPr lang="en-US" dirty="0"/>
          </a:p>
        </p:txBody>
      </p:sp>
    </p:spTree>
    <p:extLst>
      <p:ext uri="{BB962C8B-B14F-4D97-AF65-F5344CB8AC3E}">
        <p14:creationId xmlns:p14="http://schemas.microsoft.com/office/powerpoint/2010/main" val="130254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A35E22E-4FA1-4E03-B266-CB19C84C6D3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61" r="27"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A8AB4-E196-4B32-8F14-91AF42E4CF3E}"/>
              </a:ext>
            </a:extLst>
          </p:cNvPr>
          <p:cNvSpPr>
            <a:spLocks noGrp="1"/>
          </p:cNvSpPr>
          <p:nvPr>
            <p:ph type="title"/>
          </p:nvPr>
        </p:nvSpPr>
        <p:spPr>
          <a:xfrm>
            <a:off x="347868" y="5715028"/>
            <a:ext cx="3622882" cy="623144"/>
          </a:xfrm>
        </p:spPr>
        <p:txBody>
          <a:bodyPr vert="horz" lIns="91440" tIns="45720" rIns="91440" bIns="45720" rtlCol="0" anchor="b">
            <a:normAutofit fontScale="90000"/>
          </a:bodyPr>
          <a:lstStyle/>
          <a:p>
            <a:pPr algn="ctr"/>
            <a:r>
              <a:rPr lang="en-US" sz="5400" dirty="0">
                <a:solidFill>
                  <a:srgbClr val="FFFFFF"/>
                </a:solidFill>
              </a:rPr>
              <a:t>The topic	</a:t>
            </a:r>
          </a:p>
        </p:txBody>
      </p:sp>
    </p:spTree>
    <p:extLst>
      <p:ext uri="{BB962C8B-B14F-4D97-AF65-F5344CB8AC3E}">
        <p14:creationId xmlns:p14="http://schemas.microsoft.com/office/powerpoint/2010/main" val="289135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Rectangle 13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46212-8629-4AA6-B284-6022241B4F0B}"/>
              </a:ext>
            </a:extLst>
          </p:cNvPr>
          <p:cNvSpPr>
            <a:spLocks noGrp="1"/>
          </p:cNvSpPr>
          <p:nvPr>
            <p:ph type="title"/>
          </p:nvPr>
        </p:nvSpPr>
        <p:spPr>
          <a:xfrm>
            <a:off x="960438" y="317499"/>
            <a:ext cx="4500737" cy="2095501"/>
          </a:xfrm>
        </p:spPr>
        <p:txBody>
          <a:bodyPr vert="horz" lIns="91440" tIns="45720" rIns="91440" bIns="45720" rtlCol="0">
            <a:normAutofit/>
          </a:bodyPr>
          <a:lstStyle/>
          <a:p>
            <a:r>
              <a:rPr lang="en-US">
                <a:solidFill>
                  <a:schemeClr val="tx1"/>
                </a:solidFill>
              </a:rPr>
              <a:t>Data Source</a:t>
            </a:r>
          </a:p>
        </p:txBody>
      </p:sp>
      <p:sp>
        <p:nvSpPr>
          <p:cNvPr id="1030" name="Content Placeholder 1029">
            <a:extLst>
              <a:ext uri="{FF2B5EF4-FFF2-40B4-BE49-F238E27FC236}">
                <a16:creationId xmlns:a16="http://schemas.microsoft.com/office/drawing/2014/main" id="{D6BEC553-D1CC-4D72-B71F-6B06E0E450BC}"/>
              </a:ext>
            </a:extLst>
          </p:cNvPr>
          <p:cNvSpPr>
            <a:spLocks noGrp="1"/>
          </p:cNvSpPr>
          <p:nvPr>
            <p:ph idx="1"/>
          </p:nvPr>
        </p:nvSpPr>
        <p:spPr>
          <a:xfrm>
            <a:off x="960438" y="2587625"/>
            <a:ext cx="4500737" cy="3594100"/>
          </a:xfrm>
        </p:spPr>
        <p:txBody>
          <a:bodyPr anchor="t">
            <a:normAutofit/>
          </a:bodyPr>
          <a:lstStyle/>
          <a:p>
            <a:r>
              <a:rPr lang="en-US" sz="3600" dirty="0"/>
              <a:t>Ideal Picks</a:t>
            </a:r>
          </a:p>
          <a:p>
            <a:r>
              <a:rPr lang="en-US" sz="3600" dirty="0" err="1"/>
              <a:t>Sportsipy</a:t>
            </a:r>
            <a:endParaRPr lang="en-US" sz="3600" dirty="0"/>
          </a:p>
          <a:p>
            <a:r>
              <a:rPr lang="en-US" sz="2800" dirty="0">
                <a:hlinkClick r:id="rId3"/>
              </a:rPr>
              <a:t>www.sports-reference.com</a:t>
            </a:r>
            <a:endParaRPr lang="en-US" sz="2800" dirty="0"/>
          </a:p>
          <a:p>
            <a:endParaRPr lang="en-US" dirty="0"/>
          </a:p>
          <a:p>
            <a:endParaRPr lang="en-US" dirty="0"/>
          </a:p>
          <a:p>
            <a:endParaRPr lang="en-US" dirty="0"/>
          </a:p>
        </p:txBody>
      </p:sp>
      <p:pic>
        <p:nvPicPr>
          <p:cNvPr id="1026" name="Picture 2" descr="Basketball / Volleyball / Wrestling 15&amp;quot; LED Scoreboard - Gopher Sport">
            <a:extLst>
              <a:ext uri="{FF2B5EF4-FFF2-40B4-BE49-F238E27FC236}">
                <a16:creationId xmlns:a16="http://schemas.microsoft.com/office/drawing/2014/main" id="{3AEB8942-26F0-4CD9-8D54-55702C7987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448" r="10087" b="-1"/>
          <a:stretch/>
        </p:blipFill>
        <p:spPr bwMode="auto">
          <a:xfrm>
            <a:off x="6094474" y="10"/>
            <a:ext cx="609752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2415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m Brady vs. Peyton Manning: Superbowl Stats Comparison: Patriots">
            <a:extLst>
              <a:ext uri="{FF2B5EF4-FFF2-40B4-BE49-F238E27FC236}">
                <a16:creationId xmlns:a16="http://schemas.microsoft.com/office/drawing/2014/main" id="{C03E19EB-544D-49C5-AD32-7FD0EBABF7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643508" y="643467"/>
            <a:ext cx="6904983" cy="55710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6DB3B77-C1ED-493E-9100-9508FB819340}"/>
              </a:ext>
            </a:extLst>
          </p:cNvPr>
          <p:cNvSpPr txBox="1"/>
          <p:nvPr/>
        </p:nvSpPr>
        <p:spPr>
          <a:xfrm>
            <a:off x="457200" y="427383"/>
            <a:ext cx="1451113" cy="369332"/>
          </a:xfrm>
          <a:prstGeom prst="rect">
            <a:avLst/>
          </a:prstGeom>
          <a:noFill/>
        </p:spPr>
        <p:txBody>
          <a:bodyPr wrap="square" rtlCol="0">
            <a:spAutoFit/>
          </a:bodyPr>
          <a:lstStyle/>
          <a:p>
            <a:r>
              <a:rPr lang="en-US" dirty="0"/>
              <a:t>Placeholder</a:t>
            </a:r>
          </a:p>
        </p:txBody>
      </p:sp>
    </p:spTree>
    <p:extLst>
      <p:ext uri="{BB962C8B-B14F-4D97-AF65-F5344CB8AC3E}">
        <p14:creationId xmlns:p14="http://schemas.microsoft.com/office/powerpoint/2010/main" val="21848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C104-FCF8-482D-833F-B9BAB79DA61D}"/>
              </a:ext>
            </a:extLst>
          </p:cNvPr>
          <p:cNvSpPr>
            <a:spLocks noGrp="1"/>
          </p:cNvSpPr>
          <p:nvPr>
            <p:ph type="title"/>
          </p:nvPr>
        </p:nvSpPr>
        <p:spPr/>
        <p:txBody>
          <a:bodyPr/>
          <a:lstStyle/>
          <a:p>
            <a:r>
              <a:rPr lang="en-US" dirty="0"/>
              <a:t>Data exploration	</a:t>
            </a:r>
          </a:p>
        </p:txBody>
      </p:sp>
      <p:sp>
        <p:nvSpPr>
          <p:cNvPr id="3" name="Content Placeholder 2">
            <a:extLst>
              <a:ext uri="{FF2B5EF4-FFF2-40B4-BE49-F238E27FC236}">
                <a16:creationId xmlns:a16="http://schemas.microsoft.com/office/drawing/2014/main" id="{18C6CAC7-1AC4-461F-BCFB-213EF76A92EE}"/>
              </a:ext>
            </a:extLst>
          </p:cNvPr>
          <p:cNvSpPr>
            <a:spLocks noGrp="1"/>
          </p:cNvSpPr>
          <p:nvPr>
            <p:ph idx="1"/>
          </p:nvPr>
        </p:nvSpPr>
        <p:spPr/>
        <p:txBody>
          <a:bodyPr>
            <a:normAutofit/>
          </a:bodyPr>
          <a:lstStyle/>
          <a:p>
            <a:pPr marL="457200" indent="-457200">
              <a:buFont typeface="Arial" panose="020B0604020202020204" pitchFamily="34" charset="0"/>
              <a:buChar char="•"/>
            </a:pPr>
            <a:r>
              <a:rPr lang="en-US" sz="4000" b="1" dirty="0"/>
              <a:t>Data of Interest: Week, Player, Position (NFL)</a:t>
            </a:r>
          </a:p>
          <a:p>
            <a:pPr marL="457200" indent="-457200">
              <a:buFont typeface="Arial" panose="020B0604020202020204" pitchFamily="34" charset="0"/>
              <a:buChar char="•"/>
            </a:pPr>
            <a:r>
              <a:rPr lang="en-US" sz="4000" b="1" dirty="0"/>
              <a:t>DraftKings</a:t>
            </a:r>
          </a:p>
        </p:txBody>
      </p:sp>
    </p:spTree>
    <p:extLst>
      <p:ext uri="{BB962C8B-B14F-4D97-AF65-F5344CB8AC3E}">
        <p14:creationId xmlns:p14="http://schemas.microsoft.com/office/powerpoint/2010/main" val="273049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5B0D92C-A760-45A4-BE44-F23FDB40180B}"/>
              </a:ext>
            </a:extLst>
          </p:cNvPr>
          <p:cNvPicPr>
            <a:picLocks noGrp="1"/>
          </p:cNvPicPr>
          <p:nvPr>
            <p:ph idx="1"/>
          </p:nvPr>
        </p:nvPicPr>
        <p:blipFill rotWithShape="1">
          <a:blip r:embed="rId3"/>
          <a:srcRect l="23847" t="16254" r="24783" b="11267"/>
          <a:stretch/>
        </p:blipFill>
        <p:spPr bwMode="auto">
          <a:xfrm>
            <a:off x="2374210" y="0"/>
            <a:ext cx="7170623" cy="6753152"/>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767825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C2469B-491B-449B-BBAF-62C42A10CBD8}"/>
              </a:ext>
            </a:extLst>
          </p:cNvPr>
          <p:cNvSpPr>
            <a:spLocks noGrp="1"/>
          </p:cNvSpPr>
          <p:nvPr>
            <p:ph type="title"/>
          </p:nvPr>
        </p:nvSpPr>
        <p:spPr>
          <a:xfrm>
            <a:off x="960120" y="643467"/>
            <a:ext cx="3212593" cy="5571066"/>
          </a:xfrm>
        </p:spPr>
        <p:txBody>
          <a:bodyPr>
            <a:normAutofit/>
          </a:bodyPr>
          <a:lstStyle/>
          <a:p>
            <a:r>
              <a:rPr lang="en-US" sz="6100"/>
              <a:t>Analysis phase</a:t>
            </a:r>
          </a:p>
        </p:txBody>
      </p:sp>
      <p:graphicFrame>
        <p:nvGraphicFramePr>
          <p:cNvPr id="15" name="Content Placeholder 2">
            <a:extLst>
              <a:ext uri="{FF2B5EF4-FFF2-40B4-BE49-F238E27FC236}">
                <a16:creationId xmlns:a16="http://schemas.microsoft.com/office/drawing/2014/main" id="{0DB93556-8371-49D5-9D3B-62F6A97869EA}"/>
              </a:ext>
            </a:extLst>
          </p:cNvPr>
          <p:cNvGraphicFramePr>
            <a:graphicFrameLocks noGrp="1"/>
          </p:cNvGraphicFramePr>
          <p:nvPr>
            <p:ph idx="1"/>
            <p:extLst>
              <p:ext uri="{D42A27DB-BD31-4B8C-83A1-F6EECF244321}">
                <p14:modId xmlns:p14="http://schemas.microsoft.com/office/powerpoint/2010/main" val="1341696376"/>
              </p:ext>
            </p:extLst>
          </p:nvPr>
        </p:nvGraphicFramePr>
        <p:xfrm>
          <a:off x="5300812" y="643466"/>
          <a:ext cx="5927575" cy="5554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364351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Content Placeholder 3">
            <a:extLst>
              <a:ext uri="{FF2B5EF4-FFF2-40B4-BE49-F238E27FC236}">
                <a16:creationId xmlns:a16="http://schemas.microsoft.com/office/drawing/2014/main" id="{AD0E10D8-645F-426E-8460-E7383C7061E0}"/>
              </a:ext>
            </a:extLst>
          </p:cNvPr>
          <p:cNvGraphicFramePr>
            <a:graphicFrameLocks noGrp="1"/>
          </p:cNvGraphicFramePr>
          <p:nvPr>
            <p:ph idx="1"/>
            <p:extLst>
              <p:ext uri="{D42A27DB-BD31-4B8C-83A1-F6EECF244321}">
                <p14:modId xmlns:p14="http://schemas.microsoft.com/office/powerpoint/2010/main" val="2952228061"/>
              </p:ext>
            </p:extLst>
          </p:nvPr>
        </p:nvGraphicFramePr>
        <p:xfrm>
          <a:off x="0" y="2404997"/>
          <a:ext cx="12191999" cy="3256768"/>
        </p:xfrm>
        <a:graphic>
          <a:graphicData uri="http://schemas.openxmlformats.org/drawingml/2006/table">
            <a:tbl>
              <a:tblPr firstRow="1" bandRow="1"/>
              <a:tblGrid>
                <a:gridCol w="999280">
                  <a:extLst>
                    <a:ext uri="{9D8B030D-6E8A-4147-A177-3AD203B41FA5}">
                      <a16:colId xmlns:a16="http://schemas.microsoft.com/office/drawing/2014/main" val="463873009"/>
                    </a:ext>
                  </a:extLst>
                </a:gridCol>
                <a:gridCol w="1239058">
                  <a:extLst>
                    <a:ext uri="{9D8B030D-6E8A-4147-A177-3AD203B41FA5}">
                      <a16:colId xmlns:a16="http://schemas.microsoft.com/office/drawing/2014/main" val="3864703592"/>
                    </a:ext>
                  </a:extLst>
                </a:gridCol>
                <a:gridCol w="978076">
                  <a:extLst>
                    <a:ext uri="{9D8B030D-6E8A-4147-A177-3AD203B41FA5}">
                      <a16:colId xmlns:a16="http://schemas.microsoft.com/office/drawing/2014/main" val="2857804938"/>
                    </a:ext>
                  </a:extLst>
                </a:gridCol>
                <a:gridCol w="1454367">
                  <a:extLst>
                    <a:ext uri="{9D8B030D-6E8A-4147-A177-3AD203B41FA5}">
                      <a16:colId xmlns:a16="http://schemas.microsoft.com/office/drawing/2014/main" val="225885190"/>
                    </a:ext>
                  </a:extLst>
                </a:gridCol>
                <a:gridCol w="924249">
                  <a:extLst>
                    <a:ext uri="{9D8B030D-6E8A-4147-A177-3AD203B41FA5}">
                      <a16:colId xmlns:a16="http://schemas.microsoft.com/office/drawing/2014/main" val="1967302722"/>
                    </a:ext>
                  </a:extLst>
                </a:gridCol>
                <a:gridCol w="814963">
                  <a:extLst>
                    <a:ext uri="{9D8B030D-6E8A-4147-A177-3AD203B41FA5}">
                      <a16:colId xmlns:a16="http://schemas.microsoft.com/office/drawing/2014/main" val="2717232251"/>
                    </a:ext>
                  </a:extLst>
                </a:gridCol>
                <a:gridCol w="958502">
                  <a:extLst>
                    <a:ext uri="{9D8B030D-6E8A-4147-A177-3AD203B41FA5}">
                      <a16:colId xmlns:a16="http://schemas.microsoft.com/office/drawing/2014/main" val="176385546"/>
                    </a:ext>
                  </a:extLst>
                </a:gridCol>
                <a:gridCol w="793757">
                  <a:extLst>
                    <a:ext uri="{9D8B030D-6E8A-4147-A177-3AD203B41FA5}">
                      <a16:colId xmlns:a16="http://schemas.microsoft.com/office/drawing/2014/main" val="3137735196"/>
                    </a:ext>
                  </a:extLst>
                </a:gridCol>
                <a:gridCol w="1108568">
                  <a:extLst>
                    <a:ext uri="{9D8B030D-6E8A-4147-A177-3AD203B41FA5}">
                      <a16:colId xmlns:a16="http://schemas.microsoft.com/office/drawing/2014/main" val="986599571"/>
                    </a:ext>
                  </a:extLst>
                </a:gridCol>
                <a:gridCol w="1274942">
                  <a:extLst>
                    <a:ext uri="{9D8B030D-6E8A-4147-A177-3AD203B41FA5}">
                      <a16:colId xmlns:a16="http://schemas.microsoft.com/office/drawing/2014/main" val="2057146995"/>
                    </a:ext>
                  </a:extLst>
                </a:gridCol>
                <a:gridCol w="622489">
                  <a:extLst>
                    <a:ext uri="{9D8B030D-6E8A-4147-A177-3AD203B41FA5}">
                      <a16:colId xmlns:a16="http://schemas.microsoft.com/office/drawing/2014/main" val="1915051978"/>
                    </a:ext>
                  </a:extLst>
                </a:gridCol>
                <a:gridCol w="1023748">
                  <a:extLst>
                    <a:ext uri="{9D8B030D-6E8A-4147-A177-3AD203B41FA5}">
                      <a16:colId xmlns:a16="http://schemas.microsoft.com/office/drawing/2014/main" val="1703463697"/>
                    </a:ext>
                  </a:extLst>
                </a:gridCol>
              </a:tblGrid>
              <a:tr h="302232">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Name</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Completed_Passes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Passing_Yards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Interceptions_Thrown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Longest_Pass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Rush_Yards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Longest_Rush</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Receptions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Receiving_Yards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Longest_Reception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Position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Fantasy_Points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extLst>
                  <a:ext uri="{0D108BD9-81ED-4DB2-BD59-A6C34878D82A}">
                    <a16:rowId xmlns:a16="http://schemas.microsoft.com/office/drawing/2014/main" val="1635384513"/>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Kirk Cousins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19</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259</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37</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34</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QB</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20.76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extLst>
                  <a:ext uri="{0D108BD9-81ED-4DB2-BD59-A6C34878D82A}">
                    <a16:rowId xmlns:a16="http://schemas.microsoft.com/office/drawing/2014/main" val="2976182968"/>
                  </a:ext>
                </a:extLst>
              </a:tr>
              <a:tr h="536680">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Alexander Mattison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50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4</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9</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RB</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extLst>
                  <a:ext uri="{0D108BD9-81ED-4DB2-BD59-A6C34878D82A}">
                    <a16:rowId xmlns:a16="http://schemas.microsoft.com/office/drawing/2014/main" val="3292631923"/>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Dalvin Cook</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50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RB</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17.8</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extLst>
                  <a:ext uri="{0D108BD9-81ED-4DB2-BD59-A6C34878D82A}">
                    <a16:rowId xmlns:a16="http://schemas.microsoft.com/office/drawing/2014/main" val="2306326056"/>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Adam Thielen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110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37</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WR</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extLst>
                  <a:ext uri="{0D108BD9-81ED-4DB2-BD59-A6C34878D82A}">
                    <a16:rowId xmlns:a16="http://schemas.microsoft.com/office/drawing/2014/main" val="1069704430"/>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Olabisi Johnson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56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29</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WR</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8.6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extLst>
                  <a:ext uri="{0D108BD9-81ED-4DB2-BD59-A6C34878D82A}">
                    <a16:rowId xmlns:a16="http://schemas.microsoft.com/office/drawing/2014/main" val="4104176689"/>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Kyle Rudolph</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28</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TE</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4.8</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extLst>
                  <a:ext uri="{0D108BD9-81ED-4DB2-BD59-A6C34878D82A}">
                    <a16:rowId xmlns:a16="http://schemas.microsoft.com/office/drawing/2014/main" val="2027995424"/>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Justin Jefferson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17</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WR</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4.6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extLst>
                  <a:ext uri="{0D108BD9-81ED-4DB2-BD59-A6C34878D82A}">
                    <a16:rowId xmlns:a16="http://schemas.microsoft.com/office/drawing/2014/main" val="3926403356"/>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Irv Smith Jr.</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TE</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extLst>
                  <a:ext uri="{0D108BD9-81ED-4DB2-BD59-A6C34878D82A}">
                    <a16:rowId xmlns:a16="http://schemas.microsoft.com/office/drawing/2014/main" val="3845107030"/>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Mike Boone</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RB</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dirty="0">
                          <a:solidFill>
                            <a:srgbClr val="24292F"/>
                          </a:solidFill>
                          <a:effectLst/>
                          <a:latin typeface="Segoe UI" panose="020B0502040204020203" pitchFamily="34" charset="0"/>
                        </a:rPr>
                        <a:t>0</a:t>
                      </a:r>
                      <a:endParaRPr lang="en-US" sz="2000" b="0" i="0" u="none" strike="noStrike" dirty="0">
                        <a:effectLst/>
                        <a:latin typeface="Arial" panose="020B0604020202020204" pitchFamily="34" charset="0"/>
                      </a:endParaRPr>
                    </a:p>
                  </a:txBody>
                  <a:tcPr marL="6476" marR="6476" marT="6476" marB="0" anchor="ctr">
                    <a:lnL>
                      <a:noFill/>
                    </a:lnL>
                    <a:lnR>
                      <a:noFill/>
                    </a:lnR>
                    <a:lnT>
                      <a:noFill/>
                    </a:lnT>
                    <a:lnB>
                      <a:noFill/>
                    </a:lnB>
                  </a:tcPr>
                </a:tc>
                <a:extLst>
                  <a:ext uri="{0D108BD9-81ED-4DB2-BD59-A6C34878D82A}">
                    <a16:rowId xmlns:a16="http://schemas.microsoft.com/office/drawing/2014/main" val="2969414227"/>
                  </a:ext>
                </a:extLst>
              </a:tr>
            </a:tbl>
          </a:graphicData>
        </a:graphic>
      </p:graphicFrame>
    </p:spTree>
    <p:extLst>
      <p:ext uri="{BB962C8B-B14F-4D97-AF65-F5344CB8AC3E}">
        <p14:creationId xmlns:p14="http://schemas.microsoft.com/office/powerpoint/2010/main" val="2123746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0AB1-DBE1-451C-A032-485F6286E3F3}"/>
              </a:ext>
            </a:extLst>
          </p:cNvPr>
          <p:cNvSpPr>
            <a:spLocks noGrp="1"/>
          </p:cNvSpPr>
          <p:nvPr>
            <p:ph type="title"/>
          </p:nvPr>
        </p:nvSpPr>
        <p:spPr/>
        <p:txBody>
          <a:bodyPr>
            <a:normAutofit fontScale="90000"/>
          </a:bodyPr>
          <a:lstStyle/>
          <a:p>
            <a:r>
              <a:rPr lang="en-US" dirty="0"/>
              <a:t>Technologies, languages, tools</a:t>
            </a:r>
          </a:p>
        </p:txBody>
      </p:sp>
      <p:sp>
        <p:nvSpPr>
          <p:cNvPr id="3" name="Content Placeholder 2">
            <a:extLst>
              <a:ext uri="{FF2B5EF4-FFF2-40B4-BE49-F238E27FC236}">
                <a16:creationId xmlns:a16="http://schemas.microsoft.com/office/drawing/2014/main" id="{A612F5A8-3E12-43BD-8784-444B5C059B56}"/>
              </a:ext>
            </a:extLst>
          </p:cNvPr>
          <p:cNvSpPr>
            <a:spLocks noGrp="1"/>
          </p:cNvSpPr>
          <p:nvPr>
            <p:ph idx="1"/>
          </p:nvPr>
        </p:nvSpPr>
        <p:spPr/>
        <p:txBody>
          <a:bodyPr>
            <a:normAutofit/>
          </a:bodyPr>
          <a:lstStyle/>
          <a:p>
            <a:pPr marL="457200" indent="-457200">
              <a:buFont typeface="Arial" panose="020B0604020202020204" pitchFamily="34" charset="0"/>
              <a:buChar char="•"/>
            </a:pPr>
            <a:r>
              <a:rPr lang="en-US" dirty="0" err="1"/>
              <a:t>sportsipy</a:t>
            </a:r>
            <a:endParaRPr lang="en-US" dirty="0"/>
          </a:p>
          <a:p>
            <a:pPr marL="457200" indent="-457200">
              <a:buFont typeface="Arial" panose="020B0604020202020204" pitchFamily="34" charset="0"/>
              <a:buChar char="•"/>
            </a:pPr>
            <a:r>
              <a:rPr lang="en-US" dirty="0"/>
              <a:t>Website for web scraping</a:t>
            </a:r>
          </a:p>
          <a:p>
            <a:pPr marL="457200" indent="-457200">
              <a:buFont typeface="Arial" panose="020B0604020202020204" pitchFamily="34" charset="0"/>
              <a:buChar char="•"/>
            </a:pPr>
            <a:r>
              <a:rPr lang="en-US" dirty="0"/>
              <a:t>Web scraping tool</a:t>
            </a:r>
          </a:p>
          <a:p>
            <a:pPr marL="457200" indent="-457200">
              <a:buFont typeface="Arial" panose="020B0604020202020204" pitchFamily="34" charset="0"/>
              <a:buChar char="•"/>
            </a:pPr>
            <a:r>
              <a:rPr lang="en-US" dirty="0"/>
              <a:t>Websites for NFL data</a:t>
            </a:r>
          </a:p>
          <a:p>
            <a:pPr marL="457200" indent="-457200">
              <a:buFont typeface="Arial" panose="020B0604020202020204" pitchFamily="34" charset="0"/>
              <a:buChar char="•"/>
            </a:pPr>
            <a:r>
              <a:rPr lang="en-US" dirty="0"/>
              <a:t>DraftKings</a:t>
            </a:r>
          </a:p>
          <a:p>
            <a:pPr marL="457200" indent="-457200">
              <a:buFont typeface="Arial" panose="020B0604020202020204" pitchFamily="34" charset="0"/>
              <a:buChar char="•"/>
            </a:pPr>
            <a:r>
              <a:rPr lang="en-US"/>
              <a:t>Languages--</a:t>
            </a:r>
            <a:endParaRPr lang="en-US" dirty="0"/>
          </a:p>
        </p:txBody>
      </p:sp>
    </p:spTree>
    <p:extLst>
      <p:ext uri="{BB962C8B-B14F-4D97-AF65-F5344CB8AC3E}">
        <p14:creationId xmlns:p14="http://schemas.microsoft.com/office/powerpoint/2010/main" val="2869901700"/>
      </p:ext>
    </p:extLst>
  </p:cSld>
  <p:clrMapOvr>
    <a:masterClrMapping/>
  </p:clrMapOvr>
</p:sld>
</file>

<file path=ppt/theme/theme1.xml><?xml version="1.0" encoding="utf-8"?>
<a:theme xmlns:a="http://schemas.openxmlformats.org/drawingml/2006/main" name="JuxtaposeVTI">
  <a:themeElements>
    <a:clrScheme name="AnalogousFromLightSeedLeftStep">
      <a:dk1>
        <a:srgbClr val="000000"/>
      </a:dk1>
      <a:lt1>
        <a:srgbClr val="FFFFFF"/>
      </a:lt1>
      <a:dk2>
        <a:srgbClr val="412425"/>
      </a:dk2>
      <a:lt2>
        <a:srgbClr val="E8E2E4"/>
      </a:lt2>
      <a:accent1>
        <a:srgbClr val="80AA9F"/>
      </a:accent1>
      <a:accent2>
        <a:srgbClr val="75AC87"/>
      </a:accent2>
      <a:accent3>
        <a:srgbClr val="86AB81"/>
      </a:accent3>
      <a:accent4>
        <a:srgbClr val="90AA74"/>
      </a:accent4>
      <a:accent5>
        <a:srgbClr val="A1A47C"/>
      </a:accent5>
      <a:accent6>
        <a:srgbClr val="B29F7A"/>
      </a:accent6>
      <a:hlink>
        <a:srgbClr val="AE697C"/>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7550</TotalTime>
  <Words>674</Words>
  <Application>Microsoft Office PowerPoint</Application>
  <PresentationFormat>Widescreen</PresentationFormat>
  <Paragraphs>172</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Franklin Gothic Demi Cond</vt:lpstr>
      <vt:lpstr>Franklin Gothic Medium</vt:lpstr>
      <vt:lpstr>Segoe UI</vt:lpstr>
      <vt:lpstr>Wingdings</vt:lpstr>
      <vt:lpstr>JuxtaposeVTI</vt:lpstr>
      <vt:lpstr>DraftKings Weekly Drafts</vt:lpstr>
      <vt:lpstr>The topic </vt:lpstr>
      <vt:lpstr>Data Source</vt:lpstr>
      <vt:lpstr>PowerPoint Presentation</vt:lpstr>
      <vt:lpstr>Data exploration </vt:lpstr>
      <vt:lpstr>PowerPoint Presentation</vt:lpstr>
      <vt:lpstr>Analysis phase</vt:lpstr>
      <vt:lpstr>PowerPoint Presentation</vt:lpstr>
      <vt:lpstr>Technologies, languages, tools</vt:lpstr>
      <vt:lpstr>Web app</vt:lpstr>
      <vt:lpstr>Recommendation for future analysis</vt:lpstr>
      <vt:lpstr>Done differently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DraftKings Weekly Drafts</dc:title>
  <dc:creator>Taryn Syler</dc:creator>
  <cp:lastModifiedBy>Taryn Syler</cp:lastModifiedBy>
  <cp:revision>1</cp:revision>
  <dcterms:created xsi:type="dcterms:W3CDTF">2021-10-25T03:28:02Z</dcterms:created>
  <dcterms:modified xsi:type="dcterms:W3CDTF">2021-11-15T05:56:15Z</dcterms:modified>
</cp:coreProperties>
</file>