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 id="2147483674" r:id="rId2"/>
  </p:sldMasterIdLst>
  <p:notesMasterIdLst>
    <p:notesMasterId r:id="rId23"/>
  </p:notesMasterIdLst>
  <p:sldIdLst>
    <p:sldId id="256" r:id="rId3"/>
    <p:sldId id="271" r:id="rId4"/>
    <p:sldId id="257" r:id="rId5"/>
    <p:sldId id="258" r:id="rId6"/>
    <p:sldId id="260" r:id="rId7"/>
    <p:sldId id="269" r:id="rId8"/>
    <p:sldId id="270" r:id="rId9"/>
    <p:sldId id="272" r:id="rId10"/>
    <p:sldId id="276" r:id="rId11"/>
    <p:sldId id="259" r:id="rId12"/>
    <p:sldId id="277" r:id="rId13"/>
    <p:sldId id="268" r:id="rId14"/>
    <p:sldId id="285" r:id="rId15"/>
    <p:sldId id="273" r:id="rId16"/>
    <p:sldId id="279" r:id="rId17"/>
    <p:sldId id="274" r:id="rId18"/>
    <p:sldId id="284" r:id="rId19"/>
    <p:sldId id="283" r:id="rId20"/>
    <p:sldId id="264" r:id="rId21"/>
    <p:sldId id="28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2F4B00-D67B-471E-8EC5-16430E5C6708}" v="59" dt="2021-11-19T03:54:16.80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71805" autoAdjust="0"/>
  </p:normalViewPr>
  <p:slideViewPr>
    <p:cSldViewPr snapToGrid="0">
      <p:cViewPr varScale="1">
        <p:scale>
          <a:sx n="73" d="100"/>
          <a:sy n="73" d="100"/>
        </p:scale>
        <p:origin x="96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ryn Syler" userId="d093462dc93fe5e1" providerId="LiveId" clId="{2D2F4B00-D67B-471E-8EC5-16430E5C6708}"/>
    <pc:docChg chg="undo custSel addSld delSld modSld sldOrd delMainMaster">
      <pc:chgData name="Taryn Syler" userId="d093462dc93fe5e1" providerId="LiveId" clId="{2D2F4B00-D67B-471E-8EC5-16430E5C6708}" dt="2021-11-19T03:54:16.809" v="5293" actId="20577"/>
      <pc:docMkLst>
        <pc:docMk/>
      </pc:docMkLst>
      <pc:sldChg chg="modSp">
        <pc:chgData name="Taryn Syler" userId="d093462dc93fe5e1" providerId="LiveId" clId="{2D2F4B00-D67B-471E-8EC5-16430E5C6708}" dt="2021-11-19T03:54:16.809" v="5293" actId="20577"/>
        <pc:sldMkLst>
          <pc:docMk/>
          <pc:sldMk cId="2752801414" sldId="256"/>
        </pc:sldMkLst>
        <pc:spChg chg="mod">
          <ac:chgData name="Taryn Syler" userId="d093462dc93fe5e1" providerId="LiveId" clId="{2D2F4B00-D67B-471E-8EC5-16430E5C6708}" dt="2021-11-19T03:54:16.809" v="5293" actId="20577"/>
          <ac:spMkLst>
            <pc:docMk/>
            <pc:sldMk cId="2752801414" sldId="256"/>
            <ac:spMk id="2" creationId="{6CC8CB53-5003-4FC4-A7D9-D34B3B6C09C5}"/>
          </ac:spMkLst>
        </pc:spChg>
      </pc:sldChg>
      <pc:sldChg chg="addSp delSp modSp new mod setBg modNotesTx">
        <pc:chgData name="Taryn Syler" userId="d093462dc93fe5e1" providerId="LiveId" clId="{2D2F4B00-D67B-471E-8EC5-16430E5C6708}" dt="2021-11-17T03:12:20.585" v="4699"/>
        <pc:sldMkLst>
          <pc:docMk/>
          <pc:sldMk cId="2891350168" sldId="257"/>
        </pc:sldMkLst>
        <pc:spChg chg="mod ord">
          <ac:chgData name="Taryn Syler" userId="d093462dc93fe5e1" providerId="LiveId" clId="{2D2F4B00-D67B-471E-8EC5-16430E5C6708}" dt="2021-10-25T03:47:21.087" v="314" actId="1076"/>
          <ac:spMkLst>
            <pc:docMk/>
            <pc:sldMk cId="2891350168" sldId="257"/>
            <ac:spMk id="2" creationId="{927A8AB4-E196-4B32-8F14-91AF42E4CF3E}"/>
          </ac:spMkLst>
        </pc:spChg>
        <pc:spChg chg="del mod">
          <ac:chgData name="Taryn Syler" userId="d093462dc93fe5e1" providerId="LiveId" clId="{2D2F4B00-D67B-471E-8EC5-16430E5C6708}" dt="2021-10-25T03:46:52.776" v="310"/>
          <ac:spMkLst>
            <pc:docMk/>
            <pc:sldMk cId="2891350168" sldId="257"/>
            <ac:spMk id="3" creationId="{27DF0854-0DC8-4889-BE03-5CD62393EBF6}"/>
          </ac:spMkLst>
        </pc:spChg>
        <pc:spChg chg="add">
          <ac:chgData name="Taryn Syler" userId="d093462dc93fe5e1" providerId="LiveId" clId="{2D2F4B00-D67B-471E-8EC5-16430E5C6708}" dt="2021-10-25T03:47:04.067" v="311" actId="26606"/>
          <ac:spMkLst>
            <pc:docMk/>
            <pc:sldMk cId="2891350168" sldId="257"/>
            <ac:spMk id="71" creationId="{09A1C012-8297-4361-ACE8-A2509FB18911}"/>
          </ac:spMkLst>
        </pc:spChg>
        <pc:spChg chg="add">
          <ac:chgData name="Taryn Syler" userId="d093462dc93fe5e1" providerId="LiveId" clId="{2D2F4B00-D67B-471E-8EC5-16430E5C6708}" dt="2021-10-25T03:47:04.067" v="311" actId="26606"/>
          <ac:spMkLst>
            <pc:docMk/>
            <pc:sldMk cId="2891350168" sldId="257"/>
            <ac:spMk id="73" creationId="{4AA13AD3-0A4F-475A-BEBB-DEEFF5C096C3}"/>
          </ac:spMkLst>
        </pc:spChg>
        <pc:spChg chg="add">
          <ac:chgData name="Taryn Syler" userId="d093462dc93fe5e1" providerId="LiveId" clId="{2D2F4B00-D67B-471E-8EC5-16430E5C6708}" dt="2021-10-25T03:47:04.067" v="311" actId="26606"/>
          <ac:spMkLst>
            <pc:docMk/>
            <pc:sldMk cId="2891350168" sldId="257"/>
            <ac:spMk id="75" creationId="{1C2F3FA0-960A-435A-AC72-8ADCBF50F7D2}"/>
          </ac:spMkLst>
        </pc:spChg>
        <pc:picChg chg="add mod">
          <ac:chgData name="Taryn Syler" userId="d093462dc93fe5e1" providerId="LiveId" clId="{2D2F4B00-D67B-471E-8EC5-16430E5C6708}" dt="2021-10-25T03:47:04.067" v="311" actId="26606"/>
          <ac:picMkLst>
            <pc:docMk/>
            <pc:sldMk cId="2891350168" sldId="257"/>
            <ac:picMk id="1026" creationId="{6A35E22E-4FA1-4E03-B266-CB19C84C6D39}"/>
          </ac:picMkLst>
        </pc:picChg>
      </pc:sldChg>
      <pc:sldChg chg="addSp delSp modSp new mod setBg setClrOvrMap modNotesTx">
        <pc:chgData name="Taryn Syler" userId="d093462dc93fe5e1" providerId="LiveId" clId="{2D2F4B00-D67B-471E-8EC5-16430E5C6708}" dt="2021-10-25T04:05:26.786" v="1041" actId="403"/>
        <pc:sldMkLst>
          <pc:docMk/>
          <pc:sldMk cId="2132241504" sldId="258"/>
        </pc:sldMkLst>
        <pc:spChg chg="mod">
          <ac:chgData name="Taryn Syler" userId="d093462dc93fe5e1" providerId="LiveId" clId="{2D2F4B00-D67B-471E-8EC5-16430E5C6708}" dt="2021-10-25T04:03:45.275" v="893" actId="26606"/>
          <ac:spMkLst>
            <pc:docMk/>
            <pc:sldMk cId="2132241504" sldId="258"/>
            <ac:spMk id="2" creationId="{DE346212-8629-4AA6-B284-6022241B4F0B}"/>
          </ac:spMkLst>
        </pc:spChg>
        <pc:spChg chg="del">
          <ac:chgData name="Taryn Syler" userId="d093462dc93fe5e1" providerId="LiveId" clId="{2D2F4B00-D67B-471E-8EC5-16430E5C6708}" dt="2021-10-25T04:02:53.738" v="871"/>
          <ac:spMkLst>
            <pc:docMk/>
            <pc:sldMk cId="2132241504" sldId="258"/>
            <ac:spMk id="3" creationId="{9E95667E-35C3-462A-AB7E-A5F52FF0AB20}"/>
          </ac:spMkLst>
        </pc:spChg>
        <pc:spChg chg="add del">
          <ac:chgData name="Taryn Syler" userId="d093462dc93fe5e1" providerId="LiveId" clId="{2D2F4B00-D67B-471E-8EC5-16430E5C6708}" dt="2021-10-25T04:03:45.275" v="893" actId="26606"/>
          <ac:spMkLst>
            <pc:docMk/>
            <pc:sldMk cId="2132241504" sldId="258"/>
            <ac:spMk id="71" creationId="{09A1C012-8297-4361-ACE8-A2509FB18911}"/>
          </ac:spMkLst>
        </pc:spChg>
        <pc:spChg chg="add del">
          <ac:chgData name="Taryn Syler" userId="d093462dc93fe5e1" providerId="LiveId" clId="{2D2F4B00-D67B-471E-8EC5-16430E5C6708}" dt="2021-10-25T04:03:45.275" v="893" actId="26606"/>
          <ac:spMkLst>
            <pc:docMk/>
            <pc:sldMk cId="2132241504" sldId="258"/>
            <ac:spMk id="73" creationId="{4AA13AD3-0A4F-475A-BEBB-DEEFF5C096C3}"/>
          </ac:spMkLst>
        </pc:spChg>
        <pc:spChg chg="add del">
          <ac:chgData name="Taryn Syler" userId="d093462dc93fe5e1" providerId="LiveId" clId="{2D2F4B00-D67B-471E-8EC5-16430E5C6708}" dt="2021-10-25T04:03:45.275" v="893" actId="26606"/>
          <ac:spMkLst>
            <pc:docMk/>
            <pc:sldMk cId="2132241504" sldId="258"/>
            <ac:spMk id="75" creationId="{D65E0E3C-32F3-480B-9842-7611BBE2EE9F}"/>
          </ac:spMkLst>
        </pc:spChg>
        <pc:spChg chg="add">
          <ac:chgData name="Taryn Syler" userId="d093462dc93fe5e1" providerId="LiveId" clId="{2D2F4B00-D67B-471E-8EC5-16430E5C6708}" dt="2021-10-25T04:03:45.275" v="893" actId="26606"/>
          <ac:spMkLst>
            <pc:docMk/>
            <pc:sldMk cId="2132241504" sldId="258"/>
            <ac:spMk id="137" creationId="{EB6D1D7F-141C-4D8E-BFBA-D95B68E16385}"/>
          </ac:spMkLst>
        </pc:spChg>
        <pc:spChg chg="add">
          <ac:chgData name="Taryn Syler" userId="d093462dc93fe5e1" providerId="LiveId" clId="{2D2F4B00-D67B-471E-8EC5-16430E5C6708}" dt="2021-10-25T04:03:45.275" v="893" actId="26606"/>
          <ac:spMkLst>
            <pc:docMk/>
            <pc:sldMk cId="2132241504" sldId="258"/>
            <ac:spMk id="139" creationId="{558DA214-7FDA-4C9D-A7CF-9AD725E290E1}"/>
          </ac:spMkLst>
        </pc:spChg>
        <pc:spChg chg="add mod">
          <ac:chgData name="Taryn Syler" userId="d093462dc93fe5e1" providerId="LiveId" clId="{2D2F4B00-D67B-471E-8EC5-16430E5C6708}" dt="2021-10-25T04:05:26.786" v="1041" actId="403"/>
          <ac:spMkLst>
            <pc:docMk/>
            <pc:sldMk cId="2132241504" sldId="258"/>
            <ac:spMk id="1030" creationId="{D6BEC553-D1CC-4D72-B71F-6B06E0E450BC}"/>
          </ac:spMkLst>
        </pc:spChg>
        <pc:picChg chg="add mod">
          <ac:chgData name="Taryn Syler" userId="d093462dc93fe5e1" providerId="LiveId" clId="{2D2F4B00-D67B-471E-8EC5-16430E5C6708}" dt="2021-10-25T04:03:45.275" v="893" actId="26606"/>
          <ac:picMkLst>
            <pc:docMk/>
            <pc:sldMk cId="2132241504" sldId="258"/>
            <ac:picMk id="1026" creationId="{3AEB8942-26F0-4CD9-8D54-55702C798799}"/>
          </ac:picMkLst>
        </pc:picChg>
      </pc:sldChg>
      <pc:sldChg chg="addSp delSp modSp new del mod setBg modNotesTx">
        <pc:chgData name="Taryn Syler" userId="d093462dc93fe5e1" providerId="LiveId" clId="{2D2F4B00-D67B-471E-8EC5-16430E5C6708}" dt="2021-11-17T03:12:59.686" v="4700" actId="2696"/>
        <pc:sldMkLst>
          <pc:docMk/>
          <pc:sldMk cId="218487303" sldId="259"/>
        </pc:sldMkLst>
        <pc:spChg chg="add del mod">
          <ac:chgData name="Taryn Syler" userId="d093462dc93fe5e1" providerId="LiveId" clId="{2D2F4B00-D67B-471E-8EC5-16430E5C6708}" dt="2021-11-08T04:15:53.932" v="3183"/>
          <ac:spMkLst>
            <pc:docMk/>
            <pc:sldMk cId="218487303" sldId="259"/>
            <ac:spMk id="2" creationId="{59B6DFC2-FB7D-44F3-A93A-70AC7210EC16}"/>
          </ac:spMkLst>
        </pc:spChg>
        <pc:spChg chg="del">
          <ac:chgData name="Taryn Syler" userId="d093462dc93fe5e1" providerId="LiveId" clId="{2D2F4B00-D67B-471E-8EC5-16430E5C6708}" dt="2021-10-25T04:21:39.882" v="1953" actId="26606"/>
          <ac:spMkLst>
            <pc:docMk/>
            <pc:sldMk cId="218487303" sldId="259"/>
            <ac:spMk id="2" creationId="{A5544B47-BB39-449A-AB86-CD14F16C063B}"/>
          </ac:spMkLst>
        </pc:spChg>
        <pc:spChg chg="add mod">
          <ac:chgData name="Taryn Syler" userId="d093462dc93fe5e1" providerId="LiveId" clId="{2D2F4B00-D67B-471E-8EC5-16430E5C6708}" dt="2021-11-08T04:15:53.013" v="3181" actId="20577"/>
          <ac:spMkLst>
            <pc:docMk/>
            <pc:sldMk cId="218487303" sldId="259"/>
            <ac:spMk id="3" creationId="{26DB3B77-C1ED-493E-9100-9508FB819340}"/>
          </ac:spMkLst>
        </pc:spChg>
        <pc:spChg chg="del">
          <ac:chgData name="Taryn Syler" userId="d093462dc93fe5e1" providerId="LiveId" clId="{2D2F4B00-D67B-471E-8EC5-16430E5C6708}" dt="2021-10-25T04:20:49.103" v="1924"/>
          <ac:spMkLst>
            <pc:docMk/>
            <pc:sldMk cId="218487303" sldId="259"/>
            <ac:spMk id="3" creationId="{A3CE05A0-3949-4ED1-9EF4-C86373088AD5}"/>
          </ac:spMkLst>
        </pc:spChg>
        <pc:spChg chg="add del">
          <ac:chgData name="Taryn Syler" userId="d093462dc93fe5e1" providerId="LiveId" clId="{2D2F4B00-D67B-471E-8EC5-16430E5C6708}" dt="2021-10-25T04:22:10.716" v="1955" actId="26606"/>
          <ac:spMkLst>
            <pc:docMk/>
            <pc:sldMk cId="218487303" sldId="259"/>
            <ac:spMk id="71" creationId="{6BC377B7-18F1-42AD-A1DD-E1D6A5B27CE9}"/>
          </ac:spMkLst>
        </pc:spChg>
        <pc:spChg chg="add del">
          <ac:chgData name="Taryn Syler" userId="d093462dc93fe5e1" providerId="LiveId" clId="{2D2F4B00-D67B-471E-8EC5-16430E5C6708}" dt="2021-10-25T04:22:10.716" v="1955" actId="26606"/>
          <ac:spMkLst>
            <pc:docMk/>
            <pc:sldMk cId="218487303" sldId="259"/>
            <ac:spMk id="73" creationId="{D8CD3F60-224B-4A33-8366-65BAA0E6ECD1}"/>
          </ac:spMkLst>
        </pc:spChg>
        <pc:spChg chg="add">
          <ac:chgData name="Taryn Syler" userId="d093462dc93fe5e1" providerId="LiveId" clId="{2D2F4B00-D67B-471E-8EC5-16430E5C6708}" dt="2021-10-25T04:22:10.716" v="1955" actId="26606"/>
          <ac:spMkLst>
            <pc:docMk/>
            <pc:sldMk cId="218487303" sldId="259"/>
            <ac:spMk id="135" creationId="{6BC377B7-18F1-42AD-A1DD-E1D6A5B27CE9}"/>
          </ac:spMkLst>
        </pc:spChg>
        <pc:picChg chg="add mod">
          <ac:chgData name="Taryn Syler" userId="d093462dc93fe5e1" providerId="LiveId" clId="{2D2F4B00-D67B-471E-8EC5-16430E5C6708}" dt="2021-10-25T04:22:10.716" v="1955" actId="26606"/>
          <ac:picMkLst>
            <pc:docMk/>
            <pc:sldMk cId="218487303" sldId="259"/>
            <ac:picMk id="1026" creationId="{C03E19EB-544D-49C5-AD32-7FD0EBABF7AA}"/>
          </ac:picMkLst>
        </pc:picChg>
      </pc:sldChg>
      <pc:sldChg chg="modSp add mod">
        <pc:chgData name="Taryn Syler" userId="d093462dc93fe5e1" providerId="LiveId" clId="{2D2F4B00-D67B-471E-8EC5-16430E5C6708}" dt="2021-11-18T03:01:39.696" v="4816" actId="27636"/>
        <pc:sldMkLst>
          <pc:docMk/>
          <pc:sldMk cId="1247056550" sldId="259"/>
        </pc:sldMkLst>
        <pc:spChg chg="mod">
          <ac:chgData name="Taryn Syler" userId="d093462dc93fe5e1" providerId="LiveId" clId="{2D2F4B00-D67B-471E-8EC5-16430E5C6708}" dt="2021-11-18T03:01:39.696" v="4816" actId="27636"/>
          <ac:spMkLst>
            <pc:docMk/>
            <pc:sldMk cId="1247056550" sldId="259"/>
            <ac:spMk id="2" creationId="{AE04AFCA-42F7-4397-BABF-8259639D9A03}"/>
          </ac:spMkLst>
        </pc:spChg>
      </pc:sldChg>
      <pc:sldChg chg="addSp delSp modSp new mod setBg modNotesTx">
        <pc:chgData name="Taryn Syler" userId="d093462dc93fe5e1" providerId="LiveId" clId="{2D2F4B00-D67B-471E-8EC5-16430E5C6708}" dt="2021-11-18T01:26:47.916" v="4727" actId="26606"/>
        <pc:sldMkLst>
          <pc:docMk/>
          <pc:sldMk cId="2730496532" sldId="260"/>
        </pc:sldMkLst>
        <pc:spChg chg="mod">
          <ac:chgData name="Taryn Syler" userId="d093462dc93fe5e1" providerId="LiveId" clId="{2D2F4B00-D67B-471E-8EC5-16430E5C6708}" dt="2021-11-18T01:26:47.916" v="4727" actId="26606"/>
          <ac:spMkLst>
            <pc:docMk/>
            <pc:sldMk cId="2730496532" sldId="260"/>
            <ac:spMk id="2" creationId="{8B9EC104-FCF8-482D-833F-B9BAB79DA61D}"/>
          </ac:spMkLst>
        </pc:spChg>
        <pc:spChg chg="del mod">
          <ac:chgData name="Taryn Syler" userId="d093462dc93fe5e1" providerId="LiveId" clId="{2D2F4B00-D67B-471E-8EC5-16430E5C6708}" dt="2021-11-18T01:26:47.916" v="4727" actId="26606"/>
          <ac:spMkLst>
            <pc:docMk/>
            <pc:sldMk cId="2730496532" sldId="260"/>
            <ac:spMk id="3" creationId="{18C6CAC7-1AC4-461F-BCFB-213EF76A92EE}"/>
          </ac:spMkLst>
        </pc:spChg>
        <pc:spChg chg="add">
          <ac:chgData name="Taryn Syler" userId="d093462dc93fe5e1" providerId="LiveId" clId="{2D2F4B00-D67B-471E-8EC5-16430E5C6708}" dt="2021-11-18T01:26:47.916" v="4727" actId="26606"/>
          <ac:spMkLst>
            <pc:docMk/>
            <pc:sldMk cId="2730496532" sldId="260"/>
            <ac:spMk id="9" creationId="{09A1C012-8297-4361-ACE8-A2509FB18911}"/>
          </ac:spMkLst>
        </pc:spChg>
        <pc:spChg chg="add">
          <ac:chgData name="Taryn Syler" userId="d093462dc93fe5e1" providerId="LiveId" clId="{2D2F4B00-D67B-471E-8EC5-16430E5C6708}" dt="2021-11-18T01:26:47.916" v="4727" actId="26606"/>
          <ac:spMkLst>
            <pc:docMk/>
            <pc:sldMk cId="2730496532" sldId="260"/>
            <ac:spMk id="11" creationId="{4AA13AD3-0A4F-475A-BEBB-DEEFF5C096C3}"/>
          </ac:spMkLst>
        </pc:spChg>
        <pc:spChg chg="add">
          <ac:chgData name="Taryn Syler" userId="d093462dc93fe5e1" providerId="LiveId" clId="{2D2F4B00-D67B-471E-8EC5-16430E5C6708}" dt="2021-11-18T01:26:47.916" v="4727" actId="26606"/>
          <ac:spMkLst>
            <pc:docMk/>
            <pc:sldMk cId="2730496532" sldId="260"/>
            <ac:spMk id="13" creationId="{1C2F3FA0-960A-435A-AC72-8ADCBF50F7D2}"/>
          </ac:spMkLst>
        </pc:spChg>
        <pc:picChg chg="add del mod">
          <ac:chgData name="Taryn Syler" userId="d093462dc93fe5e1" providerId="LiveId" clId="{2D2F4B00-D67B-471E-8EC5-16430E5C6708}" dt="2021-11-08T04:12:45.613" v="3110" actId="21"/>
          <ac:picMkLst>
            <pc:docMk/>
            <pc:sldMk cId="2730496532" sldId="260"/>
            <ac:picMk id="4" creationId="{90779B96-A73C-4E57-B435-A767CBAA17CB}"/>
          </ac:picMkLst>
        </pc:picChg>
        <pc:picChg chg="add">
          <ac:chgData name="Taryn Syler" userId="d093462dc93fe5e1" providerId="LiveId" clId="{2D2F4B00-D67B-471E-8EC5-16430E5C6708}" dt="2021-11-18T01:26:47.916" v="4727" actId="26606"/>
          <ac:picMkLst>
            <pc:docMk/>
            <pc:sldMk cId="2730496532" sldId="260"/>
            <ac:picMk id="5" creationId="{4D4BAEAA-C9B0-49A3-9308-45BBB14572D6}"/>
          </ac:picMkLst>
        </pc:picChg>
      </pc:sldChg>
      <pc:sldChg chg="addSp delSp modSp new del mod setBg setClrOvrMap modNotesTx">
        <pc:chgData name="Taryn Syler" userId="d093462dc93fe5e1" providerId="LiveId" clId="{2D2F4B00-D67B-471E-8EC5-16430E5C6708}" dt="2021-11-18T03:02:10.017" v="4818" actId="2696"/>
        <pc:sldMkLst>
          <pc:docMk/>
          <pc:sldMk cId="933643513" sldId="261"/>
        </pc:sldMkLst>
        <pc:spChg chg="mod">
          <ac:chgData name="Taryn Syler" userId="d093462dc93fe5e1" providerId="LiveId" clId="{2D2F4B00-D67B-471E-8EC5-16430E5C6708}" dt="2021-11-15T05:56:07.375" v="4696" actId="26606"/>
          <ac:spMkLst>
            <pc:docMk/>
            <pc:sldMk cId="933643513" sldId="261"/>
            <ac:spMk id="2" creationId="{8DC2469B-491B-449B-BBAF-62C42A10CBD8}"/>
          </ac:spMkLst>
        </pc:spChg>
        <pc:spChg chg="add del mod">
          <ac:chgData name="Taryn Syler" userId="d093462dc93fe5e1" providerId="LiveId" clId="{2D2F4B00-D67B-471E-8EC5-16430E5C6708}" dt="2021-11-15T05:56:07.375" v="4696" actId="26606"/>
          <ac:spMkLst>
            <pc:docMk/>
            <pc:sldMk cId="933643513" sldId="261"/>
            <ac:spMk id="3" creationId="{135F1482-E208-49C4-9C5B-CC00A1E8831F}"/>
          </ac:spMkLst>
        </pc:spChg>
        <pc:spChg chg="add del">
          <ac:chgData name="Taryn Syler" userId="d093462dc93fe5e1" providerId="LiveId" clId="{2D2F4B00-D67B-471E-8EC5-16430E5C6708}" dt="2021-11-15T05:56:07.329" v="4695" actId="26606"/>
          <ac:spMkLst>
            <pc:docMk/>
            <pc:sldMk cId="933643513" sldId="261"/>
            <ac:spMk id="9" creationId="{EB6D1D7F-141C-4D8E-BFBA-D95B68E16385}"/>
          </ac:spMkLst>
        </pc:spChg>
        <pc:spChg chg="add del">
          <ac:chgData name="Taryn Syler" userId="d093462dc93fe5e1" providerId="LiveId" clId="{2D2F4B00-D67B-471E-8EC5-16430E5C6708}" dt="2021-11-15T05:56:07.329" v="4695" actId="26606"/>
          <ac:spMkLst>
            <pc:docMk/>
            <pc:sldMk cId="933643513" sldId="261"/>
            <ac:spMk id="11" creationId="{27248369-464E-49D1-91FC-BC34A50A66D2}"/>
          </ac:spMkLst>
        </pc:spChg>
        <pc:spChg chg="add">
          <ac:chgData name="Taryn Syler" userId="d093462dc93fe5e1" providerId="LiveId" clId="{2D2F4B00-D67B-471E-8EC5-16430E5C6708}" dt="2021-11-15T05:56:07.375" v="4696" actId="26606"/>
          <ac:spMkLst>
            <pc:docMk/>
            <pc:sldMk cId="933643513" sldId="261"/>
            <ac:spMk id="13" creationId="{EB6D1D7F-141C-4D8E-BFBA-D95B68E16385}"/>
          </ac:spMkLst>
        </pc:spChg>
        <pc:spChg chg="add">
          <ac:chgData name="Taryn Syler" userId="d093462dc93fe5e1" providerId="LiveId" clId="{2D2F4B00-D67B-471E-8EC5-16430E5C6708}" dt="2021-11-15T05:56:07.375" v="4696" actId="26606"/>
          <ac:spMkLst>
            <pc:docMk/>
            <pc:sldMk cId="933643513" sldId="261"/>
            <ac:spMk id="14" creationId="{558DA214-7FDA-4C9D-A7CF-9AD725E290E1}"/>
          </ac:spMkLst>
        </pc:spChg>
        <pc:graphicFrameChg chg="add del">
          <ac:chgData name="Taryn Syler" userId="d093462dc93fe5e1" providerId="LiveId" clId="{2D2F4B00-D67B-471E-8EC5-16430E5C6708}" dt="2021-11-15T05:56:07.329" v="4695" actId="26606"/>
          <ac:graphicFrameMkLst>
            <pc:docMk/>
            <pc:sldMk cId="933643513" sldId="261"/>
            <ac:graphicFrameMk id="5" creationId="{E42BB99F-84C0-4A64-AC74-C0E7E9E15A95}"/>
          </ac:graphicFrameMkLst>
        </pc:graphicFrameChg>
        <pc:graphicFrameChg chg="add">
          <ac:chgData name="Taryn Syler" userId="d093462dc93fe5e1" providerId="LiveId" clId="{2D2F4B00-D67B-471E-8EC5-16430E5C6708}" dt="2021-11-15T05:56:07.375" v="4696" actId="26606"/>
          <ac:graphicFrameMkLst>
            <pc:docMk/>
            <pc:sldMk cId="933643513" sldId="261"/>
            <ac:graphicFrameMk id="15" creationId="{0DB93556-8371-49D5-9D3B-62F6A97869EA}"/>
          </ac:graphicFrameMkLst>
        </pc:graphicFrameChg>
      </pc:sldChg>
      <pc:sldChg chg="modSp new del mod ord modNotesTx">
        <pc:chgData name="Taryn Syler" userId="d093462dc93fe5e1" providerId="LiveId" clId="{2D2F4B00-D67B-471E-8EC5-16430E5C6708}" dt="2021-11-18T03:09:10.600" v="4908" actId="2696"/>
        <pc:sldMkLst>
          <pc:docMk/>
          <pc:sldMk cId="2869901700" sldId="262"/>
        </pc:sldMkLst>
        <pc:spChg chg="mod">
          <ac:chgData name="Taryn Syler" userId="d093462dc93fe5e1" providerId="LiveId" clId="{2D2F4B00-D67B-471E-8EC5-16430E5C6708}" dt="2021-11-01T06:06:36.160" v="2934" actId="20577"/>
          <ac:spMkLst>
            <pc:docMk/>
            <pc:sldMk cId="2869901700" sldId="262"/>
            <ac:spMk id="2" creationId="{7A8E0AB1-DBE1-451C-A032-485F6286E3F3}"/>
          </ac:spMkLst>
        </pc:spChg>
        <pc:spChg chg="mod">
          <ac:chgData name="Taryn Syler" userId="d093462dc93fe5e1" providerId="LiveId" clId="{2D2F4B00-D67B-471E-8EC5-16430E5C6708}" dt="2021-11-18T03:08:17.628" v="4907" actId="20577"/>
          <ac:spMkLst>
            <pc:docMk/>
            <pc:sldMk cId="2869901700" sldId="262"/>
            <ac:spMk id="3" creationId="{A612F5A8-3E12-43BD-8784-444B5C059B56}"/>
          </ac:spMkLst>
        </pc:spChg>
      </pc:sldChg>
      <pc:sldChg chg="addSp delSp modSp new del mod ord setBg setClrOvrMap modNotesTx">
        <pc:chgData name="Taryn Syler" userId="d093462dc93fe5e1" providerId="LiveId" clId="{2D2F4B00-D67B-471E-8EC5-16430E5C6708}" dt="2021-11-15T05:55:13.142" v="4693" actId="2696"/>
        <pc:sldMkLst>
          <pc:docMk/>
          <pc:sldMk cId="642101144" sldId="263"/>
        </pc:sldMkLst>
        <pc:spChg chg="mod">
          <ac:chgData name="Taryn Syler" userId="d093462dc93fe5e1" providerId="LiveId" clId="{2D2F4B00-D67B-471E-8EC5-16430E5C6708}" dt="2021-11-15T05:47:03.830" v="4669" actId="26606"/>
          <ac:spMkLst>
            <pc:docMk/>
            <pc:sldMk cId="642101144" sldId="263"/>
            <ac:spMk id="2" creationId="{DC884FA8-97A7-42A3-B4A8-6475A65F7904}"/>
          </ac:spMkLst>
        </pc:spChg>
        <pc:spChg chg="add del">
          <ac:chgData name="Taryn Syler" userId="d093462dc93fe5e1" providerId="LiveId" clId="{2D2F4B00-D67B-471E-8EC5-16430E5C6708}" dt="2021-11-08T04:41:29.388" v="4393"/>
          <ac:spMkLst>
            <pc:docMk/>
            <pc:sldMk cId="642101144" sldId="263"/>
            <ac:spMk id="3" creationId="{AE0B144A-0F7A-49F4-A7FE-EFD985425F1F}"/>
          </ac:spMkLst>
        </pc:spChg>
        <pc:spChg chg="add del mod">
          <ac:chgData name="Taryn Syler" userId="d093462dc93fe5e1" providerId="LiveId" clId="{2D2F4B00-D67B-471E-8EC5-16430E5C6708}" dt="2021-11-15T05:46:47.604" v="4666"/>
          <ac:spMkLst>
            <pc:docMk/>
            <pc:sldMk cId="642101144" sldId="263"/>
            <ac:spMk id="4" creationId="{EE153703-2BC1-4FB4-A94F-669655897600}"/>
          </ac:spMkLst>
        </pc:spChg>
        <pc:spChg chg="add del mod">
          <ac:chgData name="Taryn Syler" userId="d093462dc93fe5e1" providerId="LiveId" clId="{2D2F4B00-D67B-471E-8EC5-16430E5C6708}" dt="2021-11-15T05:47:07.653" v="4672" actId="47"/>
          <ac:spMkLst>
            <pc:docMk/>
            <pc:sldMk cId="642101144" sldId="263"/>
            <ac:spMk id="6" creationId="{CF8751AB-6761-41D3-9EAF-91B87236966E}"/>
          </ac:spMkLst>
        </pc:spChg>
        <pc:spChg chg="add mod">
          <ac:chgData name="Taryn Syler" userId="d093462dc93fe5e1" providerId="LiveId" clId="{2D2F4B00-D67B-471E-8EC5-16430E5C6708}" dt="2021-11-15T05:52:07.348" v="4692" actId="478"/>
          <ac:spMkLst>
            <pc:docMk/>
            <pc:sldMk cId="642101144" sldId="263"/>
            <ac:spMk id="9" creationId="{20E6E8C0-F36D-4A86-8414-2B8B8C10CFB9}"/>
          </ac:spMkLst>
        </pc:spChg>
        <pc:spChg chg="add del">
          <ac:chgData name="Taryn Syler" userId="d093462dc93fe5e1" providerId="LiveId" clId="{2D2F4B00-D67B-471E-8EC5-16430E5C6708}" dt="2021-11-15T05:50:04.096" v="4673" actId="26606"/>
          <ac:spMkLst>
            <pc:docMk/>
            <pc:sldMk cId="642101144" sldId="263"/>
            <ac:spMk id="12" creationId="{EB6D1D7F-141C-4D8E-BFBA-D95B68E16385}"/>
          </ac:spMkLst>
        </pc:spChg>
        <pc:spChg chg="add del">
          <ac:chgData name="Taryn Syler" userId="d093462dc93fe5e1" providerId="LiveId" clId="{2D2F4B00-D67B-471E-8EC5-16430E5C6708}" dt="2021-11-15T05:50:04.096" v="4673" actId="26606"/>
          <ac:spMkLst>
            <pc:docMk/>
            <pc:sldMk cId="642101144" sldId="263"/>
            <ac:spMk id="14" creationId="{27248369-464E-49D1-91FC-BC34A50A66D2}"/>
          </ac:spMkLst>
        </pc:spChg>
        <pc:spChg chg="add">
          <ac:chgData name="Taryn Syler" userId="d093462dc93fe5e1" providerId="LiveId" clId="{2D2F4B00-D67B-471E-8EC5-16430E5C6708}" dt="2021-11-15T05:50:04.096" v="4673" actId="26606"/>
          <ac:spMkLst>
            <pc:docMk/>
            <pc:sldMk cId="642101144" sldId="263"/>
            <ac:spMk id="19" creationId="{EB6D1D7F-141C-4D8E-BFBA-D95B68E16385}"/>
          </ac:spMkLst>
        </pc:spChg>
        <pc:spChg chg="add">
          <ac:chgData name="Taryn Syler" userId="d093462dc93fe5e1" providerId="LiveId" clId="{2D2F4B00-D67B-471E-8EC5-16430E5C6708}" dt="2021-11-15T05:50:04.096" v="4673" actId="26606"/>
          <ac:spMkLst>
            <pc:docMk/>
            <pc:sldMk cId="642101144" sldId="263"/>
            <ac:spMk id="21" creationId="{27248369-464E-49D1-91FC-BC34A50A66D2}"/>
          </ac:spMkLst>
        </pc:spChg>
        <pc:graphicFrameChg chg="add del mod modGraphic">
          <ac:chgData name="Taryn Syler" userId="d093462dc93fe5e1" providerId="LiveId" clId="{2D2F4B00-D67B-471E-8EC5-16430E5C6708}" dt="2021-11-15T05:52:07.348" v="4692" actId="478"/>
          <ac:graphicFrameMkLst>
            <pc:docMk/>
            <pc:sldMk cId="642101144" sldId="263"/>
            <ac:graphicFrameMk id="7" creationId="{D3631AA3-1628-49F8-AABE-70CB3683AB3B}"/>
          </ac:graphicFrameMkLst>
        </pc:graphicFrameChg>
        <pc:picChg chg="add mod">
          <ac:chgData name="Taryn Syler" userId="d093462dc93fe5e1" providerId="LiveId" clId="{2D2F4B00-D67B-471E-8EC5-16430E5C6708}" dt="2021-11-08T04:41:16.657" v="4392"/>
          <ac:picMkLst>
            <pc:docMk/>
            <pc:sldMk cId="642101144" sldId="263"/>
            <ac:picMk id="4" creationId="{61899DE0-6216-40C2-9BCC-6116CBC5F533}"/>
          </ac:picMkLst>
        </pc:picChg>
        <pc:picChg chg="add del mod">
          <ac:chgData name="Taryn Syler" userId="d093462dc93fe5e1" providerId="LiveId" clId="{2D2F4B00-D67B-471E-8EC5-16430E5C6708}" dt="2021-11-15T05:46:41.782" v="4664" actId="478"/>
          <ac:picMkLst>
            <pc:docMk/>
            <pc:sldMk cId="642101144" sldId="263"/>
            <ac:picMk id="5" creationId="{671F324A-0A71-4131-B673-CC968A22B253}"/>
          </ac:picMkLst>
        </pc:picChg>
      </pc:sldChg>
      <pc:sldChg chg="modSp new mod modNotesTx">
        <pc:chgData name="Taryn Syler" userId="d093462dc93fe5e1" providerId="LiveId" clId="{2D2F4B00-D67B-471E-8EC5-16430E5C6708}" dt="2021-11-18T03:16:21.915" v="5201" actId="20577"/>
        <pc:sldMkLst>
          <pc:docMk/>
          <pc:sldMk cId="1993694396" sldId="264"/>
        </pc:sldMkLst>
        <pc:spChg chg="mod">
          <ac:chgData name="Taryn Syler" userId="d093462dc93fe5e1" providerId="LiveId" clId="{2D2F4B00-D67B-471E-8EC5-16430E5C6708}" dt="2021-11-08T04:42:42.189" v="4532" actId="20577"/>
          <ac:spMkLst>
            <pc:docMk/>
            <pc:sldMk cId="1993694396" sldId="264"/>
            <ac:spMk id="2" creationId="{00A15753-9A0A-46A0-827A-191A50197E37}"/>
          </ac:spMkLst>
        </pc:spChg>
        <pc:spChg chg="mod">
          <ac:chgData name="Taryn Syler" userId="d093462dc93fe5e1" providerId="LiveId" clId="{2D2F4B00-D67B-471E-8EC5-16430E5C6708}" dt="2021-11-18T03:16:21.915" v="5201" actId="20577"/>
          <ac:spMkLst>
            <pc:docMk/>
            <pc:sldMk cId="1993694396" sldId="264"/>
            <ac:spMk id="3" creationId="{03CA9E21-7364-4DA9-8E97-33FFAA50BF9C}"/>
          </ac:spMkLst>
        </pc:spChg>
      </pc:sldChg>
      <pc:sldChg chg="addSp delSp modSp new del mod modNotesTx">
        <pc:chgData name="Taryn Syler" userId="d093462dc93fe5e1" providerId="LiveId" clId="{2D2F4B00-D67B-471E-8EC5-16430E5C6708}" dt="2021-11-18T03:14:01.495" v="5062" actId="2696"/>
        <pc:sldMkLst>
          <pc:docMk/>
          <pc:sldMk cId="1302545605" sldId="265"/>
        </pc:sldMkLst>
        <pc:spChg chg="mod">
          <ac:chgData name="Taryn Syler" userId="d093462dc93fe5e1" providerId="LiveId" clId="{2D2F4B00-D67B-471E-8EC5-16430E5C6708}" dt="2021-11-08T04:42:48.550" v="4549" actId="20577"/>
          <ac:spMkLst>
            <pc:docMk/>
            <pc:sldMk cId="1302545605" sldId="265"/>
            <ac:spMk id="2" creationId="{F7EE706F-D698-4024-BCE4-B57C05976FEF}"/>
          </ac:spMkLst>
        </pc:spChg>
        <pc:spChg chg="add del mod">
          <ac:chgData name="Taryn Syler" userId="d093462dc93fe5e1" providerId="LiveId" clId="{2D2F4B00-D67B-471E-8EC5-16430E5C6708}" dt="2021-11-18T03:13:54.574" v="5060" actId="21"/>
          <ac:spMkLst>
            <pc:docMk/>
            <pc:sldMk cId="1302545605" sldId="265"/>
            <ac:spMk id="3" creationId="{9A15327A-8312-478B-A852-0F2E5BAE44A3}"/>
          </ac:spMkLst>
        </pc:spChg>
        <pc:picChg chg="add mod">
          <ac:chgData name="Taryn Syler" userId="d093462dc93fe5e1" providerId="LiveId" clId="{2D2F4B00-D67B-471E-8EC5-16430E5C6708}" dt="2021-11-15T04:19:17.773" v="4630"/>
          <ac:picMkLst>
            <pc:docMk/>
            <pc:sldMk cId="1302545605" sldId="265"/>
            <ac:picMk id="4" creationId="{99E460D4-7FB5-4A51-9064-75E7073DD2AB}"/>
          </ac:picMkLst>
        </pc:picChg>
      </pc:sldChg>
      <pc:sldChg chg="addSp delSp modSp new del mod setBg modNotesTx">
        <pc:chgData name="Taryn Syler" userId="d093462dc93fe5e1" providerId="LiveId" clId="{2D2F4B00-D67B-471E-8EC5-16430E5C6708}" dt="2021-11-18T03:10:19.242" v="4911" actId="2696"/>
        <pc:sldMkLst>
          <pc:docMk/>
          <pc:sldMk cId="3767825425" sldId="266"/>
        </pc:sldMkLst>
        <pc:spChg chg="del">
          <ac:chgData name="Taryn Syler" userId="d093462dc93fe5e1" providerId="LiveId" clId="{2D2F4B00-D67B-471E-8EC5-16430E5C6708}" dt="2021-11-08T04:12:53.065" v="3113" actId="26606"/>
          <ac:spMkLst>
            <pc:docMk/>
            <pc:sldMk cId="3767825425" sldId="266"/>
            <ac:spMk id="2" creationId="{F4C2C54E-88B6-41D6-9D5A-BE3D675F3091}"/>
          </ac:spMkLst>
        </pc:spChg>
        <pc:spChg chg="del">
          <ac:chgData name="Taryn Syler" userId="d093462dc93fe5e1" providerId="LiveId" clId="{2D2F4B00-D67B-471E-8EC5-16430E5C6708}" dt="2021-11-08T04:12:49.939" v="3112"/>
          <ac:spMkLst>
            <pc:docMk/>
            <pc:sldMk cId="3767825425" sldId="266"/>
            <ac:spMk id="3" creationId="{205A65A4-12DC-458A-9360-57F0A839FF77}"/>
          </ac:spMkLst>
        </pc:spChg>
        <pc:spChg chg="add del">
          <ac:chgData name="Taryn Syler" userId="d093462dc93fe5e1" providerId="LiveId" clId="{2D2F4B00-D67B-471E-8EC5-16430E5C6708}" dt="2021-11-08T04:13:12.978" v="3120" actId="26606"/>
          <ac:spMkLst>
            <pc:docMk/>
            <pc:sldMk cId="3767825425" sldId="266"/>
            <ac:spMk id="9" creationId="{6BC377B7-18F1-42AD-A1DD-E1D6A5B27CE9}"/>
          </ac:spMkLst>
        </pc:spChg>
        <pc:spChg chg="add del">
          <ac:chgData name="Taryn Syler" userId="d093462dc93fe5e1" providerId="LiveId" clId="{2D2F4B00-D67B-471E-8EC5-16430E5C6708}" dt="2021-11-08T04:13:12.978" v="3120" actId="26606"/>
          <ac:spMkLst>
            <pc:docMk/>
            <pc:sldMk cId="3767825425" sldId="266"/>
            <ac:spMk id="11" creationId="{E27CBDD7-6A01-4B3F-B16A-F50305427BC5}"/>
          </ac:spMkLst>
        </pc:spChg>
        <pc:spChg chg="add">
          <ac:chgData name="Taryn Syler" userId="d093462dc93fe5e1" providerId="LiveId" clId="{2D2F4B00-D67B-471E-8EC5-16430E5C6708}" dt="2021-11-08T04:13:12.978" v="3120" actId="26606"/>
          <ac:spMkLst>
            <pc:docMk/>
            <pc:sldMk cId="3767825425" sldId="266"/>
            <ac:spMk id="16" creationId="{6BC377B7-18F1-42AD-A1DD-E1D6A5B27CE9}"/>
          </ac:spMkLst>
        </pc:spChg>
        <pc:picChg chg="add mod">
          <ac:chgData name="Taryn Syler" userId="d093462dc93fe5e1" providerId="LiveId" clId="{2D2F4B00-D67B-471E-8EC5-16430E5C6708}" dt="2021-11-08T04:13:21.085" v="3123" actId="1076"/>
          <ac:picMkLst>
            <pc:docMk/>
            <pc:sldMk cId="3767825425" sldId="266"/>
            <ac:picMk id="4" creationId="{55B0D92C-A760-45A4-BE44-F23FDB40180B}"/>
          </ac:picMkLst>
        </pc:picChg>
        <pc:picChg chg="add del mod">
          <ac:chgData name="Taryn Syler" userId="d093462dc93fe5e1" providerId="LiveId" clId="{2D2F4B00-D67B-471E-8EC5-16430E5C6708}" dt="2021-11-08T04:13:36.447" v="3125"/>
          <ac:picMkLst>
            <pc:docMk/>
            <pc:sldMk cId="3767825425" sldId="266"/>
            <ac:picMk id="8" creationId="{CC1E67CF-80B8-4F4E-BE9A-0B886824B383}"/>
          </ac:picMkLst>
        </pc:picChg>
      </pc:sldChg>
      <pc:sldChg chg="modSp new add del mod ord modNotesTx">
        <pc:chgData name="Taryn Syler" userId="d093462dc93fe5e1" providerId="LiveId" clId="{2D2F4B00-D67B-471E-8EC5-16430E5C6708}" dt="2021-11-18T03:03:35.234" v="4825" actId="2696"/>
        <pc:sldMkLst>
          <pc:docMk/>
          <pc:sldMk cId="2548203177" sldId="267"/>
        </pc:sldMkLst>
        <pc:spChg chg="mod">
          <ac:chgData name="Taryn Syler" userId="d093462dc93fe5e1" providerId="LiveId" clId="{2D2F4B00-D67B-471E-8EC5-16430E5C6708}" dt="2021-11-08T04:43:12.885" v="4599" actId="20577"/>
          <ac:spMkLst>
            <pc:docMk/>
            <pc:sldMk cId="2548203177" sldId="267"/>
            <ac:spMk id="2" creationId="{D7247FD5-ED36-42CC-8225-541D1733BF91}"/>
          </ac:spMkLst>
        </pc:spChg>
      </pc:sldChg>
      <pc:sldChg chg="addSp delSp modSp new mod setBg">
        <pc:chgData name="Taryn Syler" userId="d093462dc93fe5e1" providerId="LiveId" clId="{2D2F4B00-D67B-471E-8EC5-16430E5C6708}" dt="2021-11-15T05:51:59.640" v="4691" actId="14100"/>
        <pc:sldMkLst>
          <pc:docMk/>
          <pc:sldMk cId="2123746658" sldId="268"/>
        </pc:sldMkLst>
        <pc:spChg chg="del">
          <ac:chgData name="Taryn Syler" userId="d093462dc93fe5e1" providerId="LiveId" clId="{2D2F4B00-D67B-471E-8EC5-16430E5C6708}" dt="2021-11-15T05:50:51.464" v="4678" actId="26606"/>
          <ac:spMkLst>
            <pc:docMk/>
            <pc:sldMk cId="2123746658" sldId="268"/>
            <ac:spMk id="2" creationId="{D836DB41-0809-4B39-804E-8C1290824454}"/>
          </ac:spMkLst>
        </pc:spChg>
        <pc:spChg chg="del">
          <ac:chgData name="Taryn Syler" userId="d093462dc93fe5e1" providerId="LiveId" clId="{2D2F4B00-D67B-471E-8EC5-16430E5C6708}" dt="2021-11-15T05:50:46.569" v="4677"/>
          <ac:spMkLst>
            <pc:docMk/>
            <pc:sldMk cId="2123746658" sldId="268"/>
            <ac:spMk id="3" creationId="{72A2D6BA-6FA6-429B-9AE7-56D2D9E393D4}"/>
          </ac:spMkLst>
        </pc:spChg>
        <pc:spChg chg="add del">
          <ac:chgData name="Taryn Syler" userId="d093462dc93fe5e1" providerId="LiveId" clId="{2D2F4B00-D67B-471E-8EC5-16430E5C6708}" dt="2021-11-15T05:51:27.925" v="4686" actId="26606"/>
          <ac:spMkLst>
            <pc:docMk/>
            <pc:sldMk cId="2123746658" sldId="268"/>
            <ac:spMk id="9" creationId="{6BC377B7-18F1-42AD-A1DD-E1D6A5B27CE9}"/>
          </ac:spMkLst>
        </pc:spChg>
        <pc:spChg chg="add del">
          <ac:chgData name="Taryn Syler" userId="d093462dc93fe5e1" providerId="LiveId" clId="{2D2F4B00-D67B-471E-8EC5-16430E5C6708}" dt="2021-11-15T05:51:27.925" v="4686" actId="26606"/>
          <ac:spMkLst>
            <pc:docMk/>
            <pc:sldMk cId="2123746658" sldId="268"/>
            <ac:spMk id="11" creationId="{B41841A4-7885-47BE-9A2A-B2602CA1A98E}"/>
          </ac:spMkLst>
        </pc:spChg>
        <pc:spChg chg="add del">
          <ac:chgData name="Taryn Syler" userId="d093462dc93fe5e1" providerId="LiveId" clId="{2D2F4B00-D67B-471E-8EC5-16430E5C6708}" dt="2021-11-15T05:51:27.878" v="4685" actId="26606"/>
          <ac:spMkLst>
            <pc:docMk/>
            <pc:sldMk cId="2123746658" sldId="268"/>
            <ac:spMk id="16" creationId="{6BC377B7-18F1-42AD-A1DD-E1D6A5B27CE9}"/>
          </ac:spMkLst>
        </pc:spChg>
        <pc:spChg chg="add del">
          <ac:chgData name="Taryn Syler" userId="d093462dc93fe5e1" providerId="LiveId" clId="{2D2F4B00-D67B-471E-8EC5-16430E5C6708}" dt="2021-11-15T05:51:27.878" v="4685" actId="26606"/>
          <ac:spMkLst>
            <pc:docMk/>
            <pc:sldMk cId="2123746658" sldId="268"/>
            <ac:spMk id="18" creationId="{B41841A4-7885-47BE-9A2A-B2602CA1A98E}"/>
          </ac:spMkLst>
        </pc:spChg>
        <pc:spChg chg="add del">
          <ac:chgData name="Taryn Syler" userId="d093462dc93fe5e1" providerId="LiveId" clId="{2D2F4B00-D67B-471E-8EC5-16430E5C6708}" dt="2021-11-15T05:51:48.745" v="4689" actId="26606"/>
          <ac:spMkLst>
            <pc:docMk/>
            <pc:sldMk cId="2123746658" sldId="268"/>
            <ac:spMk id="20" creationId="{6BC377B7-18F1-42AD-A1DD-E1D6A5B27CE9}"/>
          </ac:spMkLst>
        </pc:spChg>
        <pc:spChg chg="add del">
          <ac:chgData name="Taryn Syler" userId="d093462dc93fe5e1" providerId="LiveId" clId="{2D2F4B00-D67B-471E-8EC5-16430E5C6708}" dt="2021-11-15T05:51:48.745" v="4689" actId="26606"/>
          <ac:spMkLst>
            <pc:docMk/>
            <pc:sldMk cId="2123746658" sldId="268"/>
            <ac:spMk id="21" creationId="{B41841A4-7885-47BE-9A2A-B2602CA1A98E}"/>
          </ac:spMkLst>
        </pc:spChg>
        <pc:spChg chg="add">
          <ac:chgData name="Taryn Syler" userId="d093462dc93fe5e1" providerId="LiveId" clId="{2D2F4B00-D67B-471E-8EC5-16430E5C6708}" dt="2021-11-15T05:51:48.745" v="4689" actId="26606"/>
          <ac:spMkLst>
            <pc:docMk/>
            <pc:sldMk cId="2123746658" sldId="268"/>
            <ac:spMk id="26" creationId="{EB6D1D7F-141C-4D8E-BFBA-D95B68E16385}"/>
          </ac:spMkLst>
        </pc:spChg>
        <pc:spChg chg="add">
          <ac:chgData name="Taryn Syler" userId="d093462dc93fe5e1" providerId="LiveId" clId="{2D2F4B00-D67B-471E-8EC5-16430E5C6708}" dt="2021-11-15T05:51:48.745" v="4689" actId="26606"/>
          <ac:spMkLst>
            <pc:docMk/>
            <pc:sldMk cId="2123746658" sldId="268"/>
            <ac:spMk id="28" creationId="{27248369-464E-49D1-91FC-BC34A50A66D2}"/>
          </ac:spMkLst>
        </pc:spChg>
        <pc:graphicFrameChg chg="add mod modGraphic">
          <ac:chgData name="Taryn Syler" userId="d093462dc93fe5e1" providerId="LiveId" clId="{2D2F4B00-D67B-471E-8EC5-16430E5C6708}" dt="2021-11-15T05:51:59.640" v="4691" actId="14100"/>
          <ac:graphicFrameMkLst>
            <pc:docMk/>
            <pc:sldMk cId="2123746658" sldId="268"/>
            <ac:graphicFrameMk id="4" creationId="{AD0E10D8-645F-426E-8460-E7383C7061E0}"/>
          </ac:graphicFrameMkLst>
        </pc:graphicFrameChg>
      </pc:sldChg>
      <pc:sldChg chg="addSp delSp modSp new del mod setBg">
        <pc:chgData name="Taryn Syler" userId="d093462dc93fe5e1" providerId="LiveId" clId="{2D2F4B00-D67B-471E-8EC5-16430E5C6708}" dt="2021-11-15T04:18:06.011" v="4627" actId="2696"/>
        <pc:sldMkLst>
          <pc:docMk/>
          <pc:sldMk cId="2613157729" sldId="268"/>
        </pc:sldMkLst>
        <pc:spChg chg="del">
          <ac:chgData name="Taryn Syler" userId="d093462dc93fe5e1" providerId="LiveId" clId="{2D2F4B00-D67B-471E-8EC5-16430E5C6708}" dt="2021-11-15T04:12:22.559" v="4618" actId="26606"/>
          <ac:spMkLst>
            <pc:docMk/>
            <pc:sldMk cId="2613157729" sldId="268"/>
            <ac:spMk id="2" creationId="{88BBC1C4-D8FC-4741-9494-299BE59B32A5}"/>
          </ac:spMkLst>
        </pc:spChg>
        <pc:spChg chg="del">
          <ac:chgData name="Taryn Syler" userId="d093462dc93fe5e1" providerId="LiveId" clId="{2D2F4B00-D67B-471E-8EC5-16430E5C6708}" dt="2021-11-15T04:12:05.285" v="4617"/>
          <ac:spMkLst>
            <pc:docMk/>
            <pc:sldMk cId="2613157729" sldId="268"/>
            <ac:spMk id="3" creationId="{05B136B1-FC07-473E-B212-91C498C1C8C7}"/>
          </ac:spMkLst>
        </pc:spChg>
        <pc:spChg chg="add">
          <ac:chgData name="Taryn Syler" userId="d093462dc93fe5e1" providerId="LiveId" clId="{2D2F4B00-D67B-471E-8EC5-16430E5C6708}" dt="2021-11-15T04:12:22.559" v="4618" actId="26606"/>
          <ac:spMkLst>
            <pc:docMk/>
            <pc:sldMk cId="2613157729" sldId="268"/>
            <ac:spMk id="9" creationId="{6BC377B7-18F1-42AD-A1DD-E1D6A5B27CE9}"/>
          </ac:spMkLst>
        </pc:spChg>
        <pc:spChg chg="add">
          <ac:chgData name="Taryn Syler" userId="d093462dc93fe5e1" providerId="LiveId" clId="{2D2F4B00-D67B-471E-8EC5-16430E5C6708}" dt="2021-11-15T04:12:22.559" v="4618" actId="26606"/>
          <ac:spMkLst>
            <pc:docMk/>
            <pc:sldMk cId="2613157729" sldId="268"/>
            <ac:spMk id="11" creationId="{E27CBDD7-6A01-4B3F-B16A-F50305427BC5}"/>
          </ac:spMkLst>
        </pc:spChg>
        <pc:picChg chg="add mod">
          <ac:chgData name="Taryn Syler" userId="d093462dc93fe5e1" providerId="LiveId" clId="{2D2F4B00-D67B-471E-8EC5-16430E5C6708}" dt="2021-11-15T04:15:53.559" v="4626" actId="1076"/>
          <ac:picMkLst>
            <pc:docMk/>
            <pc:sldMk cId="2613157729" sldId="268"/>
            <ac:picMk id="4" creationId="{2FA329AC-44DA-4891-802B-CADA79B7F773}"/>
          </ac:picMkLst>
        </pc:picChg>
      </pc:sldChg>
      <pc:sldChg chg="add setBg">
        <pc:chgData name="Taryn Syler" userId="d093462dc93fe5e1" providerId="LiveId" clId="{2D2F4B00-D67B-471E-8EC5-16430E5C6708}" dt="2021-11-18T01:25:34.218" v="4701"/>
        <pc:sldMkLst>
          <pc:docMk/>
          <pc:sldMk cId="3107983016" sldId="269"/>
        </pc:sldMkLst>
      </pc:sldChg>
      <pc:sldChg chg="modSp add mod">
        <pc:chgData name="Taryn Syler" userId="d093462dc93fe5e1" providerId="LiveId" clId="{2D2F4B00-D67B-471E-8EC5-16430E5C6708}" dt="2021-11-18T03:11:57.716" v="4973" actId="20577"/>
        <pc:sldMkLst>
          <pc:docMk/>
          <pc:sldMk cId="3751862491" sldId="270"/>
        </pc:sldMkLst>
        <pc:spChg chg="mod">
          <ac:chgData name="Taryn Syler" userId="d093462dc93fe5e1" providerId="LiveId" clId="{2D2F4B00-D67B-471E-8EC5-16430E5C6708}" dt="2021-11-18T03:11:57.716" v="4973" actId="20577"/>
          <ac:spMkLst>
            <pc:docMk/>
            <pc:sldMk cId="3751862491" sldId="270"/>
            <ac:spMk id="3" creationId="{18C6CAC7-1AC4-461F-BCFB-213EF76A92EE}"/>
          </ac:spMkLst>
        </pc:spChg>
      </pc:sldChg>
      <pc:sldChg chg="addSp delSp modSp new mod setBg">
        <pc:chgData name="Taryn Syler" userId="d093462dc93fe5e1" providerId="LiveId" clId="{2D2F4B00-D67B-471E-8EC5-16430E5C6708}" dt="2021-11-18T01:27:19.918" v="4744" actId="26606"/>
        <pc:sldMkLst>
          <pc:docMk/>
          <pc:sldMk cId="1056705280" sldId="271"/>
        </pc:sldMkLst>
        <pc:spChg chg="mod">
          <ac:chgData name="Taryn Syler" userId="d093462dc93fe5e1" providerId="LiveId" clId="{2D2F4B00-D67B-471E-8EC5-16430E5C6708}" dt="2021-11-18T01:27:19.918" v="4744" actId="26606"/>
          <ac:spMkLst>
            <pc:docMk/>
            <pc:sldMk cId="1056705280" sldId="271"/>
            <ac:spMk id="2" creationId="{D80C17F7-31A2-4DF8-B6EF-7873AD2758AD}"/>
          </ac:spMkLst>
        </pc:spChg>
        <pc:spChg chg="del">
          <ac:chgData name="Taryn Syler" userId="d093462dc93fe5e1" providerId="LiveId" clId="{2D2F4B00-D67B-471E-8EC5-16430E5C6708}" dt="2021-11-18T01:27:19.918" v="4744" actId="26606"/>
          <ac:spMkLst>
            <pc:docMk/>
            <pc:sldMk cId="1056705280" sldId="271"/>
            <ac:spMk id="3" creationId="{A09854B2-94C7-4090-A357-38306B1C2462}"/>
          </ac:spMkLst>
        </pc:spChg>
        <pc:spChg chg="add">
          <ac:chgData name="Taryn Syler" userId="d093462dc93fe5e1" providerId="LiveId" clId="{2D2F4B00-D67B-471E-8EC5-16430E5C6708}" dt="2021-11-18T01:27:19.918" v="4744" actId="26606"/>
          <ac:spMkLst>
            <pc:docMk/>
            <pc:sldMk cId="1056705280" sldId="271"/>
            <ac:spMk id="9" creationId="{09A1C012-8297-4361-ACE8-A2509FB18911}"/>
          </ac:spMkLst>
        </pc:spChg>
        <pc:spChg chg="add">
          <ac:chgData name="Taryn Syler" userId="d093462dc93fe5e1" providerId="LiveId" clId="{2D2F4B00-D67B-471E-8EC5-16430E5C6708}" dt="2021-11-18T01:27:19.918" v="4744" actId="26606"/>
          <ac:spMkLst>
            <pc:docMk/>
            <pc:sldMk cId="1056705280" sldId="271"/>
            <ac:spMk id="11" creationId="{4AA13AD3-0A4F-475A-BEBB-DEEFF5C096C3}"/>
          </ac:spMkLst>
        </pc:spChg>
        <pc:spChg chg="add">
          <ac:chgData name="Taryn Syler" userId="d093462dc93fe5e1" providerId="LiveId" clId="{2D2F4B00-D67B-471E-8EC5-16430E5C6708}" dt="2021-11-18T01:27:19.918" v="4744" actId="26606"/>
          <ac:spMkLst>
            <pc:docMk/>
            <pc:sldMk cId="1056705280" sldId="271"/>
            <ac:spMk id="13" creationId="{1C2F3FA0-960A-435A-AC72-8ADCBF50F7D2}"/>
          </ac:spMkLst>
        </pc:spChg>
        <pc:picChg chg="add">
          <ac:chgData name="Taryn Syler" userId="d093462dc93fe5e1" providerId="LiveId" clId="{2D2F4B00-D67B-471E-8EC5-16430E5C6708}" dt="2021-11-18T01:27:19.918" v="4744" actId="26606"/>
          <ac:picMkLst>
            <pc:docMk/>
            <pc:sldMk cId="1056705280" sldId="271"/>
            <ac:picMk id="5" creationId="{F773E440-B1A7-40B8-A00F-62E094603AB0}"/>
          </ac:picMkLst>
        </pc:picChg>
      </pc:sldChg>
      <pc:sldChg chg="addSp delSp modSp new mod setBg">
        <pc:chgData name="Taryn Syler" userId="d093462dc93fe5e1" providerId="LiveId" clId="{2D2F4B00-D67B-471E-8EC5-16430E5C6708}" dt="2021-11-18T01:28:03.392" v="4763" actId="403"/>
        <pc:sldMkLst>
          <pc:docMk/>
          <pc:sldMk cId="1181212183" sldId="272"/>
        </pc:sldMkLst>
        <pc:spChg chg="mod">
          <ac:chgData name="Taryn Syler" userId="d093462dc93fe5e1" providerId="LiveId" clId="{2D2F4B00-D67B-471E-8EC5-16430E5C6708}" dt="2021-11-18T01:28:03.392" v="4763" actId="403"/>
          <ac:spMkLst>
            <pc:docMk/>
            <pc:sldMk cId="1181212183" sldId="272"/>
            <ac:spMk id="2" creationId="{3F8C3A65-6510-4313-94AA-E34CC3E6D9C6}"/>
          </ac:spMkLst>
        </pc:spChg>
        <pc:spChg chg="del">
          <ac:chgData name="Taryn Syler" userId="d093462dc93fe5e1" providerId="LiveId" clId="{2D2F4B00-D67B-471E-8EC5-16430E5C6708}" dt="2021-11-18T01:27:55.560" v="4760" actId="26606"/>
          <ac:spMkLst>
            <pc:docMk/>
            <pc:sldMk cId="1181212183" sldId="272"/>
            <ac:spMk id="3" creationId="{D4835E1E-C274-4DD8-B5D2-4DD3E7A7EED0}"/>
          </ac:spMkLst>
        </pc:spChg>
        <pc:spChg chg="add">
          <ac:chgData name="Taryn Syler" userId="d093462dc93fe5e1" providerId="LiveId" clId="{2D2F4B00-D67B-471E-8EC5-16430E5C6708}" dt="2021-11-18T01:27:55.560" v="4760" actId="26606"/>
          <ac:spMkLst>
            <pc:docMk/>
            <pc:sldMk cId="1181212183" sldId="272"/>
            <ac:spMk id="9" creationId="{09A1C012-8297-4361-ACE8-A2509FB18911}"/>
          </ac:spMkLst>
        </pc:spChg>
        <pc:spChg chg="add">
          <ac:chgData name="Taryn Syler" userId="d093462dc93fe5e1" providerId="LiveId" clId="{2D2F4B00-D67B-471E-8EC5-16430E5C6708}" dt="2021-11-18T01:27:55.560" v="4760" actId="26606"/>
          <ac:spMkLst>
            <pc:docMk/>
            <pc:sldMk cId="1181212183" sldId="272"/>
            <ac:spMk id="11" creationId="{4AA13AD3-0A4F-475A-BEBB-DEEFF5C096C3}"/>
          </ac:spMkLst>
        </pc:spChg>
        <pc:spChg chg="add">
          <ac:chgData name="Taryn Syler" userId="d093462dc93fe5e1" providerId="LiveId" clId="{2D2F4B00-D67B-471E-8EC5-16430E5C6708}" dt="2021-11-18T01:27:55.560" v="4760" actId="26606"/>
          <ac:spMkLst>
            <pc:docMk/>
            <pc:sldMk cId="1181212183" sldId="272"/>
            <ac:spMk id="13" creationId="{1C2F3FA0-960A-435A-AC72-8ADCBF50F7D2}"/>
          </ac:spMkLst>
        </pc:spChg>
        <pc:picChg chg="add">
          <ac:chgData name="Taryn Syler" userId="d093462dc93fe5e1" providerId="LiveId" clId="{2D2F4B00-D67B-471E-8EC5-16430E5C6708}" dt="2021-11-18T01:27:55.560" v="4760" actId="26606"/>
          <ac:picMkLst>
            <pc:docMk/>
            <pc:sldMk cId="1181212183" sldId="272"/>
            <ac:picMk id="5" creationId="{CFC6EA05-B3EB-4EC2-9CE0-6412D7C9847E}"/>
          </ac:picMkLst>
        </pc:picChg>
      </pc:sldChg>
      <pc:sldChg chg="addSp delSp modSp new mod setBg addAnim">
        <pc:chgData name="Taryn Syler" userId="d093462dc93fe5e1" providerId="LiveId" clId="{2D2F4B00-D67B-471E-8EC5-16430E5C6708}" dt="2021-11-18T01:29:02.293" v="4783"/>
        <pc:sldMkLst>
          <pc:docMk/>
          <pc:sldMk cId="1610004628" sldId="273"/>
        </pc:sldMkLst>
        <pc:spChg chg="mod">
          <ac:chgData name="Taryn Syler" userId="d093462dc93fe5e1" providerId="LiveId" clId="{2D2F4B00-D67B-471E-8EC5-16430E5C6708}" dt="2021-11-18T01:29:02.277" v="4782" actId="26606"/>
          <ac:spMkLst>
            <pc:docMk/>
            <pc:sldMk cId="1610004628" sldId="273"/>
            <ac:spMk id="2" creationId="{26392965-EADA-424F-9426-6DE481B8974F}"/>
          </ac:spMkLst>
        </pc:spChg>
        <pc:spChg chg="del">
          <ac:chgData name="Taryn Syler" userId="d093462dc93fe5e1" providerId="LiveId" clId="{2D2F4B00-D67B-471E-8EC5-16430E5C6708}" dt="2021-11-18T01:28:42.485" v="4776" actId="26606"/>
          <ac:spMkLst>
            <pc:docMk/>
            <pc:sldMk cId="1610004628" sldId="273"/>
            <ac:spMk id="3" creationId="{F43AE4FC-8F47-4AE6-9189-9BB4232DCB43}"/>
          </ac:spMkLst>
        </pc:spChg>
        <pc:spChg chg="add del">
          <ac:chgData name="Taryn Syler" userId="d093462dc93fe5e1" providerId="LiveId" clId="{2D2F4B00-D67B-471E-8EC5-16430E5C6708}" dt="2021-11-18T01:29:02.277" v="4782" actId="26606"/>
          <ac:spMkLst>
            <pc:docMk/>
            <pc:sldMk cId="1610004628" sldId="273"/>
            <ac:spMk id="9" creationId="{09A1C012-8297-4361-ACE8-A2509FB18911}"/>
          </ac:spMkLst>
        </pc:spChg>
        <pc:spChg chg="add del">
          <ac:chgData name="Taryn Syler" userId="d093462dc93fe5e1" providerId="LiveId" clId="{2D2F4B00-D67B-471E-8EC5-16430E5C6708}" dt="2021-11-18T01:29:02.277" v="4782" actId="26606"/>
          <ac:spMkLst>
            <pc:docMk/>
            <pc:sldMk cId="1610004628" sldId="273"/>
            <ac:spMk id="11" creationId="{4AA13AD3-0A4F-475A-BEBB-DEEFF5C096C3}"/>
          </ac:spMkLst>
        </pc:spChg>
        <pc:spChg chg="add del">
          <ac:chgData name="Taryn Syler" userId="d093462dc93fe5e1" providerId="LiveId" clId="{2D2F4B00-D67B-471E-8EC5-16430E5C6708}" dt="2021-11-18T01:29:02.277" v="4782" actId="26606"/>
          <ac:spMkLst>
            <pc:docMk/>
            <pc:sldMk cId="1610004628" sldId="273"/>
            <ac:spMk id="13" creationId="{D65E0E3C-32F3-480B-9842-7611BBE2EE9F}"/>
          </ac:spMkLst>
        </pc:spChg>
        <pc:spChg chg="add">
          <ac:chgData name="Taryn Syler" userId="d093462dc93fe5e1" providerId="LiveId" clId="{2D2F4B00-D67B-471E-8EC5-16430E5C6708}" dt="2021-11-18T01:29:02.277" v="4782" actId="26606"/>
          <ac:spMkLst>
            <pc:docMk/>
            <pc:sldMk cId="1610004628" sldId="273"/>
            <ac:spMk id="18" creationId="{09A1C012-8297-4361-ACE8-A2509FB18911}"/>
          </ac:spMkLst>
        </pc:spChg>
        <pc:spChg chg="add">
          <ac:chgData name="Taryn Syler" userId="d093462dc93fe5e1" providerId="LiveId" clId="{2D2F4B00-D67B-471E-8EC5-16430E5C6708}" dt="2021-11-18T01:29:02.277" v="4782" actId="26606"/>
          <ac:spMkLst>
            <pc:docMk/>
            <pc:sldMk cId="1610004628" sldId="273"/>
            <ac:spMk id="20" creationId="{4AA13AD3-0A4F-475A-BEBB-DEEFF5C096C3}"/>
          </ac:spMkLst>
        </pc:spChg>
        <pc:spChg chg="add">
          <ac:chgData name="Taryn Syler" userId="d093462dc93fe5e1" providerId="LiveId" clId="{2D2F4B00-D67B-471E-8EC5-16430E5C6708}" dt="2021-11-18T01:29:02.277" v="4782" actId="26606"/>
          <ac:spMkLst>
            <pc:docMk/>
            <pc:sldMk cId="1610004628" sldId="273"/>
            <ac:spMk id="22" creationId="{1C2F3FA0-960A-435A-AC72-8ADCBF50F7D2}"/>
          </ac:spMkLst>
        </pc:spChg>
        <pc:picChg chg="add mod">
          <ac:chgData name="Taryn Syler" userId="d093462dc93fe5e1" providerId="LiveId" clId="{2D2F4B00-D67B-471E-8EC5-16430E5C6708}" dt="2021-11-18T01:28:54.367" v="4779" actId="1076"/>
          <ac:picMkLst>
            <pc:docMk/>
            <pc:sldMk cId="1610004628" sldId="273"/>
            <ac:picMk id="5" creationId="{710C9302-8C56-4BEE-B38D-275D10599B64}"/>
          </ac:picMkLst>
        </pc:picChg>
      </pc:sldChg>
      <pc:sldChg chg="addSp delSp modSp new mod setBg">
        <pc:chgData name="Taryn Syler" userId="d093462dc93fe5e1" providerId="LiveId" clId="{2D2F4B00-D67B-471E-8EC5-16430E5C6708}" dt="2021-11-18T01:29:35.995" v="4806" actId="26606"/>
        <pc:sldMkLst>
          <pc:docMk/>
          <pc:sldMk cId="251380733" sldId="274"/>
        </pc:sldMkLst>
        <pc:spChg chg="mod">
          <ac:chgData name="Taryn Syler" userId="d093462dc93fe5e1" providerId="LiveId" clId="{2D2F4B00-D67B-471E-8EC5-16430E5C6708}" dt="2021-11-18T01:29:35.995" v="4806" actId="26606"/>
          <ac:spMkLst>
            <pc:docMk/>
            <pc:sldMk cId="251380733" sldId="274"/>
            <ac:spMk id="2" creationId="{32D43478-23C5-4F59-92F4-DF64526AE475}"/>
          </ac:spMkLst>
        </pc:spChg>
        <pc:spChg chg="del">
          <ac:chgData name="Taryn Syler" userId="d093462dc93fe5e1" providerId="LiveId" clId="{2D2F4B00-D67B-471E-8EC5-16430E5C6708}" dt="2021-11-18T01:29:35.995" v="4806" actId="26606"/>
          <ac:spMkLst>
            <pc:docMk/>
            <pc:sldMk cId="251380733" sldId="274"/>
            <ac:spMk id="3" creationId="{23DBD8B6-ECAD-44C3-B9FB-2321E779BC70}"/>
          </ac:spMkLst>
        </pc:spChg>
        <pc:spChg chg="add">
          <ac:chgData name="Taryn Syler" userId="d093462dc93fe5e1" providerId="LiveId" clId="{2D2F4B00-D67B-471E-8EC5-16430E5C6708}" dt="2021-11-18T01:29:35.995" v="4806" actId="26606"/>
          <ac:spMkLst>
            <pc:docMk/>
            <pc:sldMk cId="251380733" sldId="274"/>
            <ac:spMk id="9" creationId="{09A1C012-8297-4361-ACE8-A2509FB18911}"/>
          </ac:spMkLst>
        </pc:spChg>
        <pc:spChg chg="add">
          <ac:chgData name="Taryn Syler" userId="d093462dc93fe5e1" providerId="LiveId" clId="{2D2F4B00-D67B-471E-8EC5-16430E5C6708}" dt="2021-11-18T01:29:35.995" v="4806" actId="26606"/>
          <ac:spMkLst>
            <pc:docMk/>
            <pc:sldMk cId="251380733" sldId="274"/>
            <ac:spMk id="11" creationId="{4AA13AD3-0A4F-475A-BEBB-DEEFF5C096C3}"/>
          </ac:spMkLst>
        </pc:spChg>
        <pc:spChg chg="add">
          <ac:chgData name="Taryn Syler" userId="d093462dc93fe5e1" providerId="LiveId" clId="{2D2F4B00-D67B-471E-8EC5-16430E5C6708}" dt="2021-11-18T01:29:35.995" v="4806" actId="26606"/>
          <ac:spMkLst>
            <pc:docMk/>
            <pc:sldMk cId="251380733" sldId="274"/>
            <ac:spMk id="13" creationId="{1C2F3FA0-960A-435A-AC72-8ADCBF50F7D2}"/>
          </ac:spMkLst>
        </pc:spChg>
        <pc:picChg chg="add">
          <ac:chgData name="Taryn Syler" userId="d093462dc93fe5e1" providerId="LiveId" clId="{2D2F4B00-D67B-471E-8EC5-16430E5C6708}" dt="2021-11-18T01:29:35.995" v="4806" actId="26606"/>
          <ac:picMkLst>
            <pc:docMk/>
            <pc:sldMk cId="251380733" sldId="274"/>
            <ac:picMk id="5" creationId="{E510C52E-097C-4017-88E3-876150D8DA22}"/>
          </ac:picMkLst>
        </pc:picChg>
      </pc:sldChg>
      <pc:sldChg chg="new del">
        <pc:chgData name="Taryn Syler" userId="d093462dc93fe5e1" providerId="LiveId" clId="{2D2F4B00-D67B-471E-8EC5-16430E5C6708}" dt="2021-11-18T03:01:14.053" v="4811" actId="2696"/>
        <pc:sldMkLst>
          <pc:docMk/>
          <pc:sldMk cId="2605898305" sldId="275"/>
        </pc:sldMkLst>
      </pc:sldChg>
      <pc:sldChg chg="modSp add mod">
        <pc:chgData name="Taryn Syler" userId="d093462dc93fe5e1" providerId="LiveId" clId="{2D2F4B00-D67B-471E-8EC5-16430E5C6708}" dt="2021-11-18T03:01:22.122" v="4814" actId="1076"/>
        <pc:sldMkLst>
          <pc:docMk/>
          <pc:sldMk cId="1010318092" sldId="276"/>
        </pc:sldMkLst>
        <pc:spChg chg="mod">
          <ac:chgData name="Taryn Syler" userId="d093462dc93fe5e1" providerId="LiveId" clId="{2D2F4B00-D67B-471E-8EC5-16430E5C6708}" dt="2021-11-18T03:01:08.480" v="4810" actId="27636"/>
          <ac:spMkLst>
            <pc:docMk/>
            <pc:sldMk cId="1010318092" sldId="276"/>
            <ac:spMk id="3" creationId="{F5EB8530-99D8-43F0-A0F5-D6F98580FC5F}"/>
          </ac:spMkLst>
        </pc:spChg>
        <pc:spChg chg="mod">
          <ac:chgData name="Taryn Syler" userId="d093462dc93fe5e1" providerId="LiveId" clId="{2D2F4B00-D67B-471E-8EC5-16430E5C6708}" dt="2021-11-18T03:01:08.480" v="4809" actId="27636"/>
          <ac:spMkLst>
            <pc:docMk/>
            <pc:sldMk cId="1010318092" sldId="276"/>
            <ac:spMk id="5" creationId="{018F4816-FFC0-49D6-8343-0A0D82C28E3C}"/>
          </ac:spMkLst>
        </pc:spChg>
        <pc:picChg chg="mod">
          <ac:chgData name="Taryn Syler" userId="d093462dc93fe5e1" providerId="LiveId" clId="{2D2F4B00-D67B-471E-8EC5-16430E5C6708}" dt="2021-11-18T03:01:18.838" v="4813" actId="1076"/>
          <ac:picMkLst>
            <pc:docMk/>
            <pc:sldMk cId="1010318092" sldId="276"/>
            <ac:picMk id="8" creationId="{3B082590-BE1D-43D5-9BA2-3B88C09BA6C3}"/>
          </ac:picMkLst>
        </pc:picChg>
        <pc:picChg chg="mod">
          <ac:chgData name="Taryn Syler" userId="d093462dc93fe5e1" providerId="LiveId" clId="{2D2F4B00-D67B-471E-8EC5-16430E5C6708}" dt="2021-11-18T03:01:22.122" v="4814" actId="1076"/>
          <ac:picMkLst>
            <pc:docMk/>
            <pc:sldMk cId="1010318092" sldId="276"/>
            <ac:picMk id="10" creationId="{C227778E-DFC2-4282-9728-3AC04B95FB87}"/>
          </ac:picMkLst>
        </pc:picChg>
      </pc:sldChg>
      <pc:sldChg chg="add">
        <pc:chgData name="Taryn Syler" userId="d093462dc93fe5e1" providerId="LiveId" clId="{2D2F4B00-D67B-471E-8EC5-16430E5C6708}" dt="2021-11-18T03:02:03.889" v="4817"/>
        <pc:sldMkLst>
          <pc:docMk/>
          <pc:sldMk cId="91851671" sldId="277"/>
        </pc:sldMkLst>
      </pc:sldChg>
      <pc:sldChg chg="add del">
        <pc:chgData name="Taryn Syler" userId="d093462dc93fe5e1" providerId="LiveId" clId="{2D2F4B00-D67B-471E-8EC5-16430E5C6708}" dt="2021-11-18T03:03:38.702" v="4826" actId="2696"/>
        <pc:sldMkLst>
          <pc:docMk/>
          <pc:sldMk cId="429771863" sldId="278"/>
        </pc:sldMkLst>
      </pc:sldChg>
      <pc:sldChg chg="modSp add mod modClrScheme chgLayout">
        <pc:chgData name="Taryn Syler" userId="d093462dc93fe5e1" providerId="LiveId" clId="{2D2F4B00-D67B-471E-8EC5-16430E5C6708}" dt="2021-11-18T03:03:16.067" v="4824" actId="26606"/>
        <pc:sldMkLst>
          <pc:docMk/>
          <pc:sldMk cId="170349587" sldId="279"/>
        </pc:sldMkLst>
        <pc:spChg chg="mod">
          <ac:chgData name="Taryn Syler" userId="d093462dc93fe5e1" providerId="LiveId" clId="{2D2F4B00-D67B-471E-8EC5-16430E5C6708}" dt="2021-11-18T03:03:16.067" v="4824" actId="26606"/>
          <ac:spMkLst>
            <pc:docMk/>
            <pc:sldMk cId="170349587" sldId="279"/>
            <ac:spMk id="2" creationId="{632BE5BF-9922-45FB-8F3F-4446D40A051B}"/>
          </ac:spMkLst>
        </pc:spChg>
        <pc:spChg chg="mod">
          <ac:chgData name="Taryn Syler" userId="d093462dc93fe5e1" providerId="LiveId" clId="{2D2F4B00-D67B-471E-8EC5-16430E5C6708}" dt="2021-11-18T03:03:16.067" v="4824" actId="26606"/>
          <ac:spMkLst>
            <pc:docMk/>
            <pc:sldMk cId="170349587" sldId="279"/>
            <ac:spMk id="3" creationId="{D8B5A3FF-C5D4-4335-B6A9-75AB81C7086D}"/>
          </ac:spMkLst>
        </pc:spChg>
        <pc:spChg chg="mod">
          <ac:chgData name="Taryn Syler" userId="d093462dc93fe5e1" providerId="LiveId" clId="{2D2F4B00-D67B-471E-8EC5-16430E5C6708}" dt="2021-11-18T03:03:16.067" v="4824" actId="26606"/>
          <ac:spMkLst>
            <pc:docMk/>
            <pc:sldMk cId="170349587" sldId="279"/>
            <ac:spMk id="10" creationId="{B2E25438-821E-4DDE-BC4E-AEFD9CEE8326}"/>
          </ac:spMkLst>
        </pc:spChg>
        <pc:picChg chg="mod ord">
          <ac:chgData name="Taryn Syler" userId="d093462dc93fe5e1" providerId="LiveId" clId="{2D2F4B00-D67B-471E-8EC5-16430E5C6708}" dt="2021-11-18T03:03:16.067" v="4824" actId="26606"/>
          <ac:picMkLst>
            <pc:docMk/>
            <pc:sldMk cId="170349587" sldId="279"/>
            <ac:picMk id="5" creationId="{7C7A6C5D-2A20-4E07-8113-8274F2FCC052}"/>
          </ac:picMkLst>
        </pc:picChg>
      </pc:sldChg>
      <pc:sldChg chg="addSp delSp modSp new mod setBg">
        <pc:chgData name="Taryn Syler" userId="d093462dc93fe5e1" providerId="LiveId" clId="{2D2F4B00-D67B-471E-8EC5-16430E5C6708}" dt="2021-11-18T03:33:16.644" v="5213" actId="26606"/>
        <pc:sldMkLst>
          <pc:docMk/>
          <pc:sldMk cId="1701684088" sldId="280"/>
        </pc:sldMkLst>
        <pc:spChg chg="mod">
          <ac:chgData name="Taryn Syler" userId="d093462dc93fe5e1" providerId="LiveId" clId="{2D2F4B00-D67B-471E-8EC5-16430E5C6708}" dt="2021-11-18T03:33:16.644" v="5213" actId="26606"/>
          <ac:spMkLst>
            <pc:docMk/>
            <pc:sldMk cId="1701684088" sldId="280"/>
            <ac:spMk id="2" creationId="{15FE822C-60EB-48CF-8BCA-2E6564BDB329}"/>
          </ac:spMkLst>
        </pc:spChg>
        <pc:spChg chg="del">
          <ac:chgData name="Taryn Syler" userId="d093462dc93fe5e1" providerId="LiveId" clId="{2D2F4B00-D67B-471E-8EC5-16430E5C6708}" dt="2021-11-18T03:33:16.644" v="5213" actId="26606"/>
          <ac:spMkLst>
            <pc:docMk/>
            <pc:sldMk cId="1701684088" sldId="280"/>
            <ac:spMk id="3" creationId="{0AE2C96D-3ABE-47A5-9DBB-25A37226C842}"/>
          </ac:spMkLst>
        </pc:spChg>
        <pc:spChg chg="add">
          <ac:chgData name="Taryn Syler" userId="d093462dc93fe5e1" providerId="LiveId" clId="{2D2F4B00-D67B-471E-8EC5-16430E5C6708}" dt="2021-11-18T03:33:16.644" v="5213" actId="26606"/>
          <ac:spMkLst>
            <pc:docMk/>
            <pc:sldMk cId="1701684088" sldId="280"/>
            <ac:spMk id="9" creationId="{09A1C012-8297-4361-ACE8-A2509FB18911}"/>
          </ac:spMkLst>
        </pc:spChg>
        <pc:spChg chg="add">
          <ac:chgData name="Taryn Syler" userId="d093462dc93fe5e1" providerId="LiveId" clId="{2D2F4B00-D67B-471E-8EC5-16430E5C6708}" dt="2021-11-18T03:33:16.644" v="5213" actId="26606"/>
          <ac:spMkLst>
            <pc:docMk/>
            <pc:sldMk cId="1701684088" sldId="280"/>
            <ac:spMk id="11" creationId="{4AA13AD3-0A4F-475A-BEBB-DEEFF5C096C3}"/>
          </ac:spMkLst>
        </pc:spChg>
        <pc:spChg chg="add">
          <ac:chgData name="Taryn Syler" userId="d093462dc93fe5e1" providerId="LiveId" clId="{2D2F4B00-D67B-471E-8EC5-16430E5C6708}" dt="2021-11-18T03:33:16.644" v="5213" actId="26606"/>
          <ac:spMkLst>
            <pc:docMk/>
            <pc:sldMk cId="1701684088" sldId="280"/>
            <ac:spMk id="13" creationId="{1C2F3FA0-960A-435A-AC72-8ADCBF50F7D2}"/>
          </ac:spMkLst>
        </pc:spChg>
        <pc:picChg chg="add">
          <ac:chgData name="Taryn Syler" userId="d093462dc93fe5e1" providerId="LiveId" clId="{2D2F4B00-D67B-471E-8EC5-16430E5C6708}" dt="2021-11-18T03:33:16.644" v="5213" actId="26606"/>
          <ac:picMkLst>
            <pc:docMk/>
            <pc:sldMk cId="1701684088" sldId="280"/>
            <ac:picMk id="5" creationId="{E653F40F-3F42-4B45-85E2-4D8F11F53964}"/>
          </ac:picMkLst>
        </pc:picChg>
      </pc:sldChg>
      <pc:sldChg chg="add del">
        <pc:chgData name="Taryn Syler" userId="d093462dc93fe5e1" providerId="LiveId" clId="{2D2F4B00-D67B-471E-8EC5-16430E5C6708}" dt="2021-11-19T01:59:29.334" v="5222" actId="2696"/>
        <pc:sldMkLst>
          <pc:docMk/>
          <pc:sldMk cId="505648282" sldId="281"/>
        </pc:sldMkLst>
      </pc:sldChg>
      <pc:sldChg chg="add del">
        <pc:chgData name="Taryn Syler" userId="d093462dc93fe5e1" providerId="LiveId" clId="{2D2F4B00-D67B-471E-8EC5-16430E5C6708}" dt="2021-11-19T01:59:14.525" v="5220" actId="2696"/>
        <pc:sldMkLst>
          <pc:docMk/>
          <pc:sldMk cId="2926572223" sldId="282"/>
        </pc:sldMkLst>
      </pc:sldChg>
      <pc:sldChg chg="modSp add mod">
        <pc:chgData name="Taryn Syler" userId="d093462dc93fe5e1" providerId="LiveId" clId="{2D2F4B00-D67B-471E-8EC5-16430E5C6708}" dt="2021-11-19T01:59:08.309" v="5219" actId="27636"/>
        <pc:sldMkLst>
          <pc:docMk/>
          <pc:sldMk cId="3494721720" sldId="283"/>
        </pc:sldMkLst>
        <pc:spChg chg="mod">
          <ac:chgData name="Taryn Syler" userId="d093462dc93fe5e1" providerId="LiveId" clId="{2D2F4B00-D67B-471E-8EC5-16430E5C6708}" dt="2021-11-19T01:59:08.309" v="5218" actId="27636"/>
          <ac:spMkLst>
            <pc:docMk/>
            <pc:sldMk cId="3494721720" sldId="283"/>
            <ac:spMk id="3" creationId="{CCE80D8E-750B-411A-A087-F87A78C9C736}"/>
          </ac:spMkLst>
        </pc:spChg>
        <pc:spChg chg="mod">
          <ac:chgData name="Taryn Syler" userId="d093462dc93fe5e1" providerId="LiveId" clId="{2D2F4B00-D67B-471E-8EC5-16430E5C6708}" dt="2021-11-19T01:59:08.309" v="5219" actId="27636"/>
          <ac:spMkLst>
            <pc:docMk/>
            <pc:sldMk cId="3494721720" sldId="283"/>
            <ac:spMk id="4" creationId="{66CCFDB2-8BD1-46FC-A3E0-0DD7EE8C5588}"/>
          </ac:spMkLst>
        </pc:spChg>
      </pc:sldChg>
      <pc:sldChg chg="add">
        <pc:chgData name="Taryn Syler" userId="d093462dc93fe5e1" providerId="LiveId" clId="{2D2F4B00-D67B-471E-8EC5-16430E5C6708}" dt="2021-11-19T01:59:24.209" v="5221"/>
        <pc:sldMkLst>
          <pc:docMk/>
          <pc:sldMk cId="3041006224" sldId="284"/>
        </pc:sldMkLst>
      </pc:sldChg>
      <pc:sldChg chg="addSp delSp modSp new mod setBg">
        <pc:chgData name="Taryn Syler" userId="d093462dc93fe5e1" providerId="LiveId" clId="{2D2F4B00-D67B-471E-8EC5-16430E5C6708}" dt="2021-11-19T02:08:20.981" v="5272" actId="1076"/>
        <pc:sldMkLst>
          <pc:docMk/>
          <pc:sldMk cId="2623708154" sldId="285"/>
        </pc:sldMkLst>
        <pc:spChg chg="mod">
          <ac:chgData name="Taryn Syler" userId="d093462dc93fe5e1" providerId="LiveId" clId="{2D2F4B00-D67B-471E-8EC5-16430E5C6708}" dt="2021-11-19T02:08:20.981" v="5272" actId="1076"/>
          <ac:spMkLst>
            <pc:docMk/>
            <pc:sldMk cId="2623708154" sldId="285"/>
            <ac:spMk id="2" creationId="{242B0E94-2D3F-4DE2-AC63-D3FF77FB30B3}"/>
          </ac:spMkLst>
        </pc:spChg>
        <pc:spChg chg="del">
          <ac:chgData name="Taryn Syler" userId="d093462dc93fe5e1" providerId="LiveId" clId="{2D2F4B00-D67B-471E-8EC5-16430E5C6708}" dt="2021-11-19T02:07:07.833" v="5224"/>
          <ac:spMkLst>
            <pc:docMk/>
            <pc:sldMk cId="2623708154" sldId="285"/>
            <ac:spMk id="3" creationId="{65AC5925-D89C-4D39-9F51-03F14A3029C9}"/>
          </ac:spMkLst>
        </pc:spChg>
        <pc:spChg chg="add">
          <ac:chgData name="Taryn Syler" userId="d093462dc93fe5e1" providerId="LiveId" clId="{2D2F4B00-D67B-471E-8EC5-16430E5C6708}" dt="2021-11-19T02:07:38.110" v="5231" actId="26606"/>
          <ac:spMkLst>
            <pc:docMk/>
            <pc:sldMk cId="2623708154" sldId="285"/>
            <ac:spMk id="12" creationId="{09A1C012-8297-4361-ACE8-A2509FB18911}"/>
          </ac:spMkLst>
        </pc:spChg>
        <pc:spChg chg="add">
          <ac:chgData name="Taryn Syler" userId="d093462dc93fe5e1" providerId="LiveId" clId="{2D2F4B00-D67B-471E-8EC5-16430E5C6708}" dt="2021-11-19T02:07:38.110" v="5231" actId="26606"/>
          <ac:spMkLst>
            <pc:docMk/>
            <pc:sldMk cId="2623708154" sldId="285"/>
            <ac:spMk id="14" creationId="{4AA13AD3-0A4F-475A-BEBB-DEEFF5C096C3}"/>
          </ac:spMkLst>
        </pc:spChg>
        <pc:spChg chg="add">
          <ac:chgData name="Taryn Syler" userId="d093462dc93fe5e1" providerId="LiveId" clId="{2D2F4B00-D67B-471E-8EC5-16430E5C6708}" dt="2021-11-19T02:07:38.110" v="5231" actId="26606"/>
          <ac:spMkLst>
            <pc:docMk/>
            <pc:sldMk cId="2623708154" sldId="285"/>
            <ac:spMk id="16" creationId="{D65E0E3C-32F3-480B-9842-7611BBE2EE9F}"/>
          </ac:spMkLst>
        </pc:spChg>
        <pc:picChg chg="add mod ord">
          <ac:chgData name="Taryn Syler" userId="d093462dc93fe5e1" providerId="LiveId" clId="{2D2F4B00-D67B-471E-8EC5-16430E5C6708}" dt="2021-11-19T02:08:14.248" v="5269" actId="14100"/>
          <ac:picMkLst>
            <pc:docMk/>
            <pc:sldMk cId="2623708154" sldId="285"/>
            <ac:picMk id="5" creationId="{0B06DA64-2AEF-4B0D-9947-A8B585A24A77}"/>
          </ac:picMkLst>
        </pc:picChg>
        <pc:picChg chg="add mod">
          <ac:chgData name="Taryn Syler" userId="d093462dc93fe5e1" providerId="LiveId" clId="{2D2F4B00-D67B-471E-8EC5-16430E5C6708}" dt="2021-11-19T02:08:20.038" v="5271" actId="14100"/>
          <ac:picMkLst>
            <pc:docMk/>
            <pc:sldMk cId="2623708154" sldId="285"/>
            <ac:picMk id="7" creationId="{63766E45-F47D-440D-B690-13DAA015F10D}"/>
          </ac:picMkLst>
        </pc:picChg>
      </pc:sldChg>
      <pc:sldMasterChg chg="del delSldLayout">
        <pc:chgData name="Taryn Syler" userId="d093462dc93fe5e1" providerId="LiveId" clId="{2D2F4B00-D67B-471E-8EC5-16430E5C6708}" dt="2021-11-19T01:59:29.334" v="5222" actId="2696"/>
        <pc:sldMasterMkLst>
          <pc:docMk/>
          <pc:sldMasterMk cId="1005581786" sldId="2147483693"/>
        </pc:sldMasterMkLst>
        <pc:sldLayoutChg chg="del">
          <pc:chgData name="Taryn Syler" userId="d093462dc93fe5e1" providerId="LiveId" clId="{2D2F4B00-D67B-471E-8EC5-16430E5C6708}" dt="2021-11-19T01:59:29.334" v="5222" actId="2696"/>
          <pc:sldLayoutMkLst>
            <pc:docMk/>
            <pc:sldMasterMk cId="1005581786" sldId="2147483693"/>
            <pc:sldLayoutMk cId="3742224239" sldId="2147483694"/>
          </pc:sldLayoutMkLst>
        </pc:sldLayoutChg>
        <pc:sldLayoutChg chg="del">
          <pc:chgData name="Taryn Syler" userId="d093462dc93fe5e1" providerId="LiveId" clId="{2D2F4B00-D67B-471E-8EC5-16430E5C6708}" dt="2021-11-19T01:59:29.334" v="5222" actId="2696"/>
          <pc:sldLayoutMkLst>
            <pc:docMk/>
            <pc:sldMasterMk cId="1005581786" sldId="2147483693"/>
            <pc:sldLayoutMk cId="3567537042" sldId="2147483695"/>
          </pc:sldLayoutMkLst>
        </pc:sldLayoutChg>
        <pc:sldLayoutChg chg="del">
          <pc:chgData name="Taryn Syler" userId="d093462dc93fe5e1" providerId="LiveId" clId="{2D2F4B00-D67B-471E-8EC5-16430E5C6708}" dt="2021-11-19T01:59:29.334" v="5222" actId="2696"/>
          <pc:sldLayoutMkLst>
            <pc:docMk/>
            <pc:sldMasterMk cId="1005581786" sldId="2147483693"/>
            <pc:sldLayoutMk cId="4228721470" sldId="2147483696"/>
          </pc:sldLayoutMkLst>
        </pc:sldLayoutChg>
        <pc:sldLayoutChg chg="del">
          <pc:chgData name="Taryn Syler" userId="d093462dc93fe5e1" providerId="LiveId" clId="{2D2F4B00-D67B-471E-8EC5-16430E5C6708}" dt="2021-11-19T01:59:29.334" v="5222" actId="2696"/>
          <pc:sldLayoutMkLst>
            <pc:docMk/>
            <pc:sldMasterMk cId="1005581786" sldId="2147483693"/>
            <pc:sldLayoutMk cId="3153652510" sldId="2147483697"/>
          </pc:sldLayoutMkLst>
        </pc:sldLayoutChg>
        <pc:sldLayoutChg chg="del">
          <pc:chgData name="Taryn Syler" userId="d093462dc93fe5e1" providerId="LiveId" clId="{2D2F4B00-D67B-471E-8EC5-16430E5C6708}" dt="2021-11-19T01:59:29.334" v="5222" actId="2696"/>
          <pc:sldLayoutMkLst>
            <pc:docMk/>
            <pc:sldMasterMk cId="1005581786" sldId="2147483693"/>
            <pc:sldLayoutMk cId="2419032209" sldId="2147483698"/>
          </pc:sldLayoutMkLst>
        </pc:sldLayoutChg>
        <pc:sldLayoutChg chg="del">
          <pc:chgData name="Taryn Syler" userId="d093462dc93fe5e1" providerId="LiveId" clId="{2D2F4B00-D67B-471E-8EC5-16430E5C6708}" dt="2021-11-19T01:59:29.334" v="5222" actId="2696"/>
          <pc:sldLayoutMkLst>
            <pc:docMk/>
            <pc:sldMasterMk cId="1005581786" sldId="2147483693"/>
            <pc:sldLayoutMk cId="2894684872" sldId="2147483699"/>
          </pc:sldLayoutMkLst>
        </pc:sldLayoutChg>
        <pc:sldLayoutChg chg="del">
          <pc:chgData name="Taryn Syler" userId="d093462dc93fe5e1" providerId="LiveId" clId="{2D2F4B00-D67B-471E-8EC5-16430E5C6708}" dt="2021-11-19T01:59:29.334" v="5222" actId="2696"/>
          <pc:sldLayoutMkLst>
            <pc:docMk/>
            <pc:sldMasterMk cId="1005581786" sldId="2147483693"/>
            <pc:sldLayoutMk cId="3374802344" sldId="2147483700"/>
          </pc:sldLayoutMkLst>
        </pc:sldLayoutChg>
        <pc:sldLayoutChg chg="del">
          <pc:chgData name="Taryn Syler" userId="d093462dc93fe5e1" providerId="LiveId" clId="{2D2F4B00-D67B-471E-8EC5-16430E5C6708}" dt="2021-11-19T01:59:29.334" v="5222" actId="2696"/>
          <pc:sldLayoutMkLst>
            <pc:docMk/>
            <pc:sldMasterMk cId="1005581786" sldId="2147483693"/>
            <pc:sldLayoutMk cId="726161964" sldId="2147483701"/>
          </pc:sldLayoutMkLst>
        </pc:sldLayoutChg>
        <pc:sldLayoutChg chg="del">
          <pc:chgData name="Taryn Syler" userId="d093462dc93fe5e1" providerId="LiveId" clId="{2D2F4B00-D67B-471E-8EC5-16430E5C6708}" dt="2021-11-19T01:59:29.334" v="5222" actId="2696"/>
          <pc:sldLayoutMkLst>
            <pc:docMk/>
            <pc:sldMasterMk cId="1005581786" sldId="2147483693"/>
            <pc:sldLayoutMk cId="4149956059" sldId="2147483702"/>
          </pc:sldLayoutMkLst>
        </pc:sldLayoutChg>
        <pc:sldLayoutChg chg="del">
          <pc:chgData name="Taryn Syler" userId="d093462dc93fe5e1" providerId="LiveId" clId="{2D2F4B00-D67B-471E-8EC5-16430E5C6708}" dt="2021-11-19T01:59:29.334" v="5222" actId="2696"/>
          <pc:sldLayoutMkLst>
            <pc:docMk/>
            <pc:sldMasterMk cId="1005581786" sldId="2147483693"/>
            <pc:sldLayoutMk cId="3151191170" sldId="2147483703"/>
          </pc:sldLayoutMkLst>
        </pc:sldLayoutChg>
        <pc:sldLayoutChg chg="del">
          <pc:chgData name="Taryn Syler" userId="d093462dc93fe5e1" providerId="LiveId" clId="{2D2F4B00-D67B-471E-8EC5-16430E5C6708}" dt="2021-11-19T01:59:29.334" v="5222" actId="2696"/>
          <pc:sldLayoutMkLst>
            <pc:docMk/>
            <pc:sldMasterMk cId="1005581786" sldId="2147483693"/>
            <pc:sldLayoutMk cId="3097758311" sldId="2147483704"/>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7E58E4-3C21-4D5C-B4E1-FAE723A9F180}" type="datetimeFigureOut">
              <a:rPr lang="en-US" smtClean="0"/>
              <a:t>11/18/2021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82AD83-B5DF-4BD6-AC2B-95FF0DEC3221}" type="slidenum">
              <a:rPr lang="en-US" smtClean="0"/>
              <a:t>‹#›</a:t>
            </a:fld>
            <a:endParaRPr lang="en-US"/>
          </a:p>
        </p:txBody>
      </p:sp>
    </p:spTree>
    <p:extLst>
      <p:ext uri="{BB962C8B-B14F-4D97-AF65-F5344CB8AC3E}">
        <p14:creationId xmlns:p14="http://schemas.microsoft.com/office/powerpoint/2010/main" val="21124403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Selected topic: DraftKings Database</a:t>
            </a:r>
          </a:p>
          <a:p>
            <a:r>
              <a:rPr lang="en-US" dirty="0"/>
              <a:t>Reason topic was selected: general interest, practical to a large group of people (sports fans and fantasy drafts fans), fits needs of project and solving a problem, lots of data available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Questions we hope to answer: Is it possible to create the ideal draft each week with the click of a button? No one wants to pore over statistics, large data sets, and various websites or go by blind luck trying to find the best draft for the week then do it all over again the next week. We want to make it possible to easily search all of that data and find the optimal team broken down by role. For example, a quarterback’s stats would pull from touchdowns and passing attempts. </a:t>
            </a:r>
          </a:p>
          <a:p>
            <a:endParaRPr lang="en-US" dirty="0"/>
          </a:p>
          <a:p>
            <a:r>
              <a:rPr lang="en-US" dirty="0"/>
              <a:t>Image Source: https://milehighsports.com/understanding-prop-dd-qa-with-stanton-dodge-of-draft-kings/</a:t>
            </a:r>
          </a:p>
        </p:txBody>
      </p:sp>
      <p:sp>
        <p:nvSpPr>
          <p:cNvPr id="4" name="Slide Number Placeholder 3"/>
          <p:cNvSpPr>
            <a:spLocks noGrp="1"/>
          </p:cNvSpPr>
          <p:nvPr>
            <p:ph type="sldNum" sz="quarter" idx="5"/>
          </p:nvPr>
        </p:nvSpPr>
        <p:spPr/>
        <p:txBody>
          <a:bodyPr/>
          <a:lstStyle/>
          <a:p>
            <a:fld id="{8382AD83-B5DF-4BD6-AC2B-95FF0DEC3221}" type="slidenum">
              <a:rPr lang="en-US" smtClean="0"/>
              <a:t>3</a:t>
            </a:fld>
            <a:endParaRPr lang="en-US"/>
          </a:p>
        </p:txBody>
      </p:sp>
    </p:spTree>
    <p:extLst>
      <p:ext uri="{BB962C8B-B14F-4D97-AF65-F5344CB8AC3E}">
        <p14:creationId xmlns:p14="http://schemas.microsoft.com/office/powerpoint/2010/main" val="10879435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Description of Source of Data: Data comes from sports-reference.com through a python API called </a:t>
            </a:r>
            <a:r>
              <a:rPr lang="en-US" dirty="0" err="1"/>
              <a:t>sportsipy</a:t>
            </a:r>
            <a:r>
              <a:rPr lang="en-US" dirty="0"/>
              <a:t>. Information about this API is available through GitHub. We will use this API to pull desired data and use to create ideal draft picks weekly. </a:t>
            </a:r>
          </a:p>
          <a:p>
            <a:r>
              <a:rPr lang="en-US" dirty="0"/>
              <a:t>Image source: https://www.gophersport.com/supplies/scoring/basketballvolleyballwrestling-15led-display-scoreboard</a:t>
            </a:r>
          </a:p>
          <a:p>
            <a:endParaRPr lang="en-US" dirty="0"/>
          </a:p>
        </p:txBody>
      </p:sp>
      <p:sp>
        <p:nvSpPr>
          <p:cNvPr id="4" name="Slide Number Placeholder 3"/>
          <p:cNvSpPr>
            <a:spLocks noGrp="1"/>
          </p:cNvSpPr>
          <p:nvPr>
            <p:ph type="sldNum" sz="quarter" idx="5"/>
          </p:nvPr>
        </p:nvSpPr>
        <p:spPr/>
        <p:txBody>
          <a:bodyPr/>
          <a:lstStyle/>
          <a:p>
            <a:fld id="{8382AD83-B5DF-4BD6-AC2B-95FF0DEC3221}" type="slidenum">
              <a:rPr lang="en-US" smtClean="0"/>
              <a:t>4</a:t>
            </a:fld>
            <a:endParaRPr lang="en-US"/>
          </a:p>
        </p:txBody>
      </p:sp>
    </p:spTree>
    <p:extLst>
      <p:ext uri="{BB962C8B-B14F-4D97-AF65-F5344CB8AC3E}">
        <p14:creationId xmlns:p14="http://schemas.microsoft.com/office/powerpoint/2010/main" val="37203233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82AD83-B5DF-4BD6-AC2B-95FF0DEC3221}" type="slidenum">
              <a:rPr lang="en-US" smtClean="0"/>
              <a:t>5</a:t>
            </a:fld>
            <a:endParaRPr lang="en-US"/>
          </a:p>
        </p:txBody>
      </p:sp>
    </p:spTree>
    <p:extLst>
      <p:ext uri="{BB962C8B-B14F-4D97-AF65-F5344CB8AC3E}">
        <p14:creationId xmlns:p14="http://schemas.microsoft.com/office/powerpoint/2010/main" val="24282605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Description of the data exploration phase of the project: (Jabari) Data was divided into week, player, position. Machine learning used to predict player performance, allowing us to construct ideal draft picks. Data obtained from (DraftKings) and (</a:t>
            </a:r>
            <a:r>
              <a:rPr lang="en-US" dirty="0" err="1"/>
              <a:t>Sportsipy</a:t>
            </a:r>
            <a:r>
              <a:rPr lang="en-US" dirty="0"/>
              <a:t>). When obtaining data, issues came across with </a:t>
            </a:r>
            <a:r>
              <a:rPr lang="en-US" dirty="0" err="1"/>
              <a:t>sportsipy</a:t>
            </a:r>
            <a:r>
              <a:rPr lang="en-US" dirty="0"/>
              <a:t> and web scraping had to be involved to get appropriate info. </a:t>
            </a:r>
          </a:p>
        </p:txBody>
      </p:sp>
      <p:sp>
        <p:nvSpPr>
          <p:cNvPr id="4" name="Slide Number Placeholder 3"/>
          <p:cNvSpPr>
            <a:spLocks noGrp="1"/>
          </p:cNvSpPr>
          <p:nvPr>
            <p:ph type="sldNum" sz="quarter" idx="5"/>
          </p:nvPr>
        </p:nvSpPr>
        <p:spPr/>
        <p:txBody>
          <a:bodyPr/>
          <a:lstStyle/>
          <a:p>
            <a:fld id="{8382AD83-B5DF-4BD6-AC2B-95FF0DEC3221}" type="slidenum">
              <a:rPr lang="en-US" smtClean="0"/>
              <a:t>6</a:t>
            </a:fld>
            <a:endParaRPr lang="en-US"/>
          </a:p>
        </p:txBody>
      </p:sp>
    </p:spTree>
    <p:extLst>
      <p:ext uri="{BB962C8B-B14F-4D97-AF65-F5344CB8AC3E}">
        <p14:creationId xmlns:p14="http://schemas.microsoft.com/office/powerpoint/2010/main" val="24282605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Description of the data exploration phase of the project: (Jabari) Data was divided into week, player, position. Machine learning used to predict player performance, allowing us to construct ideal draft picks. Data obtained from (DraftKings) and (</a:t>
            </a:r>
            <a:r>
              <a:rPr lang="en-US" dirty="0" err="1"/>
              <a:t>Sportsipy</a:t>
            </a:r>
            <a:r>
              <a:rPr lang="en-US" dirty="0"/>
              <a:t>). When obtaining data, issues came across with </a:t>
            </a:r>
            <a:r>
              <a:rPr lang="en-US" dirty="0" err="1"/>
              <a:t>sportsipy</a:t>
            </a:r>
            <a:r>
              <a:rPr lang="en-US" dirty="0"/>
              <a:t> and web scraping had to be involved to get appropriate info. </a:t>
            </a:r>
          </a:p>
        </p:txBody>
      </p:sp>
      <p:sp>
        <p:nvSpPr>
          <p:cNvPr id="4" name="Slide Number Placeholder 3"/>
          <p:cNvSpPr>
            <a:spLocks noGrp="1"/>
          </p:cNvSpPr>
          <p:nvPr>
            <p:ph type="sldNum" sz="quarter" idx="5"/>
          </p:nvPr>
        </p:nvSpPr>
        <p:spPr/>
        <p:txBody>
          <a:bodyPr/>
          <a:lstStyle/>
          <a:p>
            <a:fld id="{8382AD83-B5DF-4BD6-AC2B-95FF0DEC3221}" type="slidenum">
              <a:rPr lang="en-US" smtClean="0"/>
              <a:t>7</a:t>
            </a:fld>
            <a:endParaRPr lang="en-US"/>
          </a:p>
        </p:txBody>
      </p:sp>
    </p:spTree>
    <p:extLst>
      <p:ext uri="{BB962C8B-B14F-4D97-AF65-F5344CB8AC3E}">
        <p14:creationId xmlns:p14="http://schemas.microsoft.com/office/powerpoint/2010/main" val="21708480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82AD83-B5DF-4BD6-AC2B-95FF0DEC3221}" type="slidenum">
              <a:rPr lang="en-US" smtClean="0"/>
              <a:t>8</a:t>
            </a:fld>
            <a:endParaRPr lang="en-US"/>
          </a:p>
        </p:txBody>
      </p:sp>
    </p:spTree>
    <p:extLst>
      <p:ext uri="{BB962C8B-B14F-4D97-AF65-F5344CB8AC3E}">
        <p14:creationId xmlns:p14="http://schemas.microsoft.com/office/powerpoint/2010/main" val="10725394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82AD83-B5DF-4BD6-AC2B-95FF0DEC3221}" type="slidenum">
              <a:rPr lang="en-US" smtClean="0"/>
              <a:t>15</a:t>
            </a:fld>
            <a:endParaRPr lang="en-US"/>
          </a:p>
        </p:txBody>
      </p:sp>
    </p:spTree>
    <p:extLst>
      <p:ext uri="{BB962C8B-B14F-4D97-AF65-F5344CB8AC3E}">
        <p14:creationId xmlns:p14="http://schemas.microsoft.com/office/powerpoint/2010/main" val="23191329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Recommendation for future analysis: </a:t>
            </a:r>
          </a:p>
        </p:txBody>
      </p:sp>
      <p:sp>
        <p:nvSpPr>
          <p:cNvPr id="4" name="Slide Number Placeholder 3"/>
          <p:cNvSpPr>
            <a:spLocks noGrp="1"/>
          </p:cNvSpPr>
          <p:nvPr>
            <p:ph type="sldNum" sz="quarter" idx="5"/>
          </p:nvPr>
        </p:nvSpPr>
        <p:spPr/>
        <p:txBody>
          <a:bodyPr/>
          <a:lstStyle/>
          <a:p>
            <a:fld id="{8382AD83-B5DF-4BD6-AC2B-95FF0DEC3221}" type="slidenum">
              <a:rPr lang="en-US" smtClean="0"/>
              <a:t>19</a:t>
            </a:fld>
            <a:endParaRPr lang="en-US"/>
          </a:p>
        </p:txBody>
      </p:sp>
    </p:spTree>
    <p:extLst>
      <p:ext uri="{BB962C8B-B14F-4D97-AF65-F5344CB8AC3E}">
        <p14:creationId xmlns:p14="http://schemas.microsoft.com/office/powerpoint/2010/main" val="16595760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82AD83-B5DF-4BD6-AC2B-95FF0DEC3221}" type="slidenum">
              <a:rPr lang="en-US" smtClean="0"/>
              <a:t>20</a:t>
            </a:fld>
            <a:endParaRPr lang="en-US"/>
          </a:p>
        </p:txBody>
      </p:sp>
    </p:spTree>
    <p:extLst>
      <p:ext uri="{BB962C8B-B14F-4D97-AF65-F5344CB8AC3E}">
        <p14:creationId xmlns:p14="http://schemas.microsoft.com/office/powerpoint/2010/main" val="34816479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C2572-8518-46FF-8F60-FE2963DF4A6E}"/>
              </a:ext>
            </a:extLst>
          </p:cNvPr>
          <p:cNvSpPr>
            <a:spLocks noGrp="1"/>
          </p:cNvSpPr>
          <p:nvPr>
            <p:ph type="ctrTitle"/>
          </p:nvPr>
        </p:nvSpPr>
        <p:spPr>
          <a:xfrm>
            <a:off x="960120" y="640080"/>
            <a:ext cx="10268712" cy="3227832"/>
          </a:xfrm>
        </p:spPr>
        <p:txBody>
          <a:bodyPr anchor="b">
            <a:normAutofit/>
          </a:bodyPr>
          <a:lstStyle>
            <a:lvl1pPr algn="ctr">
              <a:defRPr sz="8800" baseline="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A37D6D71-8B28-4ED6-B932-04B197003D23}" type="datetimeFigureOut">
              <a:rPr lang="en-US" smtClean="0"/>
              <a:pPr algn="r"/>
              <a:t>11/18/2021</a:t>
            </a:fld>
            <a:endParaRPr lang="en-US" dirty="0"/>
          </a:p>
        </p:txBody>
      </p:sp>
      <p:sp>
        <p:nvSpPr>
          <p:cNvPr id="12" name="Footer Placeholder 11">
            <a:extLst>
              <a:ext uri="{FF2B5EF4-FFF2-40B4-BE49-F238E27FC236}">
                <a16:creationId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endParaRPr lang="en-US" dirty="0">
              <a:solidFill>
                <a:schemeClr val="bg1"/>
              </a:solidFill>
            </a:endParaRPr>
          </a:p>
        </p:txBody>
      </p:sp>
      <p:sp>
        <p:nvSpPr>
          <p:cNvPr id="13" name="Slide Number Placeholder 12">
            <a:extLst>
              <a:ext uri="{FF2B5EF4-FFF2-40B4-BE49-F238E27FC236}">
                <a16:creationId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887241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27B9-64C6-4AFE-8E67-F60CD17A8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2656D-F600-4D76-8A0F-BDBE78759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13412-4939-4879-B91F-BB5B029B6CEB}"/>
              </a:ext>
            </a:extLst>
          </p:cNvPr>
          <p:cNvSpPr>
            <a:spLocks noGrp="1"/>
          </p:cNvSpPr>
          <p:nvPr>
            <p:ph type="dt" sz="half" idx="10"/>
          </p:nvPr>
        </p:nvSpPr>
        <p:spPr/>
        <p:txBody>
          <a:bodyPr/>
          <a:lstStyle/>
          <a:p>
            <a:pPr algn="r"/>
            <a:fld id="{A37D6D71-8B28-4ED6-B932-04B197003D23}" type="datetimeFigureOut">
              <a:rPr lang="en-US" smtClean="0"/>
              <a:pPr algn="r"/>
              <a:t>11/18/2021</a:t>
            </a:fld>
            <a:endParaRPr lang="en-US" dirty="0"/>
          </a:p>
        </p:txBody>
      </p:sp>
      <p:sp>
        <p:nvSpPr>
          <p:cNvPr id="8" name="Footer Placeholder 7">
            <a:extLst>
              <a:ext uri="{FF2B5EF4-FFF2-40B4-BE49-F238E27FC236}">
                <a16:creationId xmlns:a16="http://schemas.microsoft.com/office/drawing/2014/main" id="{95237DB9-DE7D-4687-82D7-612600F06C3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6C819356-0444-4C23-82D3-E2FDE28D3DCB}"/>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899386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EB51B7C-D548-4AB7-90A4-C196105E6D56}"/>
              </a:ext>
            </a:extLst>
          </p:cNvPr>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32DC521B-8B54-4843-9FF4-B2C30FA0043F}"/>
              </a:ext>
            </a:extLst>
          </p:cNvPr>
          <p:cNvSpPr>
            <a:spLocks noGrp="1"/>
          </p:cNvSpPr>
          <p:nvPr>
            <p:ph type="title" orient="vert"/>
          </p:nvPr>
        </p:nvSpPr>
        <p:spPr>
          <a:xfrm>
            <a:off x="7751740" y="643467"/>
            <a:ext cx="3477092" cy="5533495"/>
          </a:xfrm>
        </p:spPr>
        <p:txBody>
          <a:bodyPr vert="eaVert" tIns="91440" bIns="91440"/>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341D62D-51A0-4AD7-8027-BF548FB6AAF3}"/>
              </a:ext>
            </a:extLst>
          </p:cNvPr>
          <p:cNvSpPr>
            <a:spLocks noGrp="1"/>
          </p:cNvSpPr>
          <p:nvPr>
            <p:ph type="dt" sz="half" idx="10"/>
          </p:nvPr>
        </p:nvSpPr>
        <p:spPr>
          <a:xfrm>
            <a:off x="7617898" y="6356350"/>
            <a:ext cx="2522798" cy="365125"/>
          </a:xfrm>
        </p:spPr>
        <p:txBody>
          <a:bodyPr/>
          <a:lstStyle>
            <a:lvl1pPr>
              <a:defRPr>
                <a:solidFill>
                  <a:schemeClr val="bg1"/>
                </a:solidFill>
              </a:defRPr>
            </a:lvl1pPr>
          </a:lstStyle>
          <a:p>
            <a:pPr algn="r"/>
            <a:fld id="{A37D6D71-8B28-4ED6-B932-04B197003D23}" type="datetimeFigureOut">
              <a:rPr lang="en-US" smtClean="0"/>
              <a:pPr algn="r"/>
              <a:t>11/18/2021</a:t>
            </a:fld>
            <a:endParaRPr lang="en-US" dirty="0"/>
          </a:p>
        </p:txBody>
      </p:sp>
      <p:sp>
        <p:nvSpPr>
          <p:cNvPr id="8" name="Footer Placeholder 7">
            <a:extLst>
              <a:ext uri="{FF2B5EF4-FFF2-40B4-BE49-F238E27FC236}">
                <a16:creationId xmlns:a16="http://schemas.microsoft.com/office/drawing/2014/main" id="{A5857492-A701-44A1-B1D5-7B2C8CD06582}"/>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5700853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224945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35018448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2600985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7817700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dirty="0"/>
              <a:t>Click to edit Master text styles</a:t>
            </a:r>
          </a:p>
          <a:p>
            <a:pPr lvl="1"/>
            <a:r>
              <a:rPr lang="en-US" noProof="0" dirty="0"/>
              <a:t>Second level</a:t>
            </a:r>
          </a:p>
          <a:p>
            <a:pPr lvl="2"/>
            <a:r>
              <a:rPr lang="en-US" noProof="0" dirty="0"/>
              <a:t>Third level</a:t>
            </a:r>
          </a:p>
        </p:txBody>
      </p:sp>
    </p:spTree>
    <p:extLst>
      <p:ext uri="{BB962C8B-B14F-4D97-AF65-F5344CB8AC3E}">
        <p14:creationId xmlns:p14="http://schemas.microsoft.com/office/powerpoint/2010/main" val="42223896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275100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6077159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049702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p:txBody>
          <a:bodyPr/>
          <a:lstStyle/>
          <a:p>
            <a:pPr algn="r"/>
            <a:fld id="{A37D6D71-8B28-4ED6-B932-04B197003D23}" type="datetimeFigureOut">
              <a:rPr lang="en-US" smtClean="0"/>
              <a:pPr algn="r"/>
              <a:t>11/18/2021</a:t>
            </a:fld>
            <a:endParaRPr lang="en-US" dirty="0"/>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510761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3817204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1469214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2546946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473938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354222235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327439898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244387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92824757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99591677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4158564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CE3B1B5E-0912-44AE-BAED-70B980E53915}"/>
              </a:ext>
            </a:extLst>
          </p:cNvPr>
          <p:cNvSpPr>
            <a:spLocks noGrp="1"/>
          </p:cNvSpPr>
          <p:nvPr>
            <p:ph type="dt" sz="half" idx="10"/>
          </p:nvPr>
        </p:nvSpPr>
        <p:spPr/>
        <p:txBody>
          <a:bodyPr/>
          <a:lstStyle/>
          <a:p>
            <a:pPr algn="r"/>
            <a:fld id="{A37D6D71-8B28-4ED6-B932-04B197003D23}" type="datetimeFigureOut">
              <a:rPr lang="en-US" smtClean="0"/>
              <a:pPr algn="r"/>
              <a:t>11/18/2021</a:t>
            </a:fld>
            <a:endParaRPr lang="en-US" dirty="0"/>
          </a:p>
        </p:txBody>
      </p:sp>
      <p:sp>
        <p:nvSpPr>
          <p:cNvPr id="10" name="Footer Placeholder 9">
            <a:extLst>
              <a:ext uri="{FF2B5EF4-FFF2-40B4-BE49-F238E27FC236}">
                <a16:creationId xmlns:a16="http://schemas.microsoft.com/office/drawing/2014/main" id="{346C82F1-A7B2-4F03-A26B-59D79BF5BFD5}"/>
              </a:ext>
            </a:extLst>
          </p:cNvPr>
          <p:cNvSpPr>
            <a:spLocks noGrp="1"/>
          </p:cNvSpPr>
          <p:nvPr>
            <p:ph type="ftr" sz="quarter" idx="11"/>
          </p:nvPr>
        </p:nvSpPr>
        <p:spPr/>
        <p:txBody>
          <a:bodyPr/>
          <a:lstStyle/>
          <a:p>
            <a:endParaRPr lang="en-US" dirty="0">
              <a:solidFill>
                <a:schemeClr val="tx1"/>
              </a:solidFill>
            </a:endParaRPr>
          </a:p>
        </p:txBody>
      </p:sp>
      <p:sp>
        <p:nvSpPr>
          <p:cNvPr id="11" name="Slide Number Placeholder 10">
            <a:extLst>
              <a:ext uri="{FF2B5EF4-FFF2-40B4-BE49-F238E27FC236}">
                <a16:creationId xmlns:a16="http://schemas.microsoft.com/office/drawing/2014/main" id="{B1DC1ABC-47A9-477B-A29D-F6690EE6B532}"/>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583156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398-F05F-4793-9FA5-5B817EB95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7F1CD-2CD4-4BBB-AB36-73A20B1A8D69}"/>
              </a:ext>
            </a:extLst>
          </p:cNvPr>
          <p:cNvSpPr>
            <a:spLocks noGrp="1"/>
          </p:cNvSpPr>
          <p:nvPr>
            <p:ph sz="half" idx="1"/>
          </p:nvPr>
        </p:nvSpPr>
        <p:spPr>
          <a:xfrm>
            <a:off x="960120" y="2587752"/>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67BBE02-B884-4CCC-9CBD-13B792BBA2BE}"/>
              </a:ext>
            </a:extLst>
          </p:cNvPr>
          <p:cNvSpPr>
            <a:spLocks noGrp="1"/>
          </p:cNvSpPr>
          <p:nvPr>
            <p:ph sz="half" idx="2"/>
          </p:nvPr>
        </p:nvSpPr>
        <p:spPr>
          <a:xfrm>
            <a:off x="6412992" y="2583371"/>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a:extLst>
              <a:ext uri="{FF2B5EF4-FFF2-40B4-BE49-F238E27FC236}">
                <a16:creationId xmlns:a16="http://schemas.microsoft.com/office/drawing/2014/main" id="{B7FBE509-AA68-4D63-A589-AD5DE7FFFECA}"/>
              </a:ext>
            </a:extLst>
          </p:cNvPr>
          <p:cNvSpPr>
            <a:spLocks noGrp="1"/>
          </p:cNvSpPr>
          <p:nvPr>
            <p:ph type="dt" sz="half" idx="10"/>
          </p:nvPr>
        </p:nvSpPr>
        <p:spPr/>
        <p:txBody>
          <a:bodyPr/>
          <a:lstStyle/>
          <a:p>
            <a:pPr algn="r"/>
            <a:fld id="{A37D6D71-8B28-4ED6-B932-04B197003D23}" type="datetimeFigureOut">
              <a:rPr lang="en-US" smtClean="0"/>
              <a:pPr algn="r"/>
              <a:t>11/18/2021</a:t>
            </a:fld>
            <a:endParaRPr lang="en-US" dirty="0"/>
          </a:p>
        </p:txBody>
      </p:sp>
      <p:sp>
        <p:nvSpPr>
          <p:cNvPr id="13" name="Footer Placeholder 12">
            <a:extLst>
              <a:ext uri="{FF2B5EF4-FFF2-40B4-BE49-F238E27FC236}">
                <a16:creationId xmlns:a16="http://schemas.microsoft.com/office/drawing/2014/main" id="{9C1A4D52-57E4-4F45-BC2C-9FD73E9CEC59}"/>
              </a:ext>
            </a:extLst>
          </p:cNvPr>
          <p:cNvSpPr>
            <a:spLocks noGrp="1"/>
          </p:cNvSpPr>
          <p:nvPr>
            <p:ph type="ftr" sz="quarter" idx="11"/>
          </p:nvPr>
        </p:nvSpPr>
        <p:spPr/>
        <p:txBody>
          <a:bodyPr/>
          <a:lstStyle/>
          <a:p>
            <a:endParaRPr lang="en-US" dirty="0">
              <a:solidFill>
                <a:schemeClr val="tx1"/>
              </a:solidFill>
            </a:endParaRPr>
          </a:p>
        </p:txBody>
      </p:sp>
      <p:sp>
        <p:nvSpPr>
          <p:cNvPr id="14" name="Slide Number Placeholder 13">
            <a:extLst>
              <a:ext uri="{FF2B5EF4-FFF2-40B4-BE49-F238E27FC236}">
                <a16:creationId xmlns:a16="http://schemas.microsoft.com/office/drawing/2014/main" id="{E76AD5E1-358D-4236-85AE-74713259EF08}"/>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895719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p:txBody>
          <a:bodyPr/>
          <a:lstStyle/>
          <a:p>
            <a:pPr algn="r"/>
            <a:fld id="{A37D6D71-8B28-4ED6-B932-04B197003D23}" type="datetimeFigureOut">
              <a:rPr lang="en-US" smtClean="0"/>
              <a:pPr algn="r"/>
              <a:t>11/18/2021</a:t>
            </a:fld>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p:txBody>
          <a:bodyPr/>
          <a:lstStyle/>
          <a:p>
            <a:endParaRPr lang="en-US" dirty="0">
              <a:solidFill>
                <a:schemeClr val="tx1"/>
              </a:solidFill>
            </a:endParaRP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76982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p:txBody>
          <a:bodyPr/>
          <a:lstStyle/>
          <a:p>
            <a:pPr algn="r"/>
            <a:fld id="{A37D6D71-8B28-4ED6-B932-04B197003D23}" type="datetimeFigureOut">
              <a:rPr lang="en-US" smtClean="0"/>
              <a:pPr algn="r"/>
              <a:t>11/18/2021</a:t>
            </a:fld>
            <a:endParaRPr lang="en-US" dirty="0"/>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p:txBody>
          <a:bodyPr/>
          <a:lstStyle/>
          <a:p>
            <a:endParaRPr lang="en-US" dirty="0">
              <a:solidFill>
                <a:schemeClr val="tx1"/>
              </a:solidFill>
            </a:endParaRP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694586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p>
            <a:pPr algn="r"/>
            <a:fld id="{A37D6D71-8B28-4ED6-B932-04B197003D23}" type="datetimeFigureOut">
              <a:rPr lang="en-US" smtClean="0"/>
              <a:pPr algn="r"/>
              <a:t>11/18/2021</a:t>
            </a:fld>
            <a:endParaRPr lang="en-US" dirty="0"/>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029888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A0FE-F7E3-433E-9A29-D778690D223A}"/>
              </a:ext>
            </a:extLst>
          </p:cNvPr>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794B15D-55F5-4208-AF40-41CAFEB56F4C}"/>
              </a:ext>
            </a:extLst>
          </p:cNvPr>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E8A46CE7-2F0F-4C85-B633-B9FCB8347AE7}"/>
              </a:ext>
            </a:extLst>
          </p:cNvPr>
          <p:cNvSpPr>
            <a:spLocks noGrp="1"/>
          </p:cNvSpPr>
          <p:nvPr>
            <p:ph type="dt" sz="half" idx="10"/>
          </p:nvPr>
        </p:nvSpPr>
        <p:spPr/>
        <p:txBody>
          <a:bodyPr/>
          <a:lstStyle/>
          <a:p>
            <a:pPr algn="r"/>
            <a:fld id="{A37D6D71-8B28-4ED6-B932-04B197003D23}" type="datetimeFigureOut">
              <a:rPr lang="en-US" smtClean="0"/>
              <a:pPr algn="r"/>
              <a:t>11/18/2021</a:t>
            </a:fld>
            <a:endParaRPr lang="en-US" dirty="0"/>
          </a:p>
        </p:txBody>
      </p:sp>
      <p:sp>
        <p:nvSpPr>
          <p:cNvPr id="9" name="Footer Placeholder 8">
            <a:extLst>
              <a:ext uri="{FF2B5EF4-FFF2-40B4-BE49-F238E27FC236}">
                <a16:creationId xmlns:a16="http://schemas.microsoft.com/office/drawing/2014/main" id="{D0900919-3A73-4918-9D97-8DBE7ABB7A19}"/>
              </a:ext>
            </a:extLst>
          </p:cNvPr>
          <p:cNvSpPr>
            <a:spLocks noGrp="1"/>
          </p:cNvSpPr>
          <p:nvPr>
            <p:ph type="ftr" sz="quarter" idx="11"/>
          </p:nvPr>
        </p:nvSpPr>
        <p:spPr/>
        <p:txBody>
          <a:bodyPr/>
          <a:lstStyle/>
          <a:p>
            <a:endParaRPr lang="en-US" dirty="0">
              <a:solidFill>
                <a:schemeClr val="tx1"/>
              </a:solidFill>
            </a:endParaRPr>
          </a:p>
        </p:txBody>
      </p:sp>
      <p:sp>
        <p:nvSpPr>
          <p:cNvPr id="10" name="Slide Number Placeholder 9">
            <a:extLst>
              <a:ext uri="{FF2B5EF4-FFF2-40B4-BE49-F238E27FC236}">
                <a16:creationId xmlns:a16="http://schemas.microsoft.com/office/drawing/2014/main" id="{08BC1001-E44E-4A9A-9E60-2E319A844F6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1" name="Title 10">
            <a:extLst>
              <a:ext uri="{FF2B5EF4-FFF2-40B4-BE49-F238E27FC236}">
                <a16:creationId xmlns:a16="http://schemas.microsoft.com/office/drawing/2014/main" id="{A125AC31-022C-40AA-B65C-C9AC48395A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22543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797A575-703F-410E-9A84-F9B578FEAE80}"/>
              </a:ext>
            </a:extLst>
          </p:cNvPr>
          <p:cNvSpPr>
            <a:spLocks noGrp="1"/>
          </p:cNvSpPr>
          <p:nvPr>
            <p:ph type="pic" idx="1"/>
          </p:nvPr>
        </p:nvSpPr>
        <p:spPr>
          <a:xfrm>
            <a:off x="0" y="2267712"/>
            <a:ext cx="6571469" cy="4590288"/>
          </a:xfrm>
          <a:solidFill>
            <a:schemeClr val="bg1">
              <a:lumMod val="8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9813C51-6954-4F3A-A043-D1BCC8B50F83}"/>
              </a:ext>
            </a:extLst>
          </p:cNvPr>
          <p:cNvSpPr>
            <a:spLocks noGrp="1"/>
          </p:cNvSpPr>
          <p:nvPr>
            <p:ph type="dt" sz="half" idx="10"/>
          </p:nvPr>
        </p:nvSpPr>
        <p:spPr/>
        <p:txBody>
          <a:bodyPr/>
          <a:lstStyle/>
          <a:p>
            <a:pPr algn="r"/>
            <a:fld id="{A37D6D71-8B28-4ED6-B932-04B197003D23}" type="datetimeFigureOut">
              <a:rPr lang="en-US" smtClean="0"/>
              <a:pPr algn="r"/>
              <a:t>11/18/2021</a:t>
            </a:fld>
            <a:endParaRPr lang="en-US" dirty="0"/>
          </a:p>
        </p:txBody>
      </p:sp>
      <p:sp>
        <p:nvSpPr>
          <p:cNvPr id="9" name="Footer Placeholder 8">
            <a:extLst>
              <a:ext uri="{FF2B5EF4-FFF2-40B4-BE49-F238E27FC236}">
                <a16:creationId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2" name="Title 1">
            <a:extLst>
              <a:ext uri="{FF2B5EF4-FFF2-40B4-BE49-F238E27FC236}">
                <a16:creationId xmlns:a16="http://schemas.microsoft.com/office/drawing/2014/main" id="{9BFF97FB-514D-4FE8-A9A4-E9A111A56E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00624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pPr algn="r"/>
            <a:fld id="{A37D6D71-8B28-4ED6-B932-04B197003D23}" type="datetimeFigureOut">
              <a:rPr lang="en-US" smtClean="0"/>
              <a:pPr algn="r"/>
              <a:t>11/18/2021</a:t>
            </a:fld>
            <a:endParaRPr lang="en-US" spc="50" dirty="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endParaRPr lang="en-US" spc="50" dirty="0"/>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23096210"/>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82485010"/>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36">
          <p15:clr>
            <a:srgbClr val="F26B43"/>
          </p15:clr>
        </p15:guide>
        <p15:guide id="4" orient="horz" pos="336">
          <p15:clr>
            <a:srgbClr val="F26B43"/>
          </p15:clr>
        </p15:guide>
        <p15:guide id="5" pos="7344">
          <p15:clr>
            <a:srgbClr val="F26B43"/>
          </p15:clr>
        </p15:guide>
        <p15:guide id="6" orient="horz" pos="398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sports-reference.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sports-reference.co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hyperlink" Target="http://www.sports-reference.co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62"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65E0E3C-32F3-480B-9842-7611BBE2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345" y="0"/>
            <a:ext cx="753465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C8CB53-5003-4FC4-A7D9-D34B3B6C09C5}"/>
              </a:ext>
            </a:extLst>
          </p:cNvPr>
          <p:cNvSpPr>
            <a:spLocks noGrp="1"/>
          </p:cNvSpPr>
          <p:nvPr>
            <p:ph type="ctrTitle"/>
          </p:nvPr>
        </p:nvSpPr>
        <p:spPr>
          <a:xfrm>
            <a:off x="5315736" y="640081"/>
            <a:ext cx="5916145" cy="3812102"/>
          </a:xfrm>
        </p:spPr>
        <p:txBody>
          <a:bodyPr anchor="b">
            <a:normAutofit/>
          </a:bodyPr>
          <a:lstStyle/>
          <a:p>
            <a:pPr algn="l"/>
            <a:r>
              <a:rPr lang="en-US" dirty="0">
                <a:solidFill>
                  <a:schemeClr val="bg1"/>
                </a:solidFill>
              </a:rPr>
              <a:t>Team </a:t>
            </a:r>
            <a:r>
              <a:rPr lang="en-US">
                <a:solidFill>
                  <a:schemeClr val="bg1"/>
                </a:solidFill>
              </a:rPr>
              <a:t>Cautious Waffles</a:t>
            </a:r>
            <a:endParaRPr lang="en-US" dirty="0">
              <a:solidFill>
                <a:schemeClr val="bg1"/>
              </a:solidFill>
            </a:endParaRPr>
          </a:p>
        </p:txBody>
      </p:sp>
      <p:sp>
        <p:nvSpPr>
          <p:cNvPr id="3" name="Subtitle 2">
            <a:extLst>
              <a:ext uri="{FF2B5EF4-FFF2-40B4-BE49-F238E27FC236}">
                <a16:creationId xmlns:a16="http://schemas.microsoft.com/office/drawing/2014/main" id="{6D9E7769-4716-494E-BB6D-0121EEA0F133}"/>
              </a:ext>
            </a:extLst>
          </p:cNvPr>
          <p:cNvSpPr>
            <a:spLocks noGrp="1"/>
          </p:cNvSpPr>
          <p:nvPr>
            <p:ph type="subTitle" idx="1"/>
          </p:nvPr>
        </p:nvSpPr>
        <p:spPr>
          <a:xfrm>
            <a:off x="5315735" y="4646030"/>
            <a:ext cx="5916145" cy="1344868"/>
          </a:xfrm>
        </p:spPr>
        <p:txBody>
          <a:bodyPr anchor="t">
            <a:normAutofit/>
          </a:bodyPr>
          <a:lstStyle/>
          <a:p>
            <a:pPr algn="l">
              <a:lnSpc>
                <a:spcPct val="91000"/>
              </a:lnSpc>
            </a:pPr>
            <a:r>
              <a:rPr lang="en-US" sz="2500" dirty="0"/>
              <a:t>Nic Brownrigg, Sean Bull, Alex Guenther, Taryn Syler, and Jabari Tucker</a:t>
            </a:r>
          </a:p>
          <a:p>
            <a:pPr algn="l">
              <a:lnSpc>
                <a:spcPct val="91000"/>
              </a:lnSpc>
            </a:pPr>
            <a:r>
              <a:rPr lang="en-US" sz="2500" dirty="0"/>
              <a:t>DU Data Analytics Boot Camp</a:t>
            </a:r>
          </a:p>
        </p:txBody>
      </p:sp>
      <p:pic>
        <p:nvPicPr>
          <p:cNvPr id="4" name="Picture 3" descr="Calendar on table">
            <a:extLst>
              <a:ext uri="{FF2B5EF4-FFF2-40B4-BE49-F238E27FC236}">
                <a16:creationId xmlns:a16="http://schemas.microsoft.com/office/drawing/2014/main" id="{CEFD3927-93F3-4028-A604-458BA21B8B5E}"/>
              </a:ext>
            </a:extLst>
          </p:cNvPr>
          <p:cNvPicPr>
            <a:picLocks noChangeAspect="1"/>
          </p:cNvPicPr>
          <p:nvPr/>
        </p:nvPicPr>
        <p:blipFill rotWithShape="1">
          <a:blip r:embed="rId2"/>
          <a:srcRect l="10251" r="44418" b="-1"/>
          <a:stretch/>
        </p:blipFill>
        <p:spPr>
          <a:xfrm>
            <a:off x="20" y="10"/>
            <a:ext cx="4657325" cy="6857990"/>
          </a:xfrm>
          <a:prstGeom prst="rect">
            <a:avLst/>
          </a:prstGeom>
        </p:spPr>
      </p:pic>
    </p:spTree>
    <p:extLst>
      <p:ext uri="{BB962C8B-B14F-4D97-AF65-F5344CB8AC3E}">
        <p14:creationId xmlns:p14="http://schemas.microsoft.com/office/powerpoint/2010/main" val="2752801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4AFCA-42F7-4397-BABF-8259639D9A03}"/>
              </a:ext>
            </a:extLst>
          </p:cNvPr>
          <p:cNvSpPr>
            <a:spLocks noGrp="1"/>
          </p:cNvSpPr>
          <p:nvPr>
            <p:ph type="title"/>
          </p:nvPr>
        </p:nvSpPr>
        <p:spPr>
          <a:xfrm>
            <a:off x="839788" y="365125"/>
            <a:ext cx="10515600" cy="823913"/>
          </a:xfrm>
        </p:spPr>
        <p:txBody>
          <a:bodyPr>
            <a:normAutofit fontScale="90000"/>
          </a:bodyPr>
          <a:lstStyle/>
          <a:p>
            <a:pPr algn="ctr"/>
            <a:r>
              <a:rPr lang="en-US" b="1" dirty="0"/>
              <a:t>Model Results</a:t>
            </a:r>
          </a:p>
        </p:txBody>
      </p:sp>
      <p:sp>
        <p:nvSpPr>
          <p:cNvPr id="3" name="Text Placeholder 2">
            <a:extLst>
              <a:ext uri="{FF2B5EF4-FFF2-40B4-BE49-F238E27FC236}">
                <a16:creationId xmlns:a16="http://schemas.microsoft.com/office/drawing/2014/main" id="{86E95DEB-9FF6-4ED1-A384-F47AB79C31FA}"/>
              </a:ext>
            </a:extLst>
          </p:cNvPr>
          <p:cNvSpPr>
            <a:spLocks noGrp="1"/>
          </p:cNvSpPr>
          <p:nvPr>
            <p:ph type="body" idx="1"/>
          </p:nvPr>
        </p:nvSpPr>
        <p:spPr>
          <a:xfrm>
            <a:off x="839788" y="1066308"/>
            <a:ext cx="5157787" cy="520499"/>
          </a:xfrm>
        </p:spPr>
        <p:txBody>
          <a:bodyPr/>
          <a:lstStyle/>
          <a:p>
            <a:pPr algn="ctr"/>
            <a:r>
              <a:rPr lang="en-US" u="sng" dirty="0"/>
              <a:t>Linear Regression</a:t>
            </a:r>
          </a:p>
        </p:txBody>
      </p:sp>
      <p:pic>
        <p:nvPicPr>
          <p:cNvPr id="10" name="Content Placeholder 9" descr="Graphical user interface, text, application, email&#10;&#10;Description automatically generated">
            <a:extLst>
              <a:ext uri="{FF2B5EF4-FFF2-40B4-BE49-F238E27FC236}">
                <a16:creationId xmlns:a16="http://schemas.microsoft.com/office/drawing/2014/main" id="{7876FB01-5F27-445A-9672-28EEE40B3E3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36612" y="1669002"/>
            <a:ext cx="4845097" cy="2343477"/>
          </a:xfrm>
        </p:spPr>
      </p:pic>
      <p:sp>
        <p:nvSpPr>
          <p:cNvPr id="5" name="Text Placeholder 4">
            <a:extLst>
              <a:ext uri="{FF2B5EF4-FFF2-40B4-BE49-F238E27FC236}">
                <a16:creationId xmlns:a16="http://schemas.microsoft.com/office/drawing/2014/main" id="{42715106-4E40-40C6-98C7-BC702F2BD197}"/>
              </a:ext>
            </a:extLst>
          </p:cNvPr>
          <p:cNvSpPr>
            <a:spLocks noGrp="1"/>
          </p:cNvSpPr>
          <p:nvPr>
            <p:ph type="body" sz="quarter" idx="3"/>
          </p:nvPr>
        </p:nvSpPr>
        <p:spPr>
          <a:xfrm>
            <a:off x="6169024" y="1066308"/>
            <a:ext cx="5183188" cy="520499"/>
          </a:xfrm>
        </p:spPr>
        <p:txBody>
          <a:bodyPr/>
          <a:lstStyle/>
          <a:p>
            <a:pPr algn="ctr"/>
            <a:r>
              <a:rPr lang="en-US" u="sng" dirty="0"/>
              <a:t>Random Forest Classifier</a:t>
            </a:r>
          </a:p>
        </p:txBody>
      </p:sp>
      <p:pic>
        <p:nvPicPr>
          <p:cNvPr id="8" name="Content Placeholder 7" descr="Text&#10;&#10;Description automatically generated">
            <a:extLst>
              <a:ext uri="{FF2B5EF4-FFF2-40B4-BE49-F238E27FC236}">
                <a16:creationId xmlns:a16="http://schemas.microsoft.com/office/drawing/2014/main" id="{C8DE4286-E4F4-4729-8D7B-500ADC9F9C1C}"/>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72200" y="1669002"/>
            <a:ext cx="5183188" cy="4714043"/>
          </a:xfrm>
        </p:spPr>
      </p:pic>
      <p:sp>
        <p:nvSpPr>
          <p:cNvPr id="11" name="TextBox 10">
            <a:extLst>
              <a:ext uri="{FF2B5EF4-FFF2-40B4-BE49-F238E27FC236}">
                <a16:creationId xmlns:a16="http://schemas.microsoft.com/office/drawing/2014/main" id="{824D6293-EB5E-496A-BB7D-8648B47A186F}"/>
              </a:ext>
            </a:extLst>
          </p:cNvPr>
          <p:cNvSpPr txBox="1"/>
          <p:nvPr/>
        </p:nvSpPr>
        <p:spPr>
          <a:xfrm>
            <a:off x="836612" y="4030778"/>
            <a:ext cx="5259388" cy="461665"/>
          </a:xfrm>
          <a:prstGeom prst="rect">
            <a:avLst/>
          </a:prstGeom>
          <a:noFill/>
        </p:spPr>
        <p:txBody>
          <a:bodyPr wrap="square" rtlCol="0">
            <a:spAutoFit/>
          </a:bodyPr>
          <a:lstStyle/>
          <a:p>
            <a:pPr algn="ctr"/>
            <a:r>
              <a:rPr lang="en-US" sz="2400" b="1" u="sng" dirty="0"/>
              <a:t>Ranked Features by Position</a:t>
            </a:r>
          </a:p>
        </p:txBody>
      </p:sp>
      <p:pic>
        <p:nvPicPr>
          <p:cNvPr id="13" name="Picture 12" descr="Chart, pie chart&#10;&#10;Description automatically generated">
            <a:extLst>
              <a:ext uri="{FF2B5EF4-FFF2-40B4-BE49-F238E27FC236}">
                <a16:creationId xmlns:a16="http://schemas.microsoft.com/office/drawing/2014/main" id="{16BD05A0-55A3-4D81-AF4F-E3AC804C1A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81003" y="4510742"/>
            <a:ext cx="3675355" cy="2181974"/>
          </a:xfrm>
          <a:prstGeom prst="rect">
            <a:avLst/>
          </a:prstGeom>
        </p:spPr>
      </p:pic>
    </p:spTree>
    <p:extLst>
      <p:ext uri="{BB962C8B-B14F-4D97-AF65-F5344CB8AC3E}">
        <p14:creationId xmlns:p14="http://schemas.microsoft.com/office/powerpoint/2010/main" val="1247056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A1278-A402-4110-B288-8DB16C9A741B}"/>
              </a:ext>
            </a:extLst>
          </p:cNvPr>
          <p:cNvSpPr>
            <a:spLocks noGrp="1"/>
          </p:cNvSpPr>
          <p:nvPr>
            <p:ph type="title"/>
          </p:nvPr>
        </p:nvSpPr>
        <p:spPr/>
        <p:txBody>
          <a:bodyPr/>
          <a:lstStyle/>
          <a:p>
            <a:r>
              <a:rPr lang="en-US" dirty="0"/>
              <a:t>Model Limitations</a:t>
            </a:r>
          </a:p>
        </p:txBody>
      </p:sp>
      <p:sp>
        <p:nvSpPr>
          <p:cNvPr id="3" name="Content Placeholder 2">
            <a:extLst>
              <a:ext uri="{FF2B5EF4-FFF2-40B4-BE49-F238E27FC236}">
                <a16:creationId xmlns:a16="http://schemas.microsoft.com/office/drawing/2014/main" id="{2371E4DA-EE40-4D3F-83C6-FC5D6C89CF4C}"/>
              </a:ext>
            </a:extLst>
          </p:cNvPr>
          <p:cNvSpPr>
            <a:spLocks noGrp="1"/>
          </p:cNvSpPr>
          <p:nvPr>
            <p:ph idx="1"/>
          </p:nvPr>
        </p:nvSpPr>
        <p:spPr>
          <a:xfrm>
            <a:off x="838200" y="1438183"/>
            <a:ext cx="10515600" cy="4738779"/>
          </a:xfrm>
        </p:spPr>
        <p:txBody>
          <a:bodyPr/>
          <a:lstStyle/>
          <a:p>
            <a:r>
              <a:rPr lang="en-US" dirty="0"/>
              <a:t>Limited to accuracy scores for linear regression models (predicted points vs actual points)</a:t>
            </a:r>
          </a:p>
          <a:p>
            <a:r>
              <a:rPr lang="en-US" dirty="0"/>
              <a:t>Random forest classifier only helps to discern which past statistics actually assisted in predicting our model</a:t>
            </a:r>
          </a:p>
          <a:p>
            <a:r>
              <a:rPr lang="en-US"/>
              <a:t>Chose model features </a:t>
            </a:r>
            <a:r>
              <a:rPr lang="en-US" dirty="0"/>
              <a:t>based on statistics which result in fantasy points and other basic stats we believed could be relevant</a:t>
            </a:r>
          </a:p>
          <a:p>
            <a:r>
              <a:rPr lang="en-US" dirty="0"/>
              <a:t>QB model was by far the most inaccurate of our positional models, showing that our model had much better success at predicting fantasy points accumulated for RBs, WRs, and TEs</a:t>
            </a:r>
          </a:p>
          <a:p>
            <a:endParaRPr lang="en-US" dirty="0"/>
          </a:p>
        </p:txBody>
      </p:sp>
    </p:spTree>
    <p:extLst>
      <p:ext uri="{BB962C8B-B14F-4D97-AF65-F5344CB8AC3E}">
        <p14:creationId xmlns:p14="http://schemas.microsoft.com/office/powerpoint/2010/main" val="91851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27248369-464E-49D1-91FC-BC34A50A6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2264989"/>
            <a:ext cx="12188952" cy="39521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4" name="Content Placeholder 3">
            <a:extLst>
              <a:ext uri="{FF2B5EF4-FFF2-40B4-BE49-F238E27FC236}">
                <a16:creationId xmlns:a16="http://schemas.microsoft.com/office/drawing/2014/main" id="{AD0E10D8-645F-426E-8460-E7383C7061E0}"/>
              </a:ext>
            </a:extLst>
          </p:cNvPr>
          <p:cNvGraphicFramePr>
            <a:graphicFrameLocks noGrp="1"/>
          </p:cNvGraphicFramePr>
          <p:nvPr>
            <p:ph idx="1"/>
            <p:extLst>
              <p:ext uri="{D42A27DB-BD31-4B8C-83A1-F6EECF244321}">
                <p14:modId xmlns:p14="http://schemas.microsoft.com/office/powerpoint/2010/main" val="2952228061"/>
              </p:ext>
            </p:extLst>
          </p:nvPr>
        </p:nvGraphicFramePr>
        <p:xfrm>
          <a:off x="0" y="2404997"/>
          <a:ext cx="12191999" cy="3256768"/>
        </p:xfrm>
        <a:graphic>
          <a:graphicData uri="http://schemas.openxmlformats.org/drawingml/2006/table">
            <a:tbl>
              <a:tblPr firstRow="1" bandRow="1"/>
              <a:tblGrid>
                <a:gridCol w="999280">
                  <a:extLst>
                    <a:ext uri="{9D8B030D-6E8A-4147-A177-3AD203B41FA5}">
                      <a16:colId xmlns:a16="http://schemas.microsoft.com/office/drawing/2014/main" val="463873009"/>
                    </a:ext>
                  </a:extLst>
                </a:gridCol>
                <a:gridCol w="1239058">
                  <a:extLst>
                    <a:ext uri="{9D8B030D-6E8A-4147-A177-3AD203B41FA5}">
                      <a16:colId xmlns:a16="http://schemas.microsoft.com/office/drawing/2014/main" val="3864703592"/>
                    </a:ext>
                  </a:extLst>
                </a:gridCol>
                <a:gridCol w="978076">
                  <a:extLst>
                    <a:ext uri="{9D8B030D-6E8A-4147-A177-3AD203B41FA5}">
                      <a16:colId xmlns:a16="http://schemas.microsoft.com/office/drawing/2014/main" val="2857804938"/>
                    </a:ext>
                  </a:extLst>
                </a:gridCol>
                <a:gridCol w="1454367">
                  <a:extLst>
                    <a:ext uri="{9D8B030D-6E8A-4147-A177-3AD203B41FA5}">
                      <a16:colId xmlns:a16="http://schemas.microsoft.com/office/drawing/2014/main" val="225885190"/>
                    </a:ext>
                  </a:extLst>
                </a:gridCol>
                <a:gridCol w="924249">
                  <a:extLst>
                    <a:ext uri="{9D8B030D-6E8A-4147-A177-3AD203B41FA5}">
                      <a16:colId xmlns:a16="http://schemas.microsoft.com/office/drawing/2014/main" val="1967302722"/>
                    </a:ext>
                  </a:extLst>
                </a:gridCol>
                <a:gridCol w="814963">
                  <a:extLst>
                    <a:ext uri="{9D8B030D-6E8A-4147-A177-3AD203B41FA5}">
                      <a16:colId xmlns:a16="http://schemas.microsoft.com/office/drawing/2014/main" val="2717232251"/>
                    </a:ext>
                  </a:extLst>
                </a:gridCol>
                <a:gridCol w="958502">
                  <a:extLst>
                    <a:ext uri="{9D8B030D-6E8A-4147-A177-3AD203B41FA5}">
                      <a16:colId xmlns:a16="http://schemas.microsoft.com/office/drawing/2014/main" val="176385546"/>
                    </a:ext>
                  </a:extLst>
                </a:gridCol>
                <a:gridCol w="793757">
                  <a:extLst>
                    <a:ext uri="{9D8B030D-6E8A-4147-A177-3AD203B41FA5}">
                      <a16:colId xmlns:a16="http://schemas.microsoft.com/office/drawing/2014/main" val="3137735196"/>
                    </a:ext>
                  </a:extLst>
                </a:gridCol>
                <a:gridCol w="1108568">
                  <a:extLst>
                    <a:ext uri="{9D8B030D-6E8A-4147-A177-3AD203B41FA5}">
                      <a16:colId xmlns:a16="http://schemas.microsoft.com/office/drawing/2014/main" val="986599571"/>
                    </a:ext>
                  </a:extLst>
                </a:gridCol>
                <a:gridCol w="1274942">
                  <a:extLst>
                    <a:ext uri="{9D8B030D-6E8A-4147-A177-3AD203B41FA5}">
                      <a16:colId xmlns:a16="http://schemas.microsoft.com/office/drawing/2014/main" val="2057146995"/>
                    </a:ext>
                  </a:extLst>
                </a:gridCol>
                <a:gridCol w="622489">
                  <a:extLst>
                    <a:ext uri="{9D8B030D-6E8A-4147-A177-3AD203B41FA5}">
                      <a16:colId xmlns:a16="http://schemas.microsoft.com/office/drawing/2014/main" val="1915051978"/>
                    </a:ext>
                  </a:extLst>
                </a:gridCol>
                <a:gridCol w="1023748">
                  <a:extLst>
                    <a:ext uri="{9D8B030D-6E8A-4147-A177-3AD203B41FA5}">
                      <a16:colId xmlns:a16="http://schemas.microsoft.com/office/drawing/2014/main" val="1703463697"/>
                    </a:ext>
                  </a:extLst>
                </a:gridCol>
              </a:tblGrid>
              <a:tr h="302232">
                <a:tc>
                  <a:txBody>
                    <a:bodyPr/>
                    <a:lstStyle/>
                    <a:p>
                      <a:pPr algn="l" fontAlgn="ctr">
                        <a:spcBef>
                          <a:spcPts val="0"/>
                        </a:spcBef>
                        <a:spcAft>
                          <a:spcPts val="0"/>
                        </a:spcAft>
                      </a:pPr>
                      <a:r>
                        <a:rPr lang="en-US" sz="900" b="1" i="0" u="none" strike="noStrike">
                          <a:solidFill>
                            <a:srgbClr val="24292F"/>
                          </a:solidFill>
                          <a:effectLst/>
                          <a:latin typeface="Segoe UI" panose="020B0502040204020203" pitchFamily="34" charset="0"/>
                        </a:rPr>
                        <a:t>Name</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1" i="0" u="none" strike="noStrike">
                          <a:solidFill>
                            <a:srgbClr val="24292F"/>
                          </a:solidFill>
                          <a:effectLst/>
                          <a:latin typeface="Segoe UI" panose="020B0502040204020203" pitchFamily="34" charset="0"/>
                        </a:rPr>
                        <a:t>Completed_Passes</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1" i="0" u="none" strike="noStrike">
                          <a:solidFill>
                            <a:srgbClr val="24292F"/>
                          </a:solidFill>
                          <a:effectLst/>
                          <a:latin typeface="Segoe UI" panose="020B0502040204020203" pitchFamily="34" charset="0"/>
                        </a:rPr>
                        <a:t>Passing_Yards</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1" i="0" u="none" strike="noStrike">
                          <a:solidFill>
                            <a:srgbClr val="24292F"/>
                          </a:solidFill>
                          <a:effectLst/>
                          <a:latin typeface="Segoe UI" panose="020B0502040204020203" pitchFamily="34" charset="0"/>
                        </a:rPr>
                        <a:t>Interceptions_Thrown</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1" i="0" u="none" strike="noStrike">
                          <a:solidFill>
                            <a:srgbClr val="24292F"/>
                          </a:solidFill>
                          <a:effectLst/>
                          <a:latin typeface="Segoe UI" panose="020B0502040204020203" pitchFamily="34" charset="0"/>
                        </a:rPr>
                        <a:t>Longest_Pass</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1" i="0" u="none" strike="noStrike">
                          <a:solidFill>
                            <a:srgbClr val="24292F"/>
                          </a:solidFill>
                          <a:effectLst/>
                          <a:latin typeface="Segoe UI" panose="020B0502040204020203" pitchFamily="34" charset="0"/>
                        </a:rPr>
                        <a:t>Rush_Yards</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1" i="0" u="none" strike="noStrike">
                          <a:solidFill>
                            <a:srgbClr val="24292F"/>
                          </a:solidFill>
                          <a:effectLst/>
                          <a:latin typeface="Segoe UI" panose="020B0502040204020203" pitchFamily="34" charset="0"/>
                        </a:rPr>
                        <a:t>Longest_Rush</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1" i="0" u="none" strike="noStrike">
                          <a:solidFill>
                            <a:srgbClr val="24292F"/>
                          </a:solidFill>
                          <a:effectLst/>
                          <a:latin typeface="Segoe UI" panose="020B0502040204020203" pitchFamily="34" charset="0"/>
                        </a:rPr>
                        <a:t>Receptions</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1" i="0" u="none" strike="noStrike">
                          <a:solidFill>
                            <a:srgbClr val="24292F"/>
                          </a:solidFill>
                          <a:effectLst/>
                          <a:latin typeface="Segoe UI" panose="020B0502040204020203" pitchFamily="34" charset="0"/>
                        </a:rPr>
                        <a:t>Receiving_Yards</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1" i="0" u="none" strike="noStrike">
                          <a:solidFill>
                            <a:srgbClr val="24292F"/>
                          </a:solidFill>
                          <a:effectLst/>
                          <a:latin typeface="Segoe UI" panose="020B0502040204020203" pitchFamily="34" charset="0"/>
                        </a:rPr>
                        <a:t>Longest_Reception</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1" i="0" u="none" strike="noStrike">
                          <a:solidFill>
                            <a:srgbClr val="24292F"/>
                          </a:solidFill>
                          <a:effectLst/>
                          <a:latin typeface="Segoe UI" panose="020B0502040204020203" pitchFamily="34" charset="0"/>
                        </a:rPr>
                        <a:t>Position</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1" i="0" u="none" strike="noStrike">
                          <a:solidFill>
                            <a:srgbClr val="24292F"/>
                          </a:solidFill>
                          <a:effectLst/>
                          <a:latin typeface="Segoe UI" panose="020B0502040204020203" pitchFamily="34" charset="0"/>
                        </a:rPr>
                        <a:t>Fantasy_Points</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extLst>
                  <a:ext uri="{0D108BD9-81ED-4DB2-BD59-A6C34878D82A}">
                    <a16:rowId xmlns:a16="http://schemas.microsoft.com/office/drawing/2014/main" val="1635384513"/>
                  </a:ext>
                </a:extLst>
              </a:tr>
              <a:tr h="302232">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Kirk Cousins</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19</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259</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1</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37</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34</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16</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QB</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20.76</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extLst>
                  <a:ext uri="{0D108BD9-81ED-4DB2-BD59-A6C34878D82A}">
                    <a16:rowId xmlns:a16="http://schemas.microsoft.com/office/drawing/2014/main" val="2976182968"/>
                  </a:ext>
                </a:extLst>
              </a:tr>
              <a:tr h="536680">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Alexander Mattison</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50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21</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4</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30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9</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RB</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12</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extLst>
                  <a:ext uri="{0D108BD9-81ED-4DB2-BD59-A6C34878D82A}">
                    <a16:rowId xmlns:a16="http://schemas.microsoft.com/office/drawing/2014/main" val="3292631923"/>
                  </a:ext>
                </a:extLst>
              </a:tr>
              <a:tr h="302232">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Dalvin Cook</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50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12</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1</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-2</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-2</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RB</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17.8</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extLst>
                  <a:ext uri="{0D108BD9-81ED-4DB2-BD59-A6C34878D82A}">
                    <a16:rowId xmlns:a16="http://schemas.microsoft.com/office/drawing/2014/main" val="2306326056"/>
                  </a:ext>
                </a:extLst>
              </a:tr>
              <a:tr h="302232">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Adam Thielen</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6</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110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37</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WR</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32</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extLst>
                  <a:ext uri="{0D108BD9-81ED-4DB2-BD59-A6C34878D82A}">
                    <a16:rowId xmlns:a16="http://schemas.microsoft.com/office/drawing/2014/main" val="1069704430"/>
                  </a:ext>
                </a:extLst>
              </a:tr>
              <a:tr h="302232">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Olabisi Johnson</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3</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56</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29</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WR</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8.6</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extLst>
                  <a:ext uri="{0D108BD9-81ED-4DB2-BD59-A6C34878D82A}">
                    <a16:rowId xmlns:a16="http://schemas.microsoft.com/office/drawing/2014/main" val="4104176689"/>
                  </a:ext>
                </a:extLst>
              </a:tr>
              <a:tr h="302232">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Kyle Rudolph</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2</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28</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22</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TE</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4.8</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extLst>
                  <a:ext uri="{0D108BD9-81ED-4DB2-BD59-A6C34878D82A}">
                    <a16:rowId xmlns:a16="http://schemas.microsoft.com/office/drawing/2014/main" val="2027995424"/>
                  </a:ext>
                </a:extLst>
              </a:tr>
              <a:tr h="302232">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Justin Jefferson</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2</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26</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17</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WR</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4.6</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extLst>
                  <a:ext uri="{0D108BD9-81ED-4DB2-BD59-A6C34878D82A}">
                    <a16:rowId xmlns:a16="http://schemas.microsoft.com/office/drawing/2014/main" val="3926403356"/>
                  </a:ext>
                </a:extLst>
              </a:tr>
              <a:tr h="302232">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Irv Smith Jr.</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1</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11</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11</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TE</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2.1</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extLst>
                  <a:ext uri="{0D108BD9-81ED-4DB2-BD59-A6C34878D82A}">
                    <a16:rowId xmlns:a16="http://schemas.microsoft.com/office/drawing/2014/main" val="3845107030"/>
                  </a:ext>
                </a:extLst>
              </a:tr>
              <a:tr h="302232">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Mike Boone</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RB</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dirty="0">
                          <a:solidFill>
                            <a:srgbClr val="24292F"/>
                          </a:solidFill>
                          <a:effectLst/>
                          <a:latin typeface="Segoe UI" panose="020B0502040204020203" pitchFamily="34" charset="0"/>
                        </a:rPr>
                        <a:t>0</a:t>
                      </a:r>
                      <a:endParaRPr lang="en-US" sz="2000" b="0" i="0" u="none" strike="noStrike" dirty="0">
                        <a:effectLst/>
                        <a:latin typeface="Arial" panose="020B0604020202020204" pitchFamily="34" charset="0"/>
                      </a:endParaRPr>
                    </a:p>
                  </a:txBody>
                  <a:tcPr marL="6476" marR="6476" marT="6476" marB="0" anchor="ctr">
                    <a:lnL>
                      <a:noFill/>
                    </a:lnL>
                    <a:lnR>
                      <a:noFill/>
                    </a:lnR>
                    <a:lnT>
                      <a:noFill/>
                    </a:lnT>
                    <a:lnB>
                      <a:noFill/>
                    </a:lnB>
                  </a:tcPr>
                </a:tc>
                <a:extLst>
                  <a:ext uri="{0D108BD9-81ED-4DB2-BD59-A6C34878D82A}">
                    <a16:rowId xmlns:a16="http://schemas.microsoft.com/office/drawing/2014/main" val="2969414227"/>
                  </a:ext>
                </a:extLst>
              </a:tr>
            </a:tbl>
          </a:graphicData>
        </a:graphic>
      </p:graphicFrame>
    </p:spTree>
    <p:extLst>
      <p:ext uri="{BB962C8B-B14F-4D97-AF65-F5344CB8AC3E}">
        <p14:creationId xmlns:p14="http://schemas.microsoft.com/office/powerpoint/2010/main" val="2123746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65E0E3C-32F3-480B-9842-7611BBE2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12708"/>
            <a:ext cx="12192000" cy="2645291"/>
          </a:xfrm>
          <a:prstGeom prst="rect">
            <a:avLst/>
          </a:prstGeom>
          <a:solidFill>
            <a:schemeClr val="tx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2B0E94-2D3F-4DE2-AC63-D3FF77FB30B3}"/>
              </a:ext>
            </a:extLst>
          </p:cNvPr>
          <p:cNvSpPr>
            <a:spLocks noGrp="1"/>
          </p:cNvSpPr>
          <p:nvPr>
            <p:ph type="title"/>
          </p:nvPr>
        </p:nvSpPr>
        <p:spPr>
          <a:xfrm>
            <a:off x="961644" y="4585066"/>
            <a:ext cx="10268712" cy="1169121"/>
          </a:xfrm>
        </p:spPr>
        <p:txBody>
          <a:bodyPr vert="horz" lIns="91440" tIns="45720" rIns="91440" bIns="45720" rtlCol="0" anchor="ctr">
            <a:normAutofit/>
          </a:bodyPr>
          <a:lstStyle/>
          <a:p>
            <a:pPr algn="ctr"/>
            <a:r>
              <a:rPr lang="en-US" sz="7200" dirty="0"/>
              <a:t>Stats</a:t>
            </a:r>
          </a:p>
        </p:txBody>
      </p:sp>
      <p:pic>
        <p:nvPicPr>
          <p:cNvPr id="7" name="Picture 6" descr="Text&#10;&#10;Description automatically generated">
            <a:extLst>
              <a:ext uri="{FF2B5EF4-FFF2-40B4-BE49-F238E27FC236}">
                <a16:creationId xmlns:a16="http://schemas.microsoft.com/office/drawing/2014/main" id="{63766E45-F47D-440D-B690-13DAA015F1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4798" y="124202"/>
            <a:ext cx="4573114" cy="4048331"/>
          </a:xfrm>
          <a:prstGeom prst="rect">
            <a:avLst/>
          </a:prstGeom>
        </p:spPr>
      </p:pic>
      <p:pic>
        <p:nvPicPr>
          <p:cNvPr id="5" name="Content Placeholder 4" descr="Table&#10;&#10;Description automatically generated">
            <a:extLst>
              <a:ext uri="{FF2B5EF4-FFF2-40B4-BE49-F238E27FC236}">
                <a16:creationId xmlns:a16="http://schemas.microsoft.com/office/drawing/2014/main" id="{0B06DA64-2AEF-4B0D-9947-A8B585A24A7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52029" y="124267"/>
            <a:ext cx="4573114" cy="3807118"/>
          </a:xfrm>
          <a:prstGeom prst="rect">
            <a:avLst/>
          </a:prstGeom>
        </p:spPr>
      </p:pic>
    </p:spTree>
    <p:extLst>
      <p:ext uri="{BB962C8B-B14F-4D97-AF65-F5344CB8AC3E}">
        <p14:creationId xmlns:p14="http://schemas.microsoft.com/office/powerpoint/2010/main" val="26237081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Illuminated server room panel">
            <a:extLst>
              <a:ext uri="{FF2B5EF4-FFF2-40B4-BE49-F238E27FC236}">
                <a16:creationId xmlns:a16="http://schemas.microsoft.com/office/drawing/2014/main" id="{710C9302-8C56-4BEE-B38D-275D10599B64}"/>
              </a:ext>
            </a:extLst>
          </p:cNvPr>
          <p:cNvPicPr>
            <a:picLocks noChangeAspect="1"/>
          </p:cNvPicPr>
          <p:nvPr/>
        </p:nvPicPr>
        <p:blipFill rotWithShape="1">
          <a:blip r:embed="rId2"/>
          <a:srcRect t="15730"/>
          <a:stretch/>
        </p:blipFill>
        <p:spPr>
          <a:xfrm>
            <a:off x="20" y="0"/>
            <a:ext cx="12191980" cy="6857999"/>
          </a:xfrm>
          <a:prstGeom prst="rect">
            <a:avLst/>
          </a:prstGeom>
        </p:spPr>
      </p:pic>
      <p:sp>
        <p:nvSpPr>
          <p:cNvPr id="22" name="Rectangle 21">
            <a:extLst>
              <a:ext uri="{FF2B5EF4-FFF2-40B4-BE49-F238E27FC236}">
                <a16:creationId xmlns:a16="http://schemas.microsoft.com/office/drawing/2014/main" id="{1C2F3FA0-960A-435A-AC72-8ADCBF50F7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51139"/>
            <a:ext cx="12192000" cy="1644556"/>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392965-EADA-424F-9426-6DE481B8974F}"/>
              </a:ext>
            </a:extLst>
          </p:cNvPr>
          <p:cNvSpPr>
            <a:spLocks noGrp="1"/>
          </p:cNvSpPr>
          <p:nvPr>
            <p:ph type="title"/>
          </p:nvPr>
        </p:nvSpPr>
        <p:spPr>
          <a:xfrm>
            <a:off x="961644" y="4675366"/>
            <a:ext cx="10268712" cy="846223"/>
          </a:xfrm>
        </p:spPr>
        <p:txBody>
          <a:bodyPr vert="horz" lIns="91440" tIns="45720" rIns="91440" bIns="45720" rtlCol="0" anchor="b">
            <a:normAutofit/>
          </a:bodyPr>
          <a:lstStyle/>
          <a:p>
            <a:pPr algn="ctr"/>
            <a:r>
              <a:rPr lang="en-US" sz="5400">
                <a:solidFill>
                  <a:srgbClr val="FFFFFF"/>
                </a:solidFill>
              </a:rPr>
              <a:t>Nic-Web App</a:t>
            </a:r>
          </a:p>
        </p:txBody>
      </p:sp>
    </p:spTree>
    <p:extLst>
      <p:ext uri="{BB962C8B-B14F-4D97-AF65-F5344CB8AC3E}">
        <p14:creationId xmlns:p14="http://schemas.microsoft.com/office/powerpoint/2010/main" val="1610004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title"/>
          </p:nvPr>
        </p:nvSpPr>
        <p:spPr>
          <a:xfrm>
            <a:off x="444500" y="542925"/>
            <a:ext cx="11214100" cy="535531"/>
          </a:xfrm>
        </p:spPr>
        <p:txBody>
          <a:bodyPr vert="horz" wrap="square" lIns="91440" tIns="45720" rIns="91440" bIns="45720" rtlCol="0" anchor="t">
            <a:normAutofit/>
          </a:bodyPr>
          <a:lstStyle/>
          <a:p>
            <a:r>
              <a:rPr lang="en-US" b="1" kern="1200" spc="-70" baseline="0" dirty="0">
                <a:latin typeface="+mj-lt"/>
                <a:ea typeface="+mj-ea"/>
                <a:cs typeface="+mj-cs"/>
              </a:rPr>
              <a:t>Web App </a:t>
            </a:r>
          </a:p>
        </p:txBody>
      </p:sp>
      <p:sp>
        <p:nvSpPr>
          <p:cNvPr id="10" name="Slide Number Placeholder 2">
            <a:extLst>
              <a:ext uri="{FF2B5EF4-FFF2-40B4-BE49-F238E27FC236}">
                <a16:creationId xmlns:a16="http://schemas.microsoft.com/office/drawing/2014/main" id="{B2E25438-821E-4DDE-BC4E-AEFD9CEE8326}"/>
              </a:ext>
            </a:extLst>
          </p:cNvPr>
          <p:cNvSpPr>
            <a:spLocks noGrp="1"/>
          </p:cNvSpPr>
          <p:nvPr>
            <p:ph type="sldNum" sz="quarter" idx="12"/>
          </p:nvPr>
        </p:nvSpPr>
        <p:spPr>
          <a:xfrm>
            <a:off x="11252200" y="6315075"/>
            <a:ext cx="406400"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C263D6C4-4840-40CC-AC84-17E24B3B7BDE}" type="slidenum">
              <a:rPr kumimoji="0" lang="en-US" b="0" i="0" u="none" strike="noStrike" cap="none" spc="0" normalizeH="0" baseline="0" smtClean="0">
                <a:ln>
                  <a:noFill/>
                </a:ln>
                <a:effectLst/>
                <a:uLnTx/>
                <a:uFillTx/>
              </a:rPr>
              <a:pPr marR="0" lvl="0" indent="0" fontAlgn="auto">
                <a:spcBef>
                  <a:spcPts val="0"/>
                </a:spcBef>
                <a:spcAft>
                  <a:spcPts val="600"/>
                </a:spcAft>
                <a:buClrTx/>
                <a:buSzTx/>
                <a:buFontTx/>
                <a:buNone/>
                <a:tabLst/>
                <a:defRPr/>
              </a:pPr>
              <a:t>15</a:t>
            </a:fld>
            <a:endParaRPr kumimoji="0" lang="en-US" b="0" i="0" u="none" strike="noStrike" cap="none" spc="0" normalizeH="0" baseline="0">
              <a:ln>
                <a:noFill/>
              </a:ln>
              <a:effectLst/>
              <a:uLnTx/>
              <a:uFillTx/>
            </a:endParaRPr>
          </a:p>
        </p:txBody>
      </p:sp>
      <p:sp>
        <p:nvSpPr>
          <p:cNvPr id="3" name="TextBox 2">
            <a:extLst>
              <a:ext uri="{FF2B5EF4-FFF2-40B4-BE49-F238E27FC236}">
                <a16:creationId xmlns:a16="http://schemas.microsoft.com/office/drawing/2014/main" id="{D8B5A3FF-C5D4-4335-B6A9-75AB81C7086D}"/>
              </a:ext>
            </a:extLst>
          </p:cNvPr>
          <p:cNvSpPr txBox="1"/>
          <p:nvPr/>
        </p:nvSpPr>
        <p:spPr>
          <a:xfrm>
            <a:off x="443366" y="1444649"/>
            <a:ext cx="3365063" cy="4579079"/>
          </a:xfrm>
          <a:prstGeom prst="rect">
            <a:avLst/>
          </a:prstGeom>
        </p:spPr>
        <p:txBody>
          <a:bodyPr vert="horz" lIns="91440" tIns="45720" rIns="91440" bIns="45720" rtlCol="0">
            <a:normAutofit/>
          </a:bodyPr>
          <a:lstStyle/>
          <a:p>
            <a:pPr marR="0" fontAlgn="auto">
              <a:lnSpc>
                <a:spcPct val="90000"/>
              </a:lnSpc>
              <a:spcBef>
                <a:spcPts val="1000"/>
              </a:spcBef>
              <a:spcAft>
                <a:spcPts val="0"/>
              </a:spcAft>
              <a:buClr>
                <a:schemeClr val="accent2"/>
              </a:buClr>
              <a:buSzTx/>
              <a:tabLst/>
              <a:defRPr/>
            </a:pPr>
            <a:r>
              <a:rPr kumimoji="0" lang="en-US" sz="1600" b="0" i="0" u="none" strike="noStrike" kern="1200" cap="none" spc="0" normalizeH="0" baseline="0">
                <a:ln>
                  <a:noFill/>
                </a:ln>
                <a:solidFill>
                  <a:schemeClr val="bg1"/>
                </a:solidFill>
                <a:effectLst/>
                <a:uLnTx/>
                <a:uFillTx/>
                <a:latin typeface="+mn-lt"/>
                <a:ea typeface="+mn-ea"/>
                <a:cs typeface="+mn-cs"/>
              </a:rPr>
              <a:t>Original Premise:</a:t>
            </a:r>
          </a:p>
          <a:p>
            <a:pPr marR="0" fontAlgn="auto">
              <a:lnSpc>
                <a:spcPct val="90000"/>
              </a:lnSpc>
              <a:spcBef>
                <a:spcPts val="1000"/>
              </a:spcBef>
              <a:spcAft>
                <a:spcPts val="0"/>
              </a:spcAft>
              <a:buClr>
                <a:schemeClr val="accent2"/>
              </a:buClr>
              <a:buSzTx/>
              <a:tabLst/>
              <a:defRPr/>
            </a:pPr>
            <a:r>
              <a:rPr kumimoji="0" lang="en-US" sz="1600" b="0" i="0" u="none" strike="noStrike" kern="1200" cap="none" spc="0" normalizeH="0" baseline="0">
                <a:ln>
                  <a:noFill/>
                </a:ln>
                <a:solidFill>
                  <a:schemeClr val="bg1"/>
                </a:solidFill>
                <a:effectLst/>
                <a:uLnTx/>
                <a:uFillTx/>
                <a:latin typeface="+mn-lt"/>
                <a:ea typeface="+mn-ea"/>
                <a:cs typeface="+mn-cs"/>
              </a:rPr>
              <a:t>Python Based App</a:t>
            </a:r>
          </a:p>
          <a:p>
            <a:pPr marR="0" fontAlgn="auto">
              <a:lnSpc>
                <a:spcPct val="90000"/>
              </a:lnSpc>
              <a:spcBef>
                <a:spcPts val="1000"/>
              </a:spcBef>
              <a:spcAft>
                <a:spcPts val="0"/>
              </a:spcAft>
              <a:buClr>
                <a:schemeClr val="accent2"/>
              </a:buClr>
              <a:buSzTx/>
              <a:tabLst/>
              <a:defRPr/>
            </a:pPr>
            <a:r>
              <a:rPr kumimoji="0" lang="en-US" sz="1600" b="0" i="0" u="none" strike="noStrike" kern="1200" cap="none" spc="0" normalizeH="0" baseline="0">
                <a:ln>
                  <a:noFill/>
                </a:ln>
                <a:solidFill>
                  <a:schemeClr val="bg1"/>
                </a:solidFill>
                <a:effectLst/>
                <a:uLnTx/>
                <a:uFillTx/>
                <a:latin typeface="+mn-lt"/>
                <a:ea typeface="+mn-ea"/>
                <a:cs typeface="+mn-cs"/>
              </a:rPr>
              <a:t>Live Reference to SQL Database</a:t>
            </a:r>
          </a:p>
          <a:p>
            <a:pPr marR="0" fontAlgn="auto">
              <a:lnSpc>
                <a:spcPct val="90000"/>
              </a:lnSpc>
              <a:spcBef>
                <a:spcPts val="1000"/>
              </a:spcBef>
              <a:spcAft>
                <a:spcPts val="0"/>
              </a:spcAft>
              <a:buClr>
                <a:schemeClr val="accent2"/>
              </a:buClr>
              <a:buSzTx/>
              <a:tabLst/>
              <a:defRPr/>
            </a:pPr>
            <a:r>
              <a:rPr kumimoji="0" lang="en-US" sz="1600" b="0" i="0" u="none" strike="noStrike" kern="1200" cap="none" spc="0" normalizeH="0" baseline="0">
                <a:ln>
                  <a:noFill/>
                </a:ln>
                <a:solidFill>
                  <a:schemeClr val="bg1"/>
                </a:solidFill>
                <a:effectLst/>
                <a:uLnTx/>
                <a:uFillTx/>
                <a:latin typeface="+mn-lt"/>
                <a:ea typeface="+mn-ea"/>
                <a:cs typeface="+mn-cs"/>
              </a:rPr>
              <a:t>Gauge Chart for Selection Viability</a:t>
            </a:r>
          </a:p>
          <a:p>
            <a:pPr marR="0" fontAlgn="auto">
              <a:lnSpc>
                <a:spcPct val="90000"/>
              </a:lnSpc>
              <a:spcBef>
                <a:spcPts val="1000"/>
              </a:spcBef>
              <a:spcAft>
                <a:spcPts val="0"/>
              </a:spcAft>
              <a:buClr>
                <a:schemeClr val="accent2"/>
              </a:buClr>
              <a:buSzTx/>
              <a:tabLst/>
              <a:defRPr/>
            </a:pPr>
            <a:r>
              <a:rPr kumimoji="0" lang="en-US" sz="1600" b="0" i="0" u="none" strike="noStrike" kern="1200" cap="none" spc="0" normalizeH="0" baseline="0">
                <a:ln>
                  <a:noFill/>
                </a:ln>
                <a:solidFill>
                  <a:schemeClr val="bg1"/>
                </a:solidFill>
                <a:effectLst/>
                <a:uLnTx/>
                <a:uFillTx/>
                <a:latin typeface="+mn-lt"/>
                <a:ea typeface="+mn-ea"/>
                <a:cs typeface="+mn-cs"/>
              </a:rPr>
              <a:t>App Demo:</a:t>
            </a:r>
          </a:p>
          <a:p>
            <a:pPr marR="0" fontAlgn="auto">
              <a:lnSpc>
                <a:spcPct val="90000"/>
              </a:lnSpc>
              <a:spcBef>
                <a:spcPts val="1000"/>
              </a:spcBef>
              <a:spcAft>
                <a:spcPts val="0"/>
              </a:spcAft>
              <a:buClr>
                <a:schemeClr val="accent2"/>
              </a:buClr>
              <a:buSzTx/>
              <a:tabLst/>
              <a:defRPr/>
            </a:pPr>
            <a:r>
              <a:rPr kumimoji="0" lang="en-US" sz="1600" b="0" i="0" u="none" strike="noStrike" kern="1200" cap="none" spc="0" normalizeH="0" baseline="0">
                <a:ln>
                  <a:noFill/>
                </a:ln>
                <a:solidFill>
                  <a:schemeClr val="bg1"/>
                </a:solidFill>
                <a:effectLst/>
                <a:uLnTx/>
                <a:uFillTx/>
                <a:latin typeface="+mn-lt"/>
                <a:ea typeface="+mn-ea"/>
                <a:cs typeface="+mn-cs"/>
              </a:rPr>
              <a:t>HTML Filterable Table</a:t>
            </a:r>
          </a:p>
          <a:p>
            <a:pPr marR="0" fontAlgn="auto">
              <a:lnSpc>
                <a:spcPct val="90000"/>
              </a:lnSpc>
              <a:spcBef>
                <a:spcPts val="1000"/>
              </a:spcBef>
              <a:spcAft>
                <a:spcPts val="0"/>
              </a:spcAft>
              <a:buClr>
                <a:schemeClr val="accent2"/>
              </a:buClr>
              <a:buSzTx/>
              <a:tabLst/>
              <a:defRPr/>
            </a:pPr>
            <a:r>
              <a:rPr kumimoji="0" lang="en-US" sz="1600" b="0" i="0" u="none" strike="noStrike" kern="1200" cap="none" spc="0" normalizeH="0" baseline="0">
                <a:ln>
                  <a:noFill/>
                </a:ln>
                <a:solidFill>
                  <a:schemeClr val="bg1"/>
                </a:solidFill>
                <a:effectLst/>
                <a:uLnTx/>
                <a:uFillTx/>
                <a:latin typeface="+mn-lt"/>
                <a:ea typeface="+mn-ea"/>
                <a:cs typeface="+mn-cs"/>
              </a:rPr>
              <a:t>JavaScript Based App with Data.js Table</a:t>
            </a:r>
          </a:p>
          <a:p>
            <a:pPr marR="0" fontAlgn="auto">
              <a:lnSpc>
                <a:spcPct val="90000"/>
              </a:lnSpc>
              <a:spcBef>
                <a:spcPts val="1000"/>
              </a:spcBef>
              <a:spcAft>
                <a:spcPts val="0"/>
              </a:spcAft>
              <a:buClr>
                <a:schemeClr val="accent2"/>
              </a:buClr>
              <a:buSzTx/>
              <a:tabLst/>
              <a:defRPr/>
            </a:pPr>
            <a:r>
              <a:rPr kumimoji="0" lang="en-US" sz="1600" b="0" i="0" u="none" strike="noStrike" kern="1200" cap="none" spc="0" normalizeH="0" baseline="0">
                <a:ln>
                  <a:noFill/>
                </a:ln>
                <a:solidFill>
                  <a:schemeClr val="bg1"/>
                </a:solidFill>
                <a:effectLst/>
                <a:uLnTx/>
                <a:uFillTx/>
                <a:latin typeface="+mn-lt"/>
                <a:ea typeface="+mn-ea"/>
                <a:cs typeface="+mn-cs"/>
              </a:rPr>
              <a:t>Utilizes similar interactivity as Original</a:t>
            </a:r>
          </a:p>
          <a:p>
            <a:pPr marR="0" fontAlgn="auto">
              <a:lnSpc>
                <a:spcPct val="90000"/>
              </a:lnSpc>
              <a:spcBef>
                <a:spcPts val="1000"/>
              </a:spcBef>
              <a:spcAft>
                <a:spcPts val="0"/>
              </a:spcAft>
              <a:buClr>
                <a:schemeClr val="accent2"/>
              </a:buClr>
              <a:buSzTx/>
              <a:tabLst/>
              <a:defRPr/>
            </a:pPr>
            <a:r>
              <a:rPr kumimoji="0" lang="en-US" sz="1600" b="0" i="0" u="none" strike="noStrike" kern="1200" cap="none" spc="0" normalizeH="0" baseline="0">
                <a:ln>
                  <a:noFill/>
                </a:ln>
                <a:solidFill>
                  <a:schemeClr val="bg1"/>
                </a:solidFill>
                <a:effectLst/>
                <a:uLnTx/>
                <a:uFillTx/>
                <a:latin typeface="+mn-lt"/>
                <a:ea typeface="+mn-ea"/>
                <a:cs typeface="+mn-cs"/>
              </a:rPr>
              <a:t>Displays filterable info referenced from our API pull, not a live feed.</a:t>
            </a:r>
          </a:p>
          <a:p>
            <a:pPr marR="0" fontAlgn="auto">
              <a:lnSpc>
                <a:spcPct val="90000"/>
              </a:lnSpc>
              <a:spcBef>
                <a:spcPts val="1000"/>
              </a:spcBef>
              <a:spcAft>
                <a:spcPts val="0"/>
              </a:spcAft>
              <a:buClr>
                <a:schemeClr val="accent2"/>
              </a:buClr>
              <a:buSzTx/>
              <a:tabLst/>
              <a:defRPr/>
            </a:pPr>
            <a:r>
              <a:rPr kumimoji="0" lang="en-US" sz="1600" b="0" i="0" u="none" strike="noStrike" kern="1200" cap="none" spc="0" normalizeH="0" baseline="0">
                <a:ln>
                  <a:noFill/>
                </a:ln>
                <a:solidFill>
                  <a:schemeClr val="bg1"/>
                </a:solidFill>
                <a:effectLst/>
                <a:uLnTx/>
                <a:uFillTx/>
                <a:latin typeface="+mn-lt"/>
                <a:ea typeface="+mn-ea"/>
                <a:cs typeface="+mn-cs"/>
              </a:rPr>
              <a:t>Table is a snapshot from one week</a:t>
            </a:r>
          </a:p>
          <a:p>
            <a:pPr marR="0" fontAlgn="auto">
              <a:lnSpc>
                <a:spcPct val="90000"/>
              </a:lnSpc>
              <a:spcBef>
                <a:spcPts val="1000"/>
              </a:spcBef>
              <a:spcAft>
                <a:spcPts val="0"/>
              </a:spcAft>
              <a:buClr>
                <a:schemeClr val="accent2"/>
              </a:buClr>
              <a:buSzTx/>
              <a:tabLst/>
              <a:defRPr/>
            </a:pPr>
            <a:endParaRPr kumimoji="0" lang="en-US" sz="1600" b="0" i="0" u="none" strike="noStrike" kern="1200" cap="none" spc="0" normalizeH="0" baseline="0">
              <a:ln>
                <a:noFill/>
              </a:ln>
              <a:solidFill>
                <a:schemeClr val="bg1"/>
              </a:solidFill>
              <a:effectLst/>
              <a:uLnTx/>
              <a:uFillTx/>
              <a:latin typeface="+mn-lt"/>
              <a:ea typeface="+mn-ea"/>
              <a:cs typeface="+mn-cs"/>
            </a:endParaRPr>
          </a:p>
        </p:txBody>
      </p:sp>
      <p:pic>
        <p:nvPicPr>
          <p:cNvPr id="5" name="Picture 4" descr="A screenshot of a computer&#10;&#10;Description automatically generated with medium confidence">
            <a:extLst>
              <a:ext uri="{FF2B5EF4-FFF2-40B4-BE49-F238E27FC236}">
                <a16:creationId xmlns:a16="http://schemas.microsoft.com/office/drawing/2014/main" id="{7C7A6C5D-2A20-4E07-8113-8274F2FCC052}"/>
              </a:ext>
            </a:extLst>
          </p:cNvPr>
          <p:cNvPicPr>
            <a:picLocks noChangeAspect="1"/>
          </p:cNvPicPr>
          <p:nvPr/>
        </p:nvPicPr>
        <p:blipFill rotWithShape="1">
          <a:blip r:embed="rId3"/>
          <a:srcRect r="19764" b="-1"/>
          <a:stretch/>
        </p:blipFill>
        <p:spPr>
          <a:xfrm>
            <a:off x="3964290" y="1444649"/>
            <a:ext cx="7694310" cy="4579079"/>
          </a:xfrm>
          <a:prstGeom prst="rect">
            <a:avLst/>
          </a:prstGeom>
          <a:noFill/>
        </p:spPr>
      </p:pic>
    </p:spTree>
    <p:extLst>
      <p:ext uri="{BB962C8B-B14F-4D97-AF65-F5344CB8AC3E}">
        <p14:creationId xmlns:p14="http://schemas.microsoft.com/office/powerpoint/2010/main" val="170349587"/>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gnifying glass on clear background">
            <a:extLst>
              <a:ext uri="{FF2B5EF4-FFF2-40B4-BE49-F238E27FC236}">
                <a16:creationId xmlns:a16="http://schemas.microsoft.com/office/drawing/2014/main" id="{E510C52E-097C-4017-88E3-876150D8DA22}"/>
              </a:ext>
            </a:extLst>
          </p:cNvPr>
          <p:cNvPicPr>
            <a:picLocks noChangeAspect="1"/>
          </p:cNvPicPr>
          <p:nvPr/>
        </p:nvPicPr>
        <p:blipFill rotWithShape="1">
          <a:blip r:embed="rId2"/>
          <a:srcRect b="15730"/>
          <a:stretch/>
        </p:blipFill>
        <p:spPr>
          <a:xfrm>
            <a:off x="20" y="10"/>
            <a:ext cx="12191980" cy="6857990"/>
          </a:xfrm>
          <a:prstGeom prst="rect">
            <a:avLst/>
          </a:prstGeom>
        </p:spPr>
      </p:pic>
      <p:sp>
        <p:nvSpPr>
          <p:cNvPr id="13" name="Rectangle 12">
            <a:extLst>
              <a:ext uri="{FF2B5EF4-FFF2-40B4-BE49-F238E27FC236}">
                <a16:creationId xmlns:a16="http://schemas.microsoft.com/office/drawing/2014/main" id="{1C2F3FA0-960A-435A-AC72-8ADCBF50F7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51139"/>
            <a:ext cx="12192000" cy="1644556"/>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D43478-23C5-4F59-92F4-DF64526AE475}"/>
              </a:ext>
            </a:extLst>
          </p:cNvPr>
          <p:cNvSpPr>
            <a:spLocks noGrp="1"/>
          </p:cNvSpPr>
          <p:nvPr>
            <p:ph type="title"/>
          </p:nvPr>
        </p:nvSpPr>
        <p:spPr>
          <a:xfrm>
            <a:off x="961644" y="4675366"/>
            <a:ext cx="10268712" cy="846223"/>
          </a:xfrm>
        </p:spPr>
        <p:txBody>
          <a:bodyPr vert="horz" lIns="91440" tIns="45720" rIns="91440" bIns="45720" rtlCol="0" anchor="b">
            <a:normAutofit/>
          </a:bodyPr>
          <a:lstStyle/>
          <a:p>
            <a:pPr algn="ctr"/>
            <a:r>
              <a:rPr lang="en-US" sz="5400" dirty="0">
                <a:solidFill>
                  <a:srgbClr val="FFFFFF"/>
                </a:solidFill>
              </a:rPr>
              <a:t>Alex-Conclusion</a:t>
            </a:r>
          </a:p>
        </p:txBody>
      </p:sp>
    </p:spTree>
    <p:extLst>
      <p:ext uri="{BB962C8B-B14F-4D97-AF65-F5344CB8AC3E}">
        <p14:creationId xmlns:p14="http://schemas.microsoft.com/office/powerpoint/2010/main" val="2513807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C573C-3F2F-45F9-B3B4-9E12EC7A4E9B}"/>
              </a:ext>
            </a:extLst>
          </p:cNvPr>
          <p:cNvSpPr>
            <a:spLocks noGrp="1"/>
          </p:cNvSpPr>
          <p:nvPr>
            <p:ph type="title"/>
          </p:nvPr>
        </p:nvSpPr>
        <p:spPr>
          <a:xfrm>
            <a:off x="885092" y="236171"/>
            <a:ext cx="10515600" cy="440192"/>
          </a:xfrm>
        </p:spPr>
        <p:txBody>
          <a:bodyPr>
            <a:normAutofit/>
          </a:bodyPr>
          <a:lstStyle/>
          <a:p>
            <a:r>
              <a:rPr lang="en-US" sz="2000" b="1">
                <a:cs typeface="Calibri Light"/>
              </a:rPr>
              <a:t>Conclusion</a:t>
            </a:r>
            <a:endParaRPr lang="en-US" sz="2000" b="1"/>
          </a:p>
        </p:txBody>
      </p:sp>
      <p:sp>
        <p:nvSpPr>
          <p:cNvPr id="3" name="Content Placeholder 2">
            <a:extLst>
              <a:ext uri="{FF2B5EF4-FFF2-40B4-BE49-F238E27FC236}">
                <a16:creationId xmlns:a16="http://schemas.microsoft.com/office/drawing/2014/main" id="{9819589F-ED11-4A06-ACAC-D815EFD414A0}"/>
              </a:ext>
            </a:extLst>
          </p:cNvPr>
          <p:cNvSpPr>
            <a:spLocks noGrp="1"/>
          </p:cNvSpPr>
          <p:nvPr>
            <p:ph idx="1"/>
          </p:nvPr>
        </p:nvSpPr>
        <p:spPr>
          <a:xfrm>
            <a:off x="838200" y="727564"/>
            <a:ext cx="10515600" cy="4656138"/>
          </a:xfrm>
        </p:spPr>
        <p:txBody>
          <a:bodyPr vert="horz" lIns="91440" tIns="45720" rIns="91440" bIns="45720" rtlCol="0" anchor="t">
            <a:noAutofit/>
          </a:bodyPr>
          <a:lstStyle/>
          <a:p>
            <a:pPr>
              <a:buNone/>
            </a:pPr>
            <a:r>
              <a:rPr lang="en-US" sz="1600" b="1" dirty="0">
                <a:ea typeface="+mn-lt"/>
                <a:cs typeface="+mn-lt"/>
              </a:rPr>
              <a:t>ETL (Extract, Transform, Load) Process</a:t>
            </a:r>
            <a:endParaRPr lang="en-US" sz="1600" b="1" dirty="0">
              <a:cs typeface="Calibri"/>
            </a:endParaRPr>
          </a:p>
          <a:p>
            <a:pPr>
              <a:buNone/>
            </a:pPr>
            <a:r>
              <a:rPr lang="en-US" sz="1400" dirty="0">
                <a:ea typeface="+mn-lt"/>
                <a:cs typeface="+mn-lt"/>
              </a:rPr>
              <a:t>Data transformation</a:t>
            </a:r>
            <a:endParaRPr lang="en-US" sz="1400" dirty="0">
              <a:cs typeface="Calibri"/>
            </a:endParaRPr>
          </a:p>
          <a:p>
            <a:r>
              <a:rPr lang="en-US" sz="1600" dirty="0">
                <a:ea typeface="+mn-lt"/>
                <a:cs typeface="+mn-lt"/>
              </a:rPr>
              <a:t>Data extraction from </a:t>
            </a:r>
            <a:r>
              <a:rPr lang="en-US" sz="1600" dirty="0" err="1">
                <a:ea typeface="+mn-lt"/>
                <a:cs typeface="+mn-lt"/>
              </a:rPr>
              <a:t>Sportsipy</a:t>
            </a:r>
            <a:r>
              <a:rPr lang="en-US" sz="1600" dirty="0">
                <a:ea typeface="+mn-lt"/>
                <a:cs typeface="+mn-lt"/>
              </a:rPr>
              <a:t> python API</a:t>
            </a:r>
            <a:endParaRPr lang="en-US" sz="1600">
              <a:cs typeface="Calibri" panose="020F0502020204030204"/>
            </a:endParaRPr>
          </a:p>
          <a:p>
            <a:r>
              <a:rPr lang="en-US" sz="1600" dirty="0">
                <a:ea typeface="+mn-lt"/>
                <a:cs typeface="+mn-lt"/>
              </a:rPr>
              <a:t>Web Scraped directly from Sports reference for player positions and Teams</a:t>
            </a:r>
            <a:endParaRPr lang="en-US" sz="1600">
              <a:cs typeface="Calibri" panose="020F0502020204030204"/>
            </a:endParaRPr>
          </a:p>
          <a:p>
            <a:r>
              <a:rPr lang="en-US" sz="1600" dirty="0">
                <a:ea typeface="+mn-lt"/>
                <a:cs typeface="+mn-lt"/>
              </a:rPr>
              <a:t>Calculated Fantasy points for each player per week for 2020 season.</a:t>
            </a:r>
            <a:endParaRPr lang="en-US" sz="1600">
              <a:cs typeface="Calibri" panose="020F0502020204030204"/>
            </a:endParaRPr>
          </a:p>
          <a:p>
            <a:r>
              <a:rPr lang="en-US" sz="1600" dirty="0">
                <a:ea typeface="+mn-lt"/>
                <a:cs typeface="+mn-lt"/>
              </a:rPr>
              <a:t>Data Loading</a:t>
            </a:r>
            <a:endParaRPr lang="en-US" sz="1600">
              <a:cs typeface="Calibri" panose="020F0502020204030204"/>
            </a:endParaRPr>
          </a:p>
          <a:p>
            <a:r>
              <a:rPr lang="en-US" sz="1600" dirty="0">
                <a:ea typeface="+mn-lt"/>
                <a:cs typeface="+mn-lt"/>
              </a:rPr>
              <a:t>Imported box score </a:t>
            </a:r>
            <a:r>
              <a:rPr lang="en-US" sz="1600" dirty="0" err="1">
                <a:ea typeface="+mn-lt"/>
                <a:cs typeface="+mn-lt"/>
              </a:rPr>
              <a:t>dataframe</a:t>
            </a:r>
            <a:r>
              <a:rPr lang="en-US" sz="1600" dirty="0">
                <a:ea typeface="+mn-lt"/>
                <a:cs typeface="+mn-lt"/>
              </a:rPr>
              <a:t> and Team </a:t>
            </a:r>
            <a:r>
              <a:rPr lang="en-US" sz="1600" dirty="0" err="1">
                <a:ea typeface="+mn-lt"/>
                <a:cs typeface="+mn-lt"/>
              </a:rPr>
              <a:t>dataframe</a:t>
            </a:r>
            <a:r>
              <a:rPr lang="en-US" sz="1600" dirty="0">
                <a:ea typeface="+mn-lt"/>
                <a:cs typeface="+mn-lt"/>
              </a:rPr>
              <a:t> and preformed a join between the two tables.</a:t>
            </a:r>
            <a:endParaRPr lang="en-US" sz="1600" dirty="0">
              <a:cs typeface="Calibri" panose="020F0502020204030204"/>
            </a:endParaRPr>
          </a:p>
          <a:p>
            <a:pPr>
              <a:buNone/>
            </a:pPr>
            <a:r>
              <a:rPr lang="en-US" sz="1600" b="1" dirty="0">
                <a:ea typeface="+mn-lt"/>
                <a:cs typeface="+mn-lt"/>
              </a:rPr>
              <a:t>Machine learning model</a:t>
            </a:r>
            <a:endParaRPr lang="en-US" sz="1600" b="1" dirty="0">
              <a:cs typeface="Calibri"/>
            </a:endParaRPr>
          </a:p>
          <a:p>
            <a:r>
              <a:rPr lang="en-US" sz="1600" dirty="0">
                <a:ea typeface="+mn-lt"/>
                <a:cs typeface="+mn-lt"/>
              </a:rPr>
              <a:t>We chose a multiple linear regression model due to the abundance of statistics available for training our model and the fact that we are attempting to predict a continuous variable (stats/fantasy points). In addition to the linear regression model we also ran a random forest classifier (logistic regression model) on the entire </a:t>
            </a:r>
            <a:r>
              <a:rPr lang="en-US" sz="1600" dirty="0" err="1">
                <a:ea typeface="+mn-lt"/>
                <a:cs typeface="+mn-lt"/>
              </a:rPr>
              <a:t>dataframe</a:t>
            </a:r>
            <a:r>
              <a:rPr lang="en-US" sz="1600" dirty="0">
                <a:ea typeface="+mn-lt"/>
                <a:cs typeface="+mn-lt"/>
              </a:rPr>
              <a:t> as well as for each of the different positions in order to determine which features used carried the most weight on the models predictions.</a:t>
            </a:r>
          </a:p>
          <a:p>
            <a:r>
              <a:rPr lang="en-US" sz="1600" dirty="0">
                <a:ea typeface="+mn-lt"/>
                <a:cs typeface="+mn-lt"/>
              </a:rPr>
              <a:t>Trained our model on fantasy football points scored last year to try and predict 2021 fantasy points.</a:t>
            </a:r>
            <a:endParaRPr lang="en-US" sz="1600" dirty="0">
              <a:cs typeface="Calibri"/>
            </a:endParaRPr>
          </a:p>
          <a:p>
            <a:pPr>
              <a:buNone/>
            </a:pPr>
            <a:r>
              <a:rPr lang="en-US" sz="1600" b="1" dirty="0">
                <a:ea typeface="+mn-lt"/>
                <a:cs typeface="+mn-lt"/>
              </a:rPr>
              <a:t>Web App</a:t>
            </a:r>
            <a:endParaRPr lang="en-US" sz="1600" b="1" dirty="0">
              <a:cs typeface="Calibri"/>
            </a:endParaRPr>
          </a:p>
          <a:p>
            <a:r>
              <a:rPr lang="en-US" sz="1600" dirty="0">
                <a:ea typeface="+mn-lt"/>
                <a:cs typeface="+mn-lt"/>
              </a:rPr>
              <a:t>Created a simple web app using an index file that referenced simple JavaScript based data options showing data that we pulled from our API and predicted values.</a:t>
            </a:r>
            <a:endParaRPr lang="en-US" sz="1600">
              <a:cs typeface="Calibri" panose="020F0502020204030204"/>
            </a:endParaRPr>
          </a:p>
          <a:p>
            <a:r>
              <a:rPr lang="en-US" sz="1600" dirty="0">
                <a:ea typeface="+mn-lt"/>
                <a:cs typeface="+mn-lt"/>
              </a:rPr>
              <a:t>The index utilizes three drop downs that allows you pick player name. position, and their team and show you predicted fantasy points</a:t>
            </a:r>
            <a:endParaRPr lang="en-US" sz="1600" dirty="0">
              <a:cs typeface="Calibri" panose="020F0502020204030204"/>
            </a:endParaRPr>
          </a:p>
        </p:txBody>
      </p:sp>
    </p:spTree>
    <p:extLst>
      <p:ext uri="{BB962C8B-B14F-4D97-AF65-F5344CB8AC3E}">
        <p14:creationId xmlns:p14="http://schemas.microsoft.com/office/powerpoint/2010/main" val="30410062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4103D-C5C4-4404-B7D9-28C2A9E1D38D}"/>
              </a:ext>
            </a:extLst>
          </p:cNvPr>
          <p:cNvSpPr>
            <a:spLocks noGrp="1"/>
          </p:cNvSpPr>
          <p:nvPr>
            <p:ph type="title"/>
          </p:nvPr>
        </p:nvSpPr>
        <p:spPr/>
        <p:txBody>
          <a:bodyPr>
            <a:normAutofit/>
          </a:bodyPr>
          <a:lstStyle/>
          <a:p>
            <a:pPr algn="ctr">
              <a:spcBef>
                <a:spcPts val="1000"/>
              </a:spcBef>
            </a:pPr>
            <a:r>
              <a:rPr lang="en-US" sz="3600" dirty="0">
                <a:cs typeface="Calibri Light"/>
              </a:rPr>
              <a:t>Future Analysis and Things we would have done differently </a:t>
            </a:r>
            <a:endParaRPr lang="en-US">
              <a:cs typeface="Calibri Light"/>
            </a:endParaRPr>
          </a:p>
        </p:txBody>
      </p:sp>
      <p:sp>
        <p:nvSpPr>
          <p:cNvPr id="3" name="Content Placeholder 2">
            <a:extLst>
              <a:ext uri="{FF2B5EF4-FFF2-40B4-BE49-F238E27FC236}">
                <a16:creationId xmlns:a16="http://schemas.microsoft.com/office/drawing/2014/main" id="{CCE80D8E-750B-411A-A087-F87A78C9C736}"/>
              </a:ext>
            </a:extLst>
          </p:cNvPr>
          <p:cNvSpPr>
            <a:spLocks noGrp="1"/>
          </p:cNvSpPr>
          <p:nvPr>
            <p:ph sz="half" idx="1"/>
          </p:nvPr>
        </p:nvSpPr>
        <p:spPr/>
        <p:txBody>
          <a:bodyPr vert="horz" lIns="91440" tIns="45720" rIns="91440" bIns="45720" rtlCol="0" anchor="t">
            <a:normAutofit fontScale="77500" lnSpcReduction="20000"/>
          </a:bodyPr>
          <a:lstStyle/>
          <a:p>
            <a:r>
              <a:rPr lang="en-US" dirty="0">
                <a:ea typeface="+mn-lt"/>
                <a:cs typeface="+mn-lt"/>
              </a:rPr>
              <a:t>Update with easier to read visualizations to help view the data easier.</a:t>
            </a:r>
          </a:p>
          <a:p>
            <a:r>
              <a:rPr lang="en-US" dirty="0">
                <a:ea typeface="+mn-lt"/>
                <a:cs typeface="+mn-lt"/>
              </a:rPr>
              <a:t>More in depth analysis in regards specific to positions.</a:t>
            </a:r>
          </a:p>
          <a:p>
            <a:r>
              <a:rPr lang="en-US" dirty="0" err="1">
                <a:ea typeface="+mn-lt"/>
                <a:cs typeface="+mn-lt"/>
              </a:rPr>
              <a:t>Sportsipy</a:t>
            </a:r>
            <a:r>
              <a:rPr lang="en-US" dirty="0">
                <a:ea typeface="+mn-lt"/>
                <a:cs typeface="+mn-lt"/>
              </a:rPr>
              <a:t> API hadn't been updated so we had to web scrap some of the information.</a:t>
            </a:r>
          </a:p>
          <a:p>
            <a:r>
              <a:rPr lang="en-US" dirty="0">
                <a:ea typeface="+mn-lt"/>
                <a:cs typeface="+mn-lt"/>
              </a:rPr>
              <a:t>Better methods for utilizing tools like </a:t>
            </a:r>
            <a:r>
              <a:rPr lang="en-US" dirty="0" err="1">
                <a:ea typeface="+mn-lt"/>
                <a:cs typeface="+mn-lt"/>
              </a:rPr>
              <a:t>SQLAlchemy</a:t>
            </a:r>
            <a:r>
              <a:rPr lang="en-US" dirty="0">
                <a:ea typeface="+mn-lt"/>
                <a:cs typeface="+mn-lt"/>
              </a:rPr>
              <a:t> to connect to our SQL to parse through live data.</a:t>
            </a:r>
            <a:endParaRPr lang="en-US" dirty="0"/>
          </a:p>
        </p:txBody>
      </p:sp>
      <p:sp>
        <p:nvSpPr>
          <p:cNvPr id="4" name="Content Placeholder 3">
            <a:extLst>
              <a:ext uri="{FF2B5EF4-FFF2-40B4-BE49-F238E27FC236}">
                <a16:creationId xmlns:a16="http://schemas.microsoft.com/office/drawing/2014/main" id="{66CCFDB2-8BD1-46FC-A3E0-0DD7EE8C5588}"/>
              </a:ext>
            </a:extLst>
          </p:cNvPr>
          <p:cNvSpPr>
            <a:spLocks noGrp="1"/>
          </p:cNvSpPr>
          <p:nvPr>
            <p:ph sz="half" idx="2"/>
          </p:nvPr>
        </p:nvSpPr>
        <p:spPr/>
        <p:txBody>
          <a:bodyPr vert="horz" lIns="91440" tIns="45720" rIns="91440" bIns="45720" rtlCol="0" anchor="t">
            <a:normAutofit fontScale="77500" lnSpcReduction="20000"/>
          </a:bodyPr>
          <a:lstStyle/>
          <a:p>
            <a:r>
              <a:rPr lang="en-US" dirty="0">
                <a:ea typeface="+mn-lt"/>
                <a:cs typeface="+mn-lt"/>
              </a:rPr>
              <a:t>Try to have the model predict future fantasy scores.</a:t>
            </a:r>
          </a:p>
          <a:p>
            <a:r>
              <a:rPr lang="en-US" dirty="0">
                <a:ea typeface="+mn-lt"/>
                <a:cs typeface="+mn-lt"/>
              </a:rPr>
              <a:t>Work on getting a live reference from SQL Database.</a:t>
            </a:r>
          </a:p>
          <a:p>
            <a:r>
              <a:rPr lang="en-US" dirty="0">
                <a:ea typeface="+mn-lt"/>
                <a:cs typeface="+mn-lt"/>
              </a:rPr>
              <a:t>For more accurate data it would have been better if we scraped from Sports Reference directly instead of the API.</a:t>
            </a:r>
          </a:p>
          <a:p>
            <a:r>
              <a:rPr lang="en-US" dirty="0">
                <a:ea typeface="+mn-lt"/>
                <a:cs typeface="+mn-lt"/>
              </a:rPr>
              <a:t>Find more fixes to errors regarding security verification failures. </a:t>
            </a:r>
            <a:endParaRPr lang="en-US" dirty="0"/>
          </a:p>
        </p:txBody>
      </p:sp>
    </p:spTree>
    <p:extLst>
      <p:ext uri="{BB962C8B-B14F-4D97-AF65-F5344CB8AC3E}">
        <p14:creationId xmlns:p14="http://schemas.microsoft.com/office/powerpoint/2010/main" val="34947217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15753-9A0A-46A0-827A-191A50197E37}"/>
              </a:ext>
            </a:extLst>
          </p:cNvPr>
          <p:cNvSpPr>
            <a:spLocks noGrp="1"/>
          </p:cNvSpPr>
          <p:nvPr>
            <p:ph type="title"/>
          </p:nvPr>
        </p:nvSpPr>
        <p:spPr/>
        <p:txBody>
          <a:bodyPr>
            <a:normAutofit fontScale="90000"/>
          </a:bodyPr>
          <a:lstStyle/>
          <a:p>
            <a:r>
              <a:rPr lang="en-US" dirty="0"/>
              <a:t>Recommendation for future analysis</a:t>
            </a:r>
          </a:p>
        </p:txBody>
      </p:sp>
      <p:sp>
        <p:nvSpPr>
          <p:cNvPr id="3" name="Content Placeholder 2">
            <a:extLst>
              <a:ext uri="{FF2B5EF4-FFF2-40B4-BE49-F238E27FC236}">
                <a16:creationId xmlns:a16="http://schemas.microsoft.com/office/drawing/2014/main" id="{03CA9E21-7364-4DA9-8E97-33FFAA50BF9C}"/>
              </a:ext>
            </a:extLst>
          </p:cNvPr>
          <p:cNvSpPr>
            <a:spLocks noGrp="1"/>
          </p:cNvSpPr>
          <p:nvPr>
            <p:ph idx="1"/>
          </p:nvPr>
        </p:nvSpPr>
        <p:spPr/>
        <p:txBody>
          <a:bodyPr>
            <a:normAutofit/>
          </a:bodyPr>
          <a:lstStyle/>
          <a:p>
            <a:pPr marL="457200" indent="-457200">
              <a:buFont typeface="Arial" panose="020B0604020202020204" pitchFamily="34" charset="0"/>
              <a:buChar char="•"/>
            </a:pPr>
            <a:r>
              <a:rPr lang="en-US" sz="3200" dirty="0"/>
              <a:t>Instead of using API, web scrape directly from sports-reference website</a:t>
            </a:r>
          </a:p>
          <a:p>
            <a:pPr marL="457200" indent="-457200">
              <a:buFont typeface="Arial" panose="020B0604020202020204" pitchFamily="34" charset="0"/>
              <a:buChar char="•"/>
            </a:pPr>
            <a:r>
              <a:rPr lang="en-US" sz="3200" dirty="0"/>
              <a:t>Better feature selection</a:t>
            </a:r>
          </a:p>
          <a:p>
            <a:pPr marL="457200" indent="-457200">
              <a:buFont typeface="Arial" panose="020B0604020202020204" pitchFamily="34" charset="0"/>
              <a:buChar char="•"/>
            </a:pPr>
            <a:r>
              <a:rPr lang="en-US" sz="3200" dirty="0"/>
              <a:t>Predict future performance </a:t>
            </a:r>
          </a:p>
          <a:p>
            <a:pPr marL="457200" indent="-457200">
              <a:buFont typeface="Arial" panose="020B0604020202020204" pitchFamily="34" charset="0"/>
              <a:buChar char="•"/>
            </a:pPr>
            <a:r>
              <a:rPr lang="en-US" sz="3200" dirty="0"/>
              <a:t>Streamline connection between SQL and Web App</a:t>
            </a:r>
          </a:p>
          <a:p>
            <a:pPr marL="457200" indent="-457200">
              <a:buFont typeface="Arial" panose="020B0604020202020204" pitchFamily="34" charset="0"/>
              <a:buChar char="•"/>
            </a:pPr>
            <a:endParaRPr lang="en-US" sz="3200" dirty="0"/>
          </a:p>
        </p:txBody>
      </p:sp>
    </p:spTree>
    <p:extLst>
      <p:ext uri="{BB962C8B-B14F-4D97-AF65-F5344CB8AC3E}">
        <p14:creationId xmlns:p14="http://schemas.microsoft.com/office/powerpoint/2010/main" val="1993694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amera lens">
            <a:extLst>
              <a:ext uri="{FF2B5EF4-FFF2-40B4-BE49-F238E27FC236}">
                <a16:creationId xmlns:a16="http://schemas.microsoft.com/office/drawing/2014/main" id="{F773E440-B1A7-40B8-A00F-62E094603AB0}"/>
              </a:ext>
            </a:extLst>
          </p:cNvPr>
          <p:cNvPicPr>
            <a:picLocks noChangeAspect="1"/>
          </p:cNvPicPr>
          <p:nvPr/>
        </p:nvPicPr>
        <p:blipFill rotWithShape="1">
          <a:blip r:embed="rId2"/>
          <a:srcRect t="5659" b="10071"/>
          <a:stretch/>
        </p:blipFill>
        <p:spPr>
          <a:xfrm>
            <a:off x="20" y="10"/>
            <a:ext cx="12191980" cy="6857990"/>
          </a:xfrm>
          <a:prstGeom prst="rect">
            <a:avLst/>
          </a:prstGeom>
        </p:spPr>
      </p:pic>
      <p:sp>
        <p:nvSpPr>
          <p:cNvPr id="13" name="Rectangle 12">
            <a:extLst>
              <a:ext uri="{FF2B5EF4-FFF2-40B4-BE49-F238E27FC236}">
                <a16:creationId xmlns:a16="http://schemas.microsoft.com/office/drawing/2014/main" id="{1C2F3FA0-960A-435A-AC72-8ADCBF50F7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51139"/>
            <a:ext cx="12192000" cy="1644556"/>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0C17F7-31A2-4DF8-B6EF-7873AD2758AD}"/>
              </a:ext>
            </a:extLst>
          </p:cNvPr>
          <p:cNvSpPr>
            <a:spLocks noGrp="1"/>
          </p:cNvSpPr>
          <p:nvPr>
            <p:ph type="title"/>
          </p:nvPr>
        </p:nvSpPr>
        <p:spPr>
          <a:xfrm>
            <a:off x="961644" y="4675366"/>
            <a:ext cx="10268712" cy="846223"/>
          </a:xfrm>
        </p:spPr>
        <p:txBody>
          <a:bodyPr vert="horz" lIns="91440" tIns="45720" rIns="91440" bIns="45720" rtlCol="0" anchor="b">
            <a:normAutofit/>
          </a:bodyPr>
          <a:lstStyle/>
          <a:p>
            <a:pPr algn="ctr"/>
            <a:r>
              <a:rPr lang="en-US" sz="5400">
                <a:solidFill>
                  <a:srgbClr val="FFFFFF"/>
                </a:solidFill>
              </a:rPr>
              <a:t>Taryn-Intro</a:t>
            </a:r>
          </a:p>
        </p:txBody>
      </p:sp>
    </p:spTree>
    <p:extLst>
      <p:ext uri="{BB962C8B-B14F-4D97-AF65-F5344CB8AC3E}">
        <p14:creationId xmlns:p14="http://schemas.microsoft.com/office/powerpoint/2010/main" val="10567052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ny question marks on black background">
            <a:extLst>
              <a:ext uri="{FF2B5EF4-FFF2-40B4-BE49-F238E27FC236}">
                <a16:creationId xmlns:a16="http://schemas.microsoft.com/office/drawing/2014/main" id="{E653F40F-3F42-4B45-85E2-4D8F11F53964}"/>
              </a:ext>
            </a:extLst>
          </p:cNvPr>
          <p:cNvPicPr>
            <a:picLocks noChangeAspect="1"/>
          </p:cNvPicPr>
          <p:nvPr/>
        </p:nvPicPr>
        <p:blipFill rotWithShape="1">
          <a:blip r:embed="rId3"/>
          <a:srcRect t="7787"/>
          <a:stretch/>
        </p:blipFill>
        <p:spPr>
          <a:xfrm>
            <a:off x="20" y="10"/>
            <a:ext cx="12191980" cy="6857990"/>
          </a:xfrm>
          <a:prstGeom prst="rect">
            <a:avLst/>
          </a:prstGeom>
        </p:spPr>
      </p:pic>
      <p:sp>
        <p:nvSpPr>
          <p:cNvPr id="13" name="Rectangle 12">
            <a:extLst>
              <a:ext uri="{FF2B5EF4-FFF2-40B4-BE49-F238E27FC236}">
                <a16:creationId xmlns:a16="http://schemas.microsoft.com/office/drawing/2014/main" id="{1C2F3FA0-960A-435A-AC72-8ADCBF50F7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51139"/>
            <a:ext cx="12192000" cy="1644556"/>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FE822C-60EB-48CF-8BCA-2E6564BDB329}"/>
              </a:ext>
            </a:extLst>
          </p:cNvPr>
          <p:cNvSpPr>
            <a:spLocks noGrp="1"/>
          </p:cNvSpPr>
          <p:nvPr>
            <p:ph type="title"/>
          </p:nvPr>
        </p:nvSpPr>
        <p:spPr>
          <a:xfrm>
            <a:off x="961644" y="4675366"/>
            <a:ext cx="10268712" cy="846223"/>
          </a:xfrm>
        </p:spPr>
        <p:txBody>
          <a:bodyPr vert="horz" lIns="91440" tIns="45720" rIns="91440" bIns="45720" rtlCol="0" anchor="b">
            <a:normAutofit/>
          </a:bodyPr>
          <a:lstStyle/>
          <a:p>
            <a:pPr algn="ctr"/>
            <a:r>
              <a:rPr lang="en-US" sz="5400" dirty="0">
                <a:solidFill>
                  <a:srgbClr val="FFFFFF"/>
                </a:solidFill>
              </a:rPr>
              <a:t>Questions?</a:t>
            </a:r>
          </a:p>
        </p:txBody>
      </p:sp>
    </p:spTree>
    <p:extLst>
      <p:ext uri="{BB962C8B-B14F-4D97-AF65-F5344CB8AC3E}">
        <p14:creationId xmlns:p14="http://schemas.microsoft.com/office/powerpoint/2010/main" val="1701684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3" name="Rectangle 72">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6A35E22E-4FA1-4E03-B266-CB19C84C6D39}"/>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861" r="27" b="-1"/>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75" name="Rectangle 74">
            <a:extLst>
              <a:ext uri="{FF2B5EF4-FFF2-40B4-BE49-F238E27FC236}">
                <a16:creationId xmlns:a16="http://schemas.microsoft.com/office/drawing/2014/main" id="{1C2F3FA0-960A-435A-AC72-8ADCBF50F7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51139"/>
            <a:ext cx="12192000" cy="1644556"/>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7A8AB4-E196-4B32-8F14-91AF42E4CF3E}"/>
              </a:ext>
            </a:extLst>
          </p:cNvPr>
          <p:cNvSpPr>
            <a:spLocks noGrp="1"/>
          </p:cNvSpPr>
          <p:nvPr>
            <p:ph type="title"/>
          </p:nvPr>
        </p:nvSpPr>
        <p:spPr>
          <a:xfrm>
            <a:off x="347868" y="5715028"/>
            <a:ext cx="3622882" cy="623144"/>
          </a:xfrm>
        </p:spPr>
        <p:txBody>
          <a:bodyPr vert="horz" lIns="91440" tIns="45720" rIns="91440" bIns="45720" rtlCol="0" anchor="b">
            <a:normAutofit fontScale="90000"/>
          </a:bodyPr>
          <a:lstStyle/>
          <a:p>
            <a:pPr algn="ctr"/>
            <a:r>
              <a:rPr lang="en-US" sz="5400" dirty="0">
                <a:solidFill>
                  <a:srgbClr val="FFFFFF"/>
                </a:solidFill>
              </a:rPr>
              <a:t>The topic	</a:t>
            </a:r>
          </a:p>
        </p:txBody>
      </p:sp>
    </p:spTree>
    <p:extLst>
      <p:ext uri="{BB962C8B-B14F-4D97-AF65-F5344CB8AC3E}">
        <p14:creationId xmlns:p14="http://schemas.microsoft.com/office/powerpoint/2010/main" val="2891350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9" name="Rectangle 138">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447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346212-8629-4AA6-B284-6022241B4F0B}"/>
              </a:ext>
            </a:extLst>
          </p:cNvPr>
          <p:cNvSpPr>
            <a:spLocks noGrp="1"/>
          </p:cNvSpPr>
          <p:nvPr>
            <p:ph type="title"/>
          </p:nvPr>
        </p:nvSpPr>
        <p:spPr>
          <a:xfrm>
            <a:off x="960438" y="317499"/>
            <a:ext cx="4500737" cy="2095501"/>
          </a:xfrm>
        </p:spPr>
        <p:txBody>
          <a:bodyPr vert="horz" lIns="91440" tIns="45720" rIns="91440" bIns="45720" rtlCol="0">
            <a:normAutofit/>
          </a:bodyPr>
          <a:lstStyle/>
          <a:p>
            <a:r>
              <a:rPr lang="en-US">
                <a:solidFill>
                  <a:schemeClr val="tx1"/>
                </a:solidFill>
              </a:rPr>
              <a:t>Data Source</a:t>
            </a:r>
          </a:p>
        </p:txBody>
      </p:sp>
      <p:sp>
        <p:nvSpPr>
          <p:cNvPr id="1030" name="Content Placeholder 1029">
            <a:extLst>
              <a:ext uri="{FF2B5EF4-FFF2-40B4-BE49-F238E27FC236}">
                <a16:creationId xmlns:a16="http://schemas.microsoft.com/office/drawing/2014/main" id="{D6BEC553-D1CC-4D72-B71F-6B06E0E450BC}"/>
              </a:ext>
            </a:extLst>
          </p:cNvPr>
          <p:cNvSpPr>
            <a:spLocks noGrp="1"/>
          </p:cNvSpPr>
          <p:nvPr>
            <p:ph idx="1"/>
          </p:nvPr>
        </p:nvSpPr>
        <p:spPr>
          <a:xfrm>
            <a:off x="960438" y="2587625"/>
            <a:ext cx="4500737" cy="3594100"/>
          </a:xfrm>
        </p:spPr>
        <p:txBody>
          <a:bodyPr anchor="t">
            <a:normAutofit/>
          </a:bodyPr>
          <a:lstStyle/>
          <a:p>
            <a:r>
              <a:rPr lang="en-US" sz="3600" dirty="0"/>
              <a:t>Ideal Picks</a:t>
            </a:r>
          </a:p>
          <a:p>
            <a:r>
              <a:rPr lang="en-US" sz="3600" dirty="0" err="1"/>
              <a:t>Sportsipy</a:t>
            </a:r>
            <a:endParaRPr lang="en-US" sz="3600" dirty="0"/>
          </a:p>
          <a:p>
            <a:r>
              <a:rPr lang="en-US" sz="2800" dirty="0">
                <a:hlinkClick r:id="rId3"/>
              </a:rPr>
              <a:t>www.sports-reference.com</a:t>
            </a:r>
            <a:endParaRPr lang="en-US" sz="2800" dirty="0"/>
          </a:p>
          <a:p>
            <a:endParaRPr lang="en-US" dirty="0"/>
          </a:p>
          <a:p>
            <a:endParaRPr lang="en-US" dirty="0"/>
          </a:p>
          <a:p>
            <a:endParaRPr lang="en-US" dirty="0"/>
          </a:p>
        </p:txBody>
      </p:sp>
      <p:pic>
        <p:nvPicPr>
          <p:cNvPr id="1026" name="Picture 2" descr="Basketball / Volleyball / Wrestling 15&amp;quot; LED Scoreboard - Gopher Sport">
            <a:extLst>
              <a:ext uri="{FF2B5EF4-FFF2-40B4-BE49-F238E27FC236}">
                <a16:creationId xmlns:a16="http://schemas.microsoft.com/office/drawing/2014/main" id="{3AEB8942-26F0-4CD9-8D54-55702C79879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448" r="10087" b="-1"/>
          <a:stretch/>
        </p:blipFill>
        <p:spPr bwMode="auto">
          <a:xfrm>
            <a:off x="6094474" y="10"/>
            <a:ext cx="6097526"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2241504"/>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mputer script on a screen">
            <a:extLst>
              <a:ext uri="{FF2B5EF4-FFF2-40B4-BE49-F238E27FC236}">
                <a16:creationId xmlns:a16="http://schemas.microsoft.com/office/drawing/2014/main" id="{4D4BAEAA-C9B0-49A3-9308-45BBB14572D6}"/>
              </a:ext>
            </a:extLst>
          </p:cNvPr>
          <p:cNvPicPr>
            <a:picLocks noChangeAspect="1"/>
          </p:cNvPicPr>
          <p:nvPr/>
        </p:nvPicPr>
        <p:blipFill rotWithShape="1">
          <a:blip r:embed="rId3"/>
          <a:srcRect t="5981" b="9750"/>
          <a:stretch/>
        </p:blipFill>
        <p:spPr>
          <a:xfrm>
            <a:off x="20" y="10"/>
            <a:ext cx="12191980" cy="6857990"/>
          </a:xfrm>
          <a:prstGeom prst="rect">
            <a:avLst/>
          </a:prstGeom>
        </p:spPr>
      </p:pic>
      <p:sp>
        <p:nvSpPr>
          <p:cNvPr id="13" name="Rectangle 12">
            <a:extLst>
              <a:ext uri="{FF2B5EF4-FFF2-40B4-BE49-F238E27FC236}">
                <a16:creationId xmlns:a16="http://schemas.microsoft.com/office/drawing/2014/main" id="{1C2F3FA0-960A-435A-AC72-8ADCBF50F7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51139"/>
            <a:ext cx="12192000" cy="1644556"/>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9EC104-FCF8-482D-833F-B9BAB79DA61D}"/>
              </a:ext>
            </a:extLst>
          </p:cNvPr>
          <p:cNvSpPr>
            <a:spLocks noGrp="1"/>
          </p:cNvSpPr>
          <p:nvPr>
            <p:ph type="title"/>
          </p:nvPr>
        </p:nvSpPr>
        <p:spPr>
          <a:xfrm>
            <a:off x="961644" y="4675366"/>
            <a:ext cx="10268712" cy="846223"/>
          </a:xfrm>
        </p:spPr>
        <p:txBody>
          <a:bodyPr vert="horz" lIns="91440" tIns="45720" rIns="91440" bIns="45720" rtlCol="0" anchor="b">
            <a:normAutofit/>
          </a:bodyPr>
          <a:lstStyle/>
          <a:p>
            <a:pPr algn="ctr"/>
            <a:r>
              <a:rPr lang="en-US" sz="5400">
                <a:solidFill>
                  <a:srgbClr val="FFFFFF"/>
                </a:solidFill>
              </a:rPr>
              <a:t>Jabari-Data exploration</a:t>
            </a:r>
          </a:p>
        </p:txBody>
      </p:sp>
    </p:spTree>
    <p:extLst>
      <p:ext uri="{BB962C8B-B14F-4D97-AF65-F5344CB8AC3E}">
        <p14:creationId xmlns:p14="http://schemas.microsoft.com/office/powerpoint/2010/main" val="2730496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EC104-FCF8-482D-833F-B9BAB79DA61D}"/>
              </a:ext>
            </a:extLst>
          </p:cNvPr>
          <p:cNvSpPr>
            <a:spLocks noGrp="1"/>
          </p:cNvSpPr>
          <p:nvPr>
            <p:ph type="title"/>
          </p:nvPr>
        </p:nvSpPr>
        <p:spPr/>
        <p:txBody>
          <a:bodyPr>
            <a:normAutofit/>
          </a:bodyPr>
          <a:lstStyle/>
          <a:p>
            <a:r>
              <a:rPr lang="en-US" dirty="0"/>
              <a:t>Data exploration	</a:t>
            </a:r>
          </a:p>
        </p:txBody>
      </p:sp>
      <p:sp>
        <p:nvSpPr>
          <p:cNvPr id="3" name="Content Placeholder 2">
            <a:extLst>
              <a:ext uri="{FF2B5EF4-FFF2-40B4-BE49-F238E27FC236}">
                <a16:creationId xmlns:a16="http://schemas.microsoft.com/office/drawing/2014/main" id="{18C6CAC7-1AC4-461F-BCFB-213EF76A92EE}"/>
              </a:ext>
            </a:extLst>
          </p:cNvPr>
          <p:cNvSpPr>
            <a:spLocks noGrp="1"/>
          </p:cNvSpPr>
          <p:nvPr>
            <p:ph idx="1"/>
          </p:nvPr>
        </p:nvSpPr>
        <p:spPr>
          <a:xfrm>
            <a:off x="960119" y="2587752"/>
            <a:ext cx="10664433" cy="3593592"/>
          </a:xfrm>
        </p:spPr>
        <p:txBody>
          <a:bodyPr>
            <a:normAutofit/>
          </a:bodyPr>
          <a:lstStyle/>
          <a:p>
            <a:pPr marL="457200" indent="-457200">
              <a:buFont typeface="Arial" panose="020B0604020202020204" pitchFamily="34" charset="0"/>
              <a:buChar char="•"/>
            </a:pPr>
            <a:r>
              <a:rPr lang="en-US" sz="1800" b="0" i="0" dirty="0">
                <a:solidFill>
                  <a:srgbClr val="24292F"/>
                </a:solidFill>
                <a:effectLst/>
              </a:rPr>
              <a:t>Utilized </a:t>
            </a:r>
            <a:r>
              <a:rPr lang="en-US" sz="1800" b="0" i="0" dirty="0" err="1">
                <a:solidFill>
                  <a:srgbClr val="24292F"/>
                </a:solidFill>
                <a:effectLst/>
              </a:rPr>
              <a:t>Sportsipy</a:t>
            </a:r>
            <a:r>
              <a:rPr lang="en-US" sz="1800" dirty="0">
                <a:solidFill>
                  <a:srgbClr val="24292F"/>
                </a:solidFill>
              </a:rPr>
              <a:t>, </a:t>
            </a:r>
            <a:r>
              <a:rPr lang="en-US" sz="1800" b="0" i="0" dirty="0">
                <a:solidFill>
                  <a:srgbClr val="24292F"/>
                </a:solidFill>
                <a:effectLst/>
              </a:rPr>
              <a:t>a free python API, that pulls stats from </a:t>
            </a:r>
            <a:r>
              <a:rPr lang="en-US" sz="1800" b="0" i="0" u="none" strike="noStrike" dirty="0">
                <a:effectLst/>
                <a:hlinkClick r:id="rId3"/>
              </a:rPr>
              <a:t>www.sports-reference.com</a:t>
            </a:r>
            <a:endParaRPr lang="en-US" sz="1800" b="0" i="0" u="none" strike="noStrike" dirty="0">
              <a:effectLst/>
            </a:endParaRPr>
          </a:p>
          <a:p>
            <a:pPr marL="457200" indent="-457200">
              <a:buFont typeface="Arial" panose="020B0604020202020204" pitchFamily="34" charset="0"/>
              <a:buChar char="•"/>
            </a:pPr>
            <a:r>
              <a:rPr lang="en-US" sz="1800" dirty="0"/>
              <a:t>Performed list comprehensions to iterate through box scores of every NFL game during the 2020 season</a:t>
            </a:r>
          </a:p>
          <a:p>
            <a:pPr marL="457200" indent="-457200">
              <a:buFont typeface="Arial" panose="020B0604020202020204" pitchFamily="34" charset="0"/>
              <a:buChar char="•"/>
            </a:pPr>
            <a:r>
              <a:rPr lang="en-US" sz="1800" dirty="0"/>
              <a:t>Appended box scores and created </a:t>
            </a:r>
            <a:r>
              <a:rPr lang="en-US" sz="1800" dirty="0" err="1"/>
              <a:t>dataframe</a:t>
            </a:r>
            <a:r>
              <a:rPr lang="en-US" sz="1800" dirty="0"/>
              <a:t> with features to be used in the machine learning model</a:t>
            </a:r>
          </a:p>
          <a:p>
            <a:pPr marL="457200" indent="-457200">
              <a:buFont typeface="Arial" panose="020B0604020202020204" pitchFamily="34" charset="0"/>
              <a:buChar char="•"/>
            </a:pPr>
            <a:endParaRPr lang="en-US" sz="1600" b="1" dirty="0"/>
          </a:p>
        </p:txBody>
      </p:sp>
      <p:pic>
        <p:nvPicPr>
          <p:cNvPr id="5" name="Picture 4">
            <a:extLst>
              <a:ext uri="{FF2B5EF4-FFF2-40B4-BE49-F238E27FC236}">
                <a16:creationId xmlns:a16="http://schemas.microsoft.com/office/drawing/2014/main" id="{D20608F8-343E-4158-8E36-001C30FF7B2D}"/>
              </a:ext>
            </a:extLst>
          </p:cNvPr>
          <p:cNvPicPr>
            <a:picLocks noChangeAspect="1"/>
          </p:cNvPicPr>
          <p:nvPr/>
        </p:nvPicPr>
        <p:blipFill>
          <a:blip r:embed="rId4"/>
          <a:stretch>
            <a:fillRect/>
          </a:stretch>
        </p:blipFill>
        <p:spPr>
          <a:xfrm>
            <a:off x="1192997" y="4525137"/>
            <a:ext cx="9272016" cy="2332863"/>
          </a:xfrm>
          <a:prstGeom prst="rect">
            <a:avLst/>
          </a:prstGeom>
        </p:spPr>
      </p:pic>
    </p:spTree>
    <p:extLst>
      <p:ext uri="{BB962C8B-B14F-4D97-AF65-F5344CB8AC3E}">
        <p14:creationId xmlns:p14="http://schemas.microsoft.com/office/powerpoint/2010/main" val="3107983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EC104-FCF8-482D-833F-B9BAB79DA61D}"/>
              </a:ext>
            </a:extLst>
          </p:cNvPr>
          <p:cNvSpPr>
            <a:spLocks noGrp="1"/>
          </p:cNvSpPr>
          <p:nvPr>
            <p:ph type="title"/>
          </p:nvPr>
        </p:nvSpPr>
        <p:spPr/>
        <p:txBody>
          <a:bodyPr>
            <a:normAutofit/>
          </a:bodyPr>
          <a:lstStyle/>
          <a:p>
            <a:r>
              <a:rPr lang="en-US" dirty="0"/>
              <a:t>Data exploration	</a:t>
            </a:r>
          </a:p>
        </p:txBody>
      </p:sp>
      <p:sp>
        <p:nvSpPr>
          <p:cNvPr id="3" name="Content Placeholder 2">
            <a:extLst>
              <a:ext uri="{FF2B5EF4-FFF2-40B4-BE49-F238E27FC236}">
                <a16:creationId xmlns:a16="http://schemas.microsoft.com/office/drawing/2014/main" id="{18C6CAC7-1AC4-461F-BCFB-213EF76A92EE}"/>
              </a:ext>
            </a:extLst>
          </p:cNvPr>
          <p:cNvSpPr>
            <a:spLocks noGrp="1"/>
          </p:cNvSpPr>
          <p:nvPr>
            <p:ph idx="1"/>
          </p:nvPr>
        </p:nvSpPr>
        <p:spPr>
          <a:xfrm>
            <a:off x="801922" y="3042607"/>
            <a:ext cx="7210487" cy="3593592"/>
          </a:xfrm>
        </p:spPr>
        <p:txBody>
          <a:bodyPr>
            <a:normAutofit/>
          </a:bodyPr>
          <a:lstStyle/>
          <a:p>
            <a:pPr marL="457200" indent="-457200">
              <a:buFont typeface="Arial" panose="020B0604020202020204" pitchFamily="34" charset="0"/>
              <a:buChar char="•"/>
            </a:pPr>
            <a:r>
              <a:rPr lang="en-US" sz="1800" u="none" strike="noStrike" dirty="0">
                <a:solidFill>
                  <a:srgbClr val="24292F"/>
                </a:solidFill>
              </a:rPr>
              <a:t>Due to the API being outdated, needed to web scrape player position and team from </a:t>
            </a:r>
            <a:r>
              <a:rPr lang="en-US" sz="1800" b="0" i="0" u="none" strike="noStrike" dirty="0">
                <a:effectLst/>
                <a:hlinkClick r:id="rId3"/>
              </a:rPr>
              <a:t>www.sports-reference.com</a:t>
            </a:r>
            <a:r>
              <a:rPr lang="en-US" sz="1800" dirty="0"/>
              <a:t> directly</a:t>
            </a:r>
          </a:p>
          <a:p>
            <a:pPr marL="457200" indent="-457200">
              <a:buFont typeface="Arial" panose="020B0604020202020204" pitchFamily="34" charset="0"/>
              <a:buChar char="•"/>
            </a:pPr>
            <a:r>
              <a:rPr lang="en-US" sz="1800" b="0" i="0" u="none" strike="noStrike" dirty="0">
                <a:effectLst/>
              </a:rPr>
              <a:t>Appended player position to the </a:t>
            </a:r>
            <a:r>
              <a:rPr lang="en-US" sz="1800" b="0" i="0" u="none" strike="noStrike" dirty="0" err="1">
                <a:effectLst/>
              </a:rPr>
              <a:t>dataframe</a:t>
            </a:r>
            <a:r>
              <a:rPr lang="en-US" sz="1800" b="0" i="0" u="none" strike="noStrike" dirty="0">
                <a:effectLst/>
              </a:rPr>
              <a:t> in order to filter out defensive players</a:t>
            </a:r>
          </a:p>
          <a:p>
            <a:pPr marL="457200" indent="-457200">
              <a:buFont typeface="Arial" panose="020B0604020202020204" pitchFamily="34" charset="0"/>
              <a:buChar char="•"/>
            </a:pPr>
            <a:r>
              <a:rPr lang="en-US" sz="1800" dirty="0"/>
              <a:t>Calculated fantasy points (target variable) accrued, for each player each week in the 2020 season, and appended to the </a:t>
            </a:r>
            <a:r>
              <a:rPr lang="en-US" sz="1800" dirty="0" err="1"/>
              <a:t>dataframe</a:t>
            </a:r>
            <a:endParaRPr lang="en-US" sz="1800" dirty="0"/>
          </a:p>
          <a:p>
            <a:pPr marL="457200" indent="-457200">
              <a:buFont typeface="Arial" panose="020B0604020202020204" pitchFamily="34" charset="0"/>
              <a:buChar char="•"/>
            </a:pPr>
            <a:r>
              <a:rPr lang="en-US" sz="1800" dirty="0"/>
              <a:t>Created ERD and imported box score </a:t>
            </a:r>
            <a:r>
              <a:rPr lang="en-US" sz="1800" dirty="0" err="1"/>
              <a:t>dataframe</a:t>
            </a:r>
            <a:r>
              <a:rPr lang="en-US" sz="1800" dirty="0"/>
              <a:t> and team </a:t>
            </a:r>
            <a:r>
              <a:rPr lang="en-US" sz="1800" dirty="0" err="1"/>
              <a:t>dataframe</a:t>
            </a:r>
            <a:r>
              <a:rPr lang="en-US" sz="1800" dirty="0"/>
              <a:t> into </a:t>
            </a:r>
            <a:r>
              <a:rPr lang="en-US" sz="1800" dirty="0" err="1"/>
              <a:t>Postgresql</a:t>
            </a:r>
            <a:r>
              <a:rPr lang="en-US" sz="1800" dirty="0"/>
              <a:t>. Performed a join between the two tables</a:t>
            </a:r>
          </a:p>
        </p:txBody>
      </p:sp>
      <p:pic>
        <p:nvPicPr>
          <p:cNvPr id="6" name="Picture 5">
            <a:extLst>
              <a:ext uri="{FF2B5EF4-FFF2-40B4-BE49-F238E27FC236}">
                <a16:creationId xmlns:a16="http://schemas.microsoft.com/office/drawing/2014/main" id="{B6140586-1F76-42A9-A719-7E96830A7996}"/>
              </a:ext>
            </a:extLst>
          </p:cNvPr>
          <p:cNvPicPr>
            <a:picLocks noChangeAspect="1"/>
          </p:cNvPicPr>
          <p:nvPr/>
        </p:nvPicPr>
        <p:blipFill>
          <a:blip r:embed="rId4"/>
          <a:stretch>
            <a:fillRect/>
          </a:stretch>
        </p:blipFill>
        <p:spPr>
          <a:xfrm>
            <a:off x="8365106" y="2929247"/>
            <a:ext cx="1728788" cy="3050381"/>
          </a:xfrm>
          <a:prstGeom prst="rect">
            <a:avLst/>
          </a:prstGeom>
        </p:spPr>
      </p:pic>
      <p:pic>
        <p:nvPicPr>
          <p:cNvPr id="8" name="Picture 7">
            <a:extLst>
              <a:ext uri="{FF2B5EF4-FFF2-40B4-BE49-F238E27FC236}">
                <a16:creationId xmlns:a16="http://schemas.microsoft.com/office/drawing/2014/main" id="{DCC21502-B09C-4EA5-8A54-6DDBEA51FE7F}"/>
              </a:ext>
            </a:extLst>
          </p:cNvPr>
          <p:cNvPicPr>
            <a:picLocks noChangeAspect="1"/>
          </p:cNvPicPr>
          <p:nvPr/>
        </p:nvPicPr>
        <p:blipFill>
          <a:blip r:embed="rId5"/>
          <a:stretch>
            <a:fillRect/>
          </a:stretch>
        </p:blipFill>
        <p:spPr>
          <a:xfrm>
            <a:off x="10446591" y="2929247"/>
            <a:ext cx="1564481" cy="3086100"/>
          </a:xfrm>
          <a:prstGeom prst="rect">
            <a:avLst/>
          </a:prstGeom>
        </p:spPr>
      </p:pic>
    </p:spTree>
    <p:extLst>
      <p:ext uri="{BB962C8B-B14F-4D97-AF65-F5344CB8AC3E}">
        <p14:creationId xmlns:p14="http://schemas.microsoft.com/office/powerpoint/2010/main" val="3751862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s and plots layered on a blue digital screen">
            <a:extLst>
              <a:ext uri="{FF2B5EF4-FFF2-40B4-BE49-F238E27FC236}">
                <a16:creationId xmlns:a16="http://schemas.microsoft.com/office/drawing/2014/main" id="{CFC6EA05-B3EB-4EC2-9CE0-6412D7C9847E}"/>
              </a:ext>
            </a:extLst>
          </p:cNvPr>
          <p:cNvPicPr>
            <a:picLocks noChangeAspect="1"/>
          </p:cNvPicPr>
          <p:nvPr/>
        </p:nvPicPr>
        <p:blipFill rotWithShape="1">
          <a:blip r:embed="rId3"/>
          <a:srcRect t="6893" b="18107"/>
          <a:stretch/>
        </p:blipFill>
        <p:spPr>
          <a:xfrm>
            <a:off x="20" y="10"/>
            <a:ext cx="12191980" cy="6857990"/>
          </a:xfrm>
          <a:prstGeom prst="rect">
            <a:avLst/>
          </a:prstGeom>
        </p:spPr>
      </p:pic>
      <p:sp>
        <p:nvSpPr>
          <p:cNvPr id="13" name="Rectangle 12">
            <a:extLst>
              <a:ext uri="{FF2B5EF4-FFF2-40B4-BE49-F238E27FC236}">
                <a16:creationId xmlns:a16="http://schemas.microsoft.com/office/drawing/2014/main" id="{1C2F3FA0-960A-435A-AC72-8ADCBF50F7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51139"/>
            <a:ext cx="12192000" cy="1644556"/>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8C3A65-6510-4313-94AA-E34CC3E6D9C6}"/>
              </a:ext>
            </a:extLst>
          </p:cNvPr>
          <p:cNvSpPr>
            <a:spLocks noGrp="1"/>
          </p:cNvSpPr>
          <p:nvPr>
            <p:ph type="title"/>
          </p:nvPr>
        </p:nvSpPr>
        <p:spPr>
          <a:xfrm>
            <a:off x="961644" y="4675366"/>
            <a:ext cx="10268712" cy="846223"/>
          </a:xfrm>
        </p:spPr>
        <p:txBody>
          <a:bodyPr vert="horz" lIns="91440" tIns="45720" rIns="91440" bIns="45720" rtlCol="0" anchor="b">
            <a:normAutofit fontScale="90000"/>
          </a:bodyPr>
          <a:lstStyle/>
          <a:p>
            <a:pPr algn="ctr"/>
            <a:r>
              <a:rPr lang="en-US" sz="6000" dirty="0">
                <a:solidFill>
                  <a:srgbClr val="FFFFFF"/>
                </a:solidFill>
              </a:rPr>
              <a:t>Sean-Analysis</a:t>
            </a:r>
          </a:p>
        </p:txBody>
      </p:sp>
    </p:spTree>
    <p:extLst>
      <p:ext uri="{BB962C8B-B14F-4D97-AF65-F5344CB8AC3E}">
        <p14:creationId xmlns:p14="http://schemas.microsoft.com/office/powerpoint/2010/main" val="1181212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F15BB-096A-46B5-BA71-F2984419976D}"/>
              </a:ext>
            </a:extLst>
          </p:cNvPr>
          <p:cNvSpPr>
            <a:spLocks noGrp="1"/>
          </p:cNvSpPr>
          <p:nvPr>
            <p:ph type="title"/>
          </p:nvPr>
        </p:nvSpPr>
        <p:spPr>
          <a:xfrm>
            <a:off x="839788" y="365125"/>
            <a:ext cx="10515600" cy="1001713"/>
          </a:xfrm>
        </p:spPr>
        <p:txBody>
          <a:bodyPr/>
          <a:lstStyle/>
          <a:p>
            <a:pPr algn="ctr"/>
            <a:r>
              <a:rPr lang="en-US" b="1" dirty="0"/>
              <a:t>Model Selection</a:t>
            </a:r>
          </a:p>
        </p:txBody>
      </p:sp>
      <p:sp>
        <p:nvSpPr>
          <p:cNvPr id="3" name="Text Placeholder 2">
            <a:extLst>
              <a:ext uri="{FF2B5EF4-FFF2-40B4-BE49-F238E27FC236}">
                <a16:creationId xmlns:a16="http://schemas.microsoft.com/office/drawing/2014/main" id="{F5EB8530-99D8-43F0-A0F5-D6F98580FC5F}"/>
              </a:ext>
            </a:extLst>
          </p:cNvPr>
          <p:cNvSpPr>
            <a:spLocks noGrp="1"/>
          </p:cNvSpPr>
          <p:nvPr>
            <p:ph type="body" idx="1"/>
          </p:nvPr>
        </p:nvSpPr>
        <p:spPr>
          <a:xfrm>
            <a:off x="839788" y="1343026"/>
            <a:ext cx="5157787" cy="500062"/>
          </a:xfrm>
        </p:spPr>
        <p:txBody>
          <a:bodyPr>
            <a:normAutofit fontScale="92500"/>
          </a:bodyPr>
          <a:lstStyle/>
          <a:p>
            <a:pPr algn="ctr"/>
            <a:r>
              <a:rPr lang="en-US" sz="2800" dirty="0"/>
              <a:t>Multiple Linear Regression</a:t>
            </a:r>
          </a:p>
        </p:txBody>
      </p:sp>
      <p:pic>
        <p:nvPicPr>
          <p:cNvPr id="8" name="Content Placeholder 7" descr="Graphical user interface, text&#10;&#10;Description automatically generated">
            <a:extLst>
              <a:ext uri="{FF2B5EF4-FFF2-40B4-BE49-F238E27FC236}">
                <a16:creationId xmlns:a16="http://schemas.microsoft.com/office/drawing/2014/main" id="{3B082590-BE1D-43D5-9BA2-3B88C09BA6C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126606" y="2618403"/>
            <a:ext cx="4210309" cy="1979721"/>
          </a:xfrm>
        </p:spPr>
      </p:pic>
      <p:sp>
        <p:nvSpPr>
          <p:cNvPr id="5" name="Text Placeholder 4">
            <a:extLst>
              <a:ext uri="{FF2B5EF4-FFF2-40B4-BE49-F238E27FC236}">
                <a16:creationId xmlns:a16="http://schemas.microsoft.com/office/drawing/2014/main" id="{018F4816-FFC0-49D6-8343-0A0D82C28E3C}"/>
              </a:ext>
            </a:extLst>
          </p:cNvPr>
          <p:cNvSpPr>
            <a:spLocks noGrp="1"/>
          </p:cNvSpPr>
          <p:nvPr>
            <p:ph type="body" sz="quarter" idx="3"/>
          </p:nvPr>
        </p:nvSpPr>
        <p:spPr>
          <a:xfrm>
            <a:off x="6084887" y="1366838"/>
            <a:ext cx="5183188" cy="476250"/>
          </a:xfrm>
        </p:spPr>
        <p:txBody>
          <a:bodyPr>
            <a:normAutofit fontScale="92500"/>
          </a:bodyPr>
          <a:lstStyle/>
          <a:p>
            <a:pPr algn="ctr"/>
            <a:r>
              <a:rPr lang="en-US" sz="2800" dirty="0"/>
              <a:t>Random Forest Classifier</a:t>
            </a:r>
          </a:p>
        </p:txBody>
      </p:sp>
      <p:pic>
        <p:nvPicPr>
          <p:cNvPr id="10" name="Content Placeholder 9" descr="Graphical user interface, text, application&#10;&#10;Description automatically generated">
            <a:extLst>
              <a:ext uri="{FF2B5EF4-FFF2-40B4-BE49-F238E27FC236}">
                <a16:creationId xmlns:a16="http://schemas.microsoft.com/office/drawing/2014/main" id="{C227778E-DFC2-4282-9728-3AC04B95FB87}"/>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225545" y="2368551"/>
            <a:ext cx="4496427" cy="4357797"/>
          </a:xfrm>
        </p:spPr>
      </p:pic>
    </p:spTree>
    <p:extLst>
      <p:ext uri="{BB962C8B-B14F-4D97-AF65-F5344CB8AC3E}">
        <p14:creationId xmlns:p14="http://schemas.microsoft.com/office/powerpoint/2010/main" val="1010318092"/>
      </p:ext>
    </p:extLst>
  </p:cSld>
  <p:clrMapOvr>
    <a:masterClrMapping/>
  </p:clrMapOvr>
</p:sld>
</file>

<file path=ppt/theme/theme1.xml><?xml version="1.0" encoding="utf-8"?>
<a:theme xmlns:a="http://schemas.openxmlformats.org/drawingml/2006/main" name="JuxtaposeVTI">
  <a:themeElements>
    <a:clrScheme name="AnalogousFromLightSeedLeftStep">
      <a:dk1>
        <a:srgbClr val="000000"/>
      </a:dk1>
      <a:lt1>
        <a:srgbClr val="FFFFFF"/>
      </a:lt1>
      <a:dk2>
        <a:srgbClr val="412425"/>
      </a:dk2>
      <a:lt2>
        <a:srgbClr val="E8E2E4"/>
      </a:lt2>
      <a:accent1>
        <a:srgbClr val="80AA9F"/>
      </a:accent1>
      <a:accent2>
        <a:srgbClr val="75AC87"/>
      </a:accent2>
      <a:accent3>
        <a:srgbClr val="86AB81"/>
      </a:accent3>
      <a:accent4>
        <a:srgbClr val="90AA74"/>
      </a:accent4>
      <a:accent5>
        <a:srgbClr val="A1A47C"/>
      </a:accent5>
      <a:accent6>
        <a:srgbClr val="B29F7A"/>
      </a:accent6>
      <a:hlink>
        <a:srgbClr val="AE697C"/>
      </a:hlink>
      <a:folHlink>
        <a:srgbClr val="7F7F7F"/>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ppt/theme/theme2.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10417</TotalTime>
  <Words>1225</Words>
  <Application>Microsoft Office PowerPoint</Application>
  <PresentationFormat>Widescreen</PresentationFormat>
  <Paragraphs>217</Paragraphs>
  <Slides>20</Slides>
  <Notes>9</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20</vt:i4>
      </vt:variant>
    </vt:vector>
  </HeadingPairs>
  <TitlesOfParts>
    <vt:vector size="30" baseType="lpstr">
      <vt:lpstr>Arial</vt:lpstr>
      <vt:lpstr>Calibri</vt:lpstr>
      <vt:lpstr>Franklin Gothic Demi Cond</vt:lpstr>
      <vt:lpstr>Franklin Gothic Medium</vt:lpstr>
      <vt:lpstr>Segoe UI</vt:lpstr>
      <vt:lpstr>Trade Gothic LT Pro</vt:lpstr>
      <vt:lpstr>Trebuchet MS</vt:lpstr>
      <vt:lpstr>Wingdings</vt:lpstr>
      <vt:lpstr>JuxtaposeVTI</vt:lpstr>
      <vt:lpstr>Office Theme</vt:lpstr>
      <vt:lpstr>Team Cautious Waffles</vt:lpstr>
      <vt:lpstr>Taryn-Intro</vt:lpstr>
      <vt:lpstr>The topic </vt:lpstr>
      <vt:lpstr>Data Source</vt:lpstr>
      <vt:lpstr>Jabari-Data exploration</vt:lpstr>
      <vt:lpstr>Data exploration </vt:lpstr>
      <vt:lpstr>Data exploration </vt:lpstr>
      <vt:lpstr>Sean-Analysis</vt:lpstr>
      <vt:lpstr>Model Selection</vt:lpstr>
      <vt:lpstr>Model Results</vt:lpstr>
      <vt:lpstr>Model Limitations</vt:lpstr>
      <vt:lpstr>PowerPoint Presentation</vt:lpstr>
      <vt:lpstr>Stats</vt:lpstr>
      <vt:lpstr>Nic-Web App</vt:lpstr>
      <vt:lpstr>Web App </vt:lpstr>
      <vt:lpstr>Alex-Conclusion</vt:lpstr>
      <vt:lpstr>Conclusion</vt:lpstr>
      <vt:lpstr>Future Analysis and Things we would have done differently </vt:lpstr>
      <vt:lpstr>Recommendation for future analysis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DraftKings Weekly Drafts</dc:title>
  <dc:creator>Taryn Syler</dc:creator>
  <cp:lastModifiedBy>Taryn Syler</cp:lastModifiedBy>
  <cp:revision>1</cp:revision>
  <dcterms:created xsi:type="dcterms:W3CDTF">2021-10-25T03:28:02Z</dcterms:created>
  <dcterms:modified xsi:type="dcterms:W3CDTF">2021-11-19T03:54:18Z</dcterms:modified>
</cp:coreProperties>
</file>