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D2F4B00-D67B-471E-8EC5-16430E5C6708}" v="9" dt="2021-10-25T04:22:01.35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94660"/>
  </p:normalViewPr>
  <p:slideViewPr>
    <p:cSldViewPr snapToGrid="0">
      <p:cViewPr varScale="1">
        <p:scale>
          <a:sx n="96" d="100"/>
          <a:sy n="96" d="100"/>
        </p:scale>
        <p:origin x="7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ryn Syler" userId="d093462dc93fe5e1" providerId="LiveId" clId="{2D2F4B00-D67B-471E-8EC5-16430E5C6708}"/>
    <pc:docChg chg="undo custSel addSld modSld">
      <pc:chgData name="Taryn Syler" userId="d093462dc93fe5e1" providerId="LiveId" clId="{2D2F4B00-D67B-471E-8EC5-16430E5C6708}" dt="2021-11-01T06:15:15.074" v="3103" actId="20577"/>
      <pc:docMkLst>
        <pc:docMk/>
      </pc:docMkLst>
      <pc:sldChg chg="addSp delSp modSp new mod setBg modNotesTx">
        <pc:chgData name="Taryn Syler" userId="d093462dc93fe5e1" providerId="LiveId" clId="{2D2F4B00-D67B-471E-8EC5-16430E5C6708}" dt="2021-10-25T03:47:39.834" v="337"/>
        <pc:sldMkLst>
          <pc:docMk/>
          <pc:sldMk cId="2891350168" sldId="257"/>
        </pc:sldMkLst>
        <pc:spChg chg="mod ord">
          <ac:chgData name="Taryn Syler" userId="d093462dc93fe5e1" providerId="LiveId" clId="{2D2F4B00-D67B-471E-8EC5-16430E5C6708}" dt="2021-10-25T03:47:21.087" v="314" actId="1076"/>
          <ac:spMkLst>
            <pc:docMk/>
            <pc:sldMk cId="2891350168" sldId="257"/>
            <ac:spMk id="2" creationId="{927A8AB4-E196-4B32-8F14-91AF42E4CF3E}"/>
          </ac:spMkLst>
        </pc:spChg>
        <pc:spChg chg="del mod">
          <ac:chgData name="Taryn Syler" userId="d093462dc93fe5e1" providerId="LiveId" clId="{2D2F4B00-D67B-471E-8EC5-16430E5C6708}" dt="2021-10-25T03:46:52.776" v="310"/>
          <ac:spMkLst>
            <pc:docMk/>
            <pc:sldMk cId="2891350168" sldId="257"/>
            <ac:spMk id="3" creationId="{27DF0854-0DC8-4889-BE03-5CD62393EBF6}"/>
          </ac:spMkLst>
        </pc:spChg>
        <pc:spChg chg="add">
          <ac:chgData name="Taryn Syler" userId="d093462dc93fe5e1" providerId="LiveId" clId="{2D2F4B00-D67B-471E-8EC5-16430E5C6708}" dt="2021-10-25T03:47:04.067" v="311" actId="26606"/>
          <ac:spMkLst>
            <pc:docMk/>
            <pc:sldMk cId="2891350168" sldId="257"/>
            <ac:spMk id="71" creationId="{09A1C012-8297-4361-ACE8-A2509FB18911}"/>
          </ac:spMkLst>
        </pc:spChg>
        <pc:spChg chg="add">
          <ac:chgData name="Taryn Syler" userId="d093462dc93fe5e1" providerId="LiveId" clId="{2D2F4B00-D67B-471E-8EC5-16430E5C6708}" dt="2021-10-25T03:47:04.067" v="311" actId="26606"/>
          <ac:spMkLst>
            <pc:docMk/>
            <pc:sldMk cId="2891350168" sldId="257"/>
            <ac:spMk id="73" creationId="{4AA13AD3-0A4F-475A-BEBB-DEEFF5C096C3}"/>
          </ac:spMkLst>
        </pc:spChg>
        <pc:spChg chg="add">
          <ac:chgData name="Taryn Syler" userId="d093462dc93fe5e1" providerId="LiveId" clId="{2D2F4B00-D67B-471E-8EC5-16430E5C6708}" dt="2021-10-25T03:47:04.067" v="311" actId="26606"/>
          <ac:spMkLst>
            <pc:docMk/>
            <pc:sldMk cId="2891350168" sldId="257"/>
            <ac:spMk id="75" creationId="{1C2F3FA0-960A-435A-AC72-8ADCBF50F7D2}"/>
          </ac:spMkLst>
        </pc:spChg>
        <pc:picChg chg="add mod">
          <ac:chgData name="Taryn Syler" userId="d093462dc93fe5e1" providerId="LiveId" clId="{2D2F4B00-D67B-471E-8EC5-16430E5C6708}" dt="2021-10-25T03:47:04.067" v="311" actId="26606"/>
          <ac:picMkLst>
            <pc:docMk/>
            <pc:sldMk cId="2891350168" sldId="257"/>
            <ac:picMk id="1026" creationId="{6A35E22E-4FA1-4E03-B266-CB19C84C6D39}"/>
          </ac:picMkLst>
        </pc:picChg>
      </pc:sldChg>
      <pc:sldChg chg="addSp delSp modSp new mod setBg setClrOvrMap modNotesTx">
        <pc:chgData name="Taryn Syler" userId="d093462dc93fe5e1" providerId="LiveId" clId="{2D2F4B00-D67B-471E-8EC5-16430E5C6708}" dt="2021-10-25T04:05:26.786" v="1041" actId="403"/>
        <pc:sldMkLst>
          <pc:docMk/>
          <pc:sldMk cId="2132241504" sldId="258"/>
        </pc:sldMkLst>
        <pc:spChg chg="mod">
          <ac:chgData name="Taryn Syler" userId="d093462dc93fe5e1" providerId="LiveId" clId="{2D2F4B00-D67B-471E-8EC5-16430E5C6708}" dt="2021-10-25T04:03:45.275" v="893" actId="26606"/>
          <ac:spMkLst>
            <pc:docMk/>
            <pc:sldMk cId="2132241504" sldId="258"/>
            <ac:spMk id="2" creationId="{DE346212-8629-4AA6-B284-6022241B4F0B}"/>
          </ac:spMkLst>
        </pc:spChg>
        <pc:spChg chg="del">
          <ac:chgData name="Taryn Syler" userId="d093462dc93fe5e1" providerId="LiveId" clId="{2D2F4B00-D67B-471E-8EC5-16430E5C6708}" dt="2021-10-25T04:02:53.738" v="871"/>
          <ac:spMkLst>
            <pc:docMk/>
            <pc:sldMk cId="2132241504" sldId="258"/>
            <ac:spMk id="3" creationId="{9E95667E-35C3-462A-AB7E-A5F52FF0AB20}"/>
          </ac:spMkLst>
        </pc:spChg>
        <pc:spChg chg="add del">
          <ac:chgData name="Taryn Syler" userId="d093462dc93fe5e1" providerId="LiveId" clId="{2D2F4B00-D67B-471E-8EC5-16430E5C6708}" dt="2021-10-25T04:03:45.275" v="893" actId="26606"/>
          <ac:spMkLst>
            <pc:docMk/>
            <pc:sldMk cId="2132241504" sldId="258"/>
            <ac:spMk id="71" creationId="{09A1C012-8297-4361-ACE8-A2509FB18911}"/>
          </ac:spMkLst>
        </pc:spChg>
        <pc:spChg chg="add del">
          <ac:chgData name="Taryn Syler" userId="d093462dc93fe5e1" providerId="LiveId" clId="{2D2F4B00-D67B-471E-8EC5-16430E5C6708}" dt="2021-10-25T04:03:45.275" v="893" actId="26606"/>
          <ac:spMkLst>
            <pc:docMk/>
            <pc:sldMk cId="2132241504" sldId="258"/>
            <ac:spMk id="73" creationId="{4AA13AD3-0A4F-475A-BEBB-DEEFF5C096C3}"/>
          </ac:spMkLst>
        </pc:spChg>
        <pc:spChg chg="add del">
          <ac:chgData name="Taryn Syler" userId="d093462dc93fe5e1" providerId="LiveId" clId="{2D2F4B00-D67B-471E-8EC5-16430E5C6708}" dt="2021-10-25T04:03:45.275" v="893" actId="26606"/>
          <ac:spMkLst>
            <pc:docMk/>
            <pc:sldMk cId="2132241504" sldId="258"/>
            <ac:spMk id="75" creationId="{D65E0E3C-32F3-480B-9842-7611BBE2EE9F}"/>
          </ac:spMkLst>
        </pc:spChg>
        <pc:spChg chg="add">
          <ac:chgData name="Taryn Syler" userId="d093462dc93fe5e1" providerId="LiveId" clId="{2D2F4B00-D67B-471E-8EC5-16430E5C6708}" dt="2021-10-25T04:03:45.275" v="893" actId="26606"/>
          <ac:spMkLst>
            <pc:docMk/>
            <pc:sldMk cId="2132241504" sldId="258"/>
            <ac:spMk id="137" creationId="{EB6D1D7F-141C-4D8E-BFBA-D95B68E16385}"/>
          </ac:spMkLst>
        </pc:spChg>
        <pc:spChg chg="add">
          <ac:chgData name="Taryn Syler" userId="d093462dc93fe5e1" providerId="LiveId" clId="{2D2F4B00-D67B-471E-8EC5-16430E5C6708}" dt="2021-10-25T04:03:45.275" v="893" actId="26606"/>
          <ac:spMkLst>
            <pc:docMk/>
            <pc:sldMk cId="2132241504" sldId="258"/>
            <ac:spMk id="139" creationId="{558DA214-7FDA-4C9D-A7CF-9AD725E290E1}"/>
          </ac:spMkLst>
        </pc:spChg>
        <pc:spChg chg="add mod">
          <ac:chgData name="Taryn Syler" userId="d093462dc93fe5e1" providerId="LiveId" clId="{2D2F4B00-D67B-471E-8EC5-16430E5C6708}" dt="2021-10-25T04:05:26.786" v="1041" actId="403"/>
          <ac:spMkLst>
            <pc:docMk/>
            <pc:sldMk cId="2132241504" sldId="258"/>
            <ac:spMk id="1030" creationId="{D6BEC553-D1CC-4D72-B71F-6B06E0E450BC}"/>
          </ac:spMkLst>
        </pc:spChg>
        <pc:picChg chg="add mod">
          <ac:chgData name="Taryn Syler" userId="d093462dc93fe5e1" providerId="LiveId" clId="{2D2F4B00-D67B-471E-8EC5-16430E5C6708}" dt="2021-10-25T04:03:45.275" v="893" actId="26606"/>
          <ac:picMkLst>
            <pc:docMk/>
            <pc:sldMk cId="2132241504" sldId="258"/>
            <ac:picMk id="1026" creationId="{3AEB8942-26F0-4CD9-8D54-55702C798799}"/>
          </ac:picMkLst>
        </pc:picChg>
      </pc:sldChg>
      <pc:sldChg chg="addSp delSp modSp new mod setBg modNotesTx">
        <pc:chgData name="Taryn Syler" userId="d093462dc93fe5e1" providerId="LiveId" clId="{2D2F4B00-D67B-471E-8EC5-16430E5C6708}" dt="2021-10-25T04:22:10.716" v="1955" actId="26606"/>
        <pc:sldMkLst>
          <pc:docMk/>
          <pc:sldMk cId="218487303" sldId="259"/>
        </pc:sldMkLst>
        <pc:spChg chg="del">
          <ac:chgData name="Taryn Syler" userId="d093462dc93fe5e1" providerId="LiveId" clId="{2D2F4B00-D67B-471E-8EC5-16430E5C6708}" dt="2021-10-25T04:21:39.882" v="1953" actId="26606"/>
          <ac:spMkLst>
            <pc:docMk/>
            <pc:sldMk cId="218487303" sldId="259"/>
            <ac:spMk id="2" creationId="{A5544B47-BB39-449A-AB86-CD14F16C063B}"/>
          </ac:spMkLst>
        </pc:spChg>
        <pc:spChg chg="del">
          <ac:chgData name="Taryn Syler" userId="d093462dc93fe5e1" providerId="LiveId" clId="{2D2F4B00-D67B-471E-8EC5-16430E5C6708}" dt="2021-10-25T04:20:49.103" v="1924"/>
          <ac:spMkLst>
            <pc:docMk/>
            <pc:sldMk cId="218487303" sldId="259"/>
            <ac:spMk id="3" creationId="{A3CE05A0-3949-4ED1-9EF4-C86373088AD5}"/>
          </ac:spMkLst>
        </pc:spChg>
        <pc:spChg chg="add del">
          <ac:chgData name="Taryn Syler" userId="d093462dc93fe5e1" providerId="LiveId" clId="{2D2F4B00-D67B-471E-8EC5-16430E5C6708}" dt="2021-10-25T04:22:10.716" v="1955" actId="26606"/>
          <ac:spMkLst>
            <pc:docMk/>
            <pc:sldMk cId="218487303" sldId="259"/>
            <ac:spMk id="71" creationId="{6BC377B7-18F1-42AD-A1DD-E1D6A5B27CE9}"/>
          </ac:spMkLst>
        </pc:spChg>
        <pc:spChg chg="add del">
          <ac:chgData name="Taryn Syler" userId="d093462dc93fe5e1" providerId="LiveId" clId="{2D2F4B00-D67B-471E-8EC5-16430E5C6708}" dt="2021-10-25T04:22:10.716" v="1955" actId="26606"/>
          <ac:spMkLst>
            <pc:docMk/>
            <pc:sldMk cId="218487303" sldId="259"/>
            <ac:spMk id="73" creationId="{D8CD3F60-224B-4A33-8366-65BAA0E6ECD1}"/>
          </ac:spMkLst>
        </pc:spChg>
        <pc:spChg chg="add">
          <ac:chgData name="Taryn Syler" userId="d093462dc93fe5e1" providerId="LiveId" clId="{2D2F4B00-D67B-471E-8EC5-16430E5C6708}" dt="2021-10-25T04:22:10.716" v="1955" actId="26606"/>
          <ac:spMkLst>
            <pc:docMk/>
            <pc:sldMk cId="218487303" sldId="259"/>
            <ac:spMk id="135" creationId="{6BC377B7-18F1-42AD-A1DD-E1D6A5B27CE9}"/>
          </ac:spMkLst>
        </pc:spChg>
        <pc:picChg chg="add mod">
          <ac:chgData name="Taryn Syler" userId="d093462dc93fe5e1" providerId="LiveId" clId="{2D2F4B00-D67B-471E-8EC5-16430E5C6708}" dt="2021-10-25T04:22:10.716" v="1955" actId="26606"/>
          <ac:picMkLst>
            <pc:docMk/>
            <pc:sldMk cId="218487303" sldId="259"/>
            <ac:picMk id="1026" creationId="{C03E19EB-544D-49C5-AD32-7FD0EBABF7AA}"/>
          </ac:picMkLst>
        </pc:picChg>
      </pc:sldChg>
      <pc:sldChg chg="modSp new mod modNotesTx">
        <pc:chgData name="Taryn Syler" userId="d093462dc93fe5e1" providerId="LiveId" clId="{2D2F4B00-D67B-471E-8EC5-16430E5C6708}" dt="2021-11-01T05:57:44.482" v="2661" actId="20577"/>
        <pc:sldMkLst>
          <pc:docMk/>
          <pc:sldMk cId="2730496532" sldId="260"/>
        </pc:sldMkLst>
        <pc:spChg chg="mod">
          <ac:chgData name="Taryn Syler" userId="d093462dc93fe5e1" providerId="LiveId" clId="{2D2F4B00-D67B-471E-8EC5-16430E5C6708}" dt="2021-11-01T05:45:58.398" v="2330" actId="20577"/>
          <ac:spMkLst>
            <pc:docMk/>
            <pc:sldMk cId="2730496532" sldId="260"/>
            <ac:spMk id="2" creationId="{8B9EC104-FCF8-482D-833F-B9BAB79DA61D}"/>
          </ac:spMkLst>
        </pc:spChg>
        <pc:spChg chg="mod">
          <ac:chgData name="Taryn Syler" userId="d093462dc93fe5e1" providerId="LiveId" clId="{2D2F4B00-D67B-471E-8EC5-16430E5C6708}" dt="2021-11-01T05:57:44.482" v="2661" actId="20577"/>
          <ac:spMkLst>
            <pc:docMk/>
            <pc:sldMk cId="2730496532" sldId="260"/>
            <ac:spMk id="3" creationId="{18C6CAC7-1AC4-461F-BCFB-213EF76A92EE}"/>
          </ac:spMkLst>
        </pc:spChg>
      </pc:sldChg>
      <pc:sldChg chg="modSp new mod modNotesTx">
        <pc:chgData name="Taryn Syler" userId="d093462dc93fe5e1" providerId="LiveId" clId="{2D2F4B00-D67B-471E-8EC5-16430E5C6708}" dt="2021-11-01T06:03:01.430" v="2899" actId="20577"/>
        <pc:sldMkLst>
          <pc:docMk/>
          <pc:sldMk cId="933643513" sldId="261"/>
        </pc:sldMkLst>
        <pc:spChg chg="mod">
          <ac:chgData name="Taryn Syler" userId="d093462dc93fe5e1" providerId="LiveId" clId="{2D2F4B00-D67B-471E-8EC5-16430E5C6708}" dt="2021-11-01T06:00:42.604" v="2675" actId="20577"/>
          <ac:spMkLst>
            <pc:docMk/>
            <pc:sldMk cId="933643513" sldId="261"/>
            <ac:spMk id="2" creationId="{8DC2469B-491B-449B-BBAF-62C42A10CBD8}"/>
          </ac:spMkLst>
        </pc:spChg>
        <pc:spChg chg="mod">
          <ac:chgData name="Taryn Syler" userId="d093462dc93fe5e1" providerId="LiveId" clId="{2D2F4B00-D67B-471E-8EC5-16430E5C6708}" dt="2021-11-01T06:03:01.430" v="2899" actId="20577"/>
          <ac:spMkLst>
            <pc:docMk/>
            <pc:sldMk cId="933643513" sldId="261"/>
            <ac:spMk id="3" creationId="{135F1482-E208-49C4-9C5B-CC00A1E8831F}"/>
          </ac:spMkLst>
        </pc:spChg>
      </pc:sldChg>
      <pc:sldChg chg="modSp new mod modNotesTx">
        <pc:chgData name="Taryn Syler" userId="d093462dc93fe5e1" providerId="LiveId" clId="{2D2F4B00-D67B-471E-8EC5-16430E5C6708}" dt="2021-11-01T06:15:15.074" v="3103" actId="20577"/>
        <pc:sldMkLst>
          <pc:docMk/>
          <pc:sldMk cId="2869901700" sldId="262"/>
        </pc:sldMkLst>
        <pc:spChg chg="mod">
          <ac:chgData name="Taryn Syler" userId="d093462dc93fe5e1" providerId="LiveId" clId="{2D2F4B00-D67B-471E-8EC5-16430E5C6708}" dt="2021-11-01T06:06:36.160" v="2934" actId="20577"/>
          <ac:spMkLst>
            <pc:docMk/>
            <pc:sldMk cId="2869901700" sldId="262"/>
            <ac:spMk id="2" creationId="{7A8E0AB1-DBE1-451C-A032-485F6286E3F3}"/>
          </ac:spMkLst>
        </pc:spChg>
        <pc:spChg chg="mod">
          <ac:chgData name="Taryn Syler" userId="d093462dc93fe5e1" providerId="LiveId" clId="{2D2F4B00-D67B-471E-8EC5-16430E5C6708}" dt="2021-11-01T06:15:15.074" v="3103" actId="20577"/>
          <ac:spMkLst>
            <pc:docMk/>
            <pc:sldMk cId="2869901700" sldId="262"/>
            <ac:spMk id="3" creationId="{A612F5A8-3E12-43BD-8784-444B5C059B56}"/>
          </ac:spMkLst>
        </pc:spChg>
      </pc:sldChg>
      <pc:sldChg chg="new modNotesTx">
        <pc:chgData name="Taryn Syler" userId="d093462dc93fe5e1" providerId="LiveId" clId="{2D2F4B00-D67B-471E-8EC5-16430E5C6708}" dt="2021-11-01T05:37:28.766" v="2203" actId="20577"/>
        <pc:sldMkLst>
          <pc:docMk/>
          <pc:sldMk cId="642101144" sldId="263"/>
        </pc:sldMkLst>
      </pc:sldChg>
      <pc:sldChg chg="new modNotesTx">
        <pc:chgData name="Taryn Syler" userId="d093462dc93fe5e1" providerId="LiveId" clId="{2D2F4B00-D67B-471E-8EC5-16430E5C6708}" dt="2021-11-01T05:37:41.749" v="2240" actId="20577"/>
        <pc:sldMkLst>
          <pc:docMk/>
          <pc:sldMk cId="1993694396" sldId="264"/>
        </pc:sldMkLst>
      </pc:sldChg>
      <pc:sldChg chg="new modNotesTx">
        <pc:chgData name="Taryn Syler" userId="d093462dc93fe5e1" providerId="LiveId" clId="{2D2F4B00-D67B-471E-8EC5-16430E5C6708}" dt="2021-11-01T05:38:04.792" v="2313" actId="20577"/>
        <pc:sldMkLst>
          <pc:docMk/>
          <pc:sldMk cId="1302545605" sldId="26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7E58E4-3C21-4D5C-B4E1-FAE723A9F180}" type="datetimeFigureOut">
              <a:rPr lang="en-US" smtClean="0"/>
              <a:t>10/31/2021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82AD83-B5DF-4BD6-AC2B-95FF0DEC3221}" type="slidenum">
              <a:rPr lang="en-US" smtClean="0"/>
              <a:t>‹#›</a:t>
            </a:fld>
            <a:endParaRPr lang="en-US"/>
          </a:p>
        </p:txBody>
      </p:sp>
    </p:spTree>
    <p:extLst>
      <p:ext uri="{BB962C8B-B14F-4D97-AF65-F5344CB8AC3E}">
        <p14:creationId xmlns:p14="http://schemas.microsoft.com/office/powerpoint/2010/main" val="21124403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Selected topic: DraftKings Database</a:t>
            </a:r>
          </a:p>
          <a:p>
            <a:r>
              <a:rPr lang="en-US" dirty="0"/>
              <a:t>Reason topic was selected: general interest, practical to a large group of people (sports fans and fantasy drafts fans), fits needs of project and solving a problem, lots of data available</a:t>
            </a:r>
          </a:p>
          <a:p>
            <a:r>
              <a:rPr lang="en-US"/>
              <a:t>Image Source: https://milehighsports.com/understanding-prop-dd-qa-with-stanton-dodge-of-draft-kings/</a:t>
            </a:r>
            <a:endParaRPr lang="en-US" dirty="0"/>
          </a:p>
        </p:txBody>
      </p:sp>
      <p:sp>
        <p:nvSpPr>
          <p:cNvPr id="4" name="Slide Number Placeholder 3"/>
          <p:cNvSpPr>
            <a:spLocks noGrp="1"/>
          </p:cNvSpPr>
          <p:nvPr>
            <p:ph type="sldNum" sz="quarter" idx="5"/>
          </p:nvPr>
        </p:nvSpPr>
        <p:spPr/>
        <p:txBody>
          <a:bodyPr/>
          <a:lstStyle/>
          <a:p>
            <a:fld id="{8382AD83-B5DF-4BD6-AC2B-95FF0DEC3221}" type="slidenum">
              <a:rPr lang="en-US" smtClean="0"/>
              <a:t>2</a:t>
            </a:fld>
            <a:endParaRPr lang="en-US"/>
          </a:p>
        </p:txBody>
      </p:sp>
    </p:spTree>
    <p:extLst>
      <p:ext uri="{BB962C8B-B14F-4D97-AF65-F5344CB8AC3E}">
        <p14:creationId xmlns:p14="http://schemas.microsoft.com/office/powerpoint/2010/main" val="10879435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Description of Source of Data: Data comes from sports-reference.com through a python API called </a:t>
            </a:r>
            <a:r>
              <a:rPr lang="en-US" dirty="0" err="1"/>
              <a:t>sportsipy</a:t>
            </a:r>
            <a:r>
              <a:rPr lang="en-US" dirty="0"/>
              <a:t>. Information about this API is available through GitHub. We will use this API to pull desired data and use to create ideal draft picks weekly. </a:t>
            </a:r>
          </a:p>
          <a:p>
            <a:r>
              <a:rPr lang="en-US" dirty="0"/>
              <a:t>Image source: https://www.gophersport.com/supplies/scoring/basketballvolleyballwrestling-15led-display-scoreboard</a:t>
            </a:r>
          </a:p>
          <a:p>
            <a:endParaRPr lang="en-US" dirty="0"/>
          </a:p>
        </p:txBody>
      </p:sp>
      <p:sp>
        <p:nvSpPr>
          <p:cNvPr id="4" name="Slide Number Placeholder 3"/>
          <p:cNvSpPr>
            <a:spLocks noGrp="1"/>
          </p:cNvSpPr>
          <p:nvPr>
            <p:ph type="sldNum" sz="quarter" idx="5"/>
          </p:nvPr>
        </p:nvSpPr>
        <p:spPr/>
        <p:txBody>
          <a:bodyPr/>
          <a:lstStyle/>
          <a:p>
            <a:fld id="{8382AD83-B5DF-4BD6-AC2B-95FF0DEC3221}" type="slidenum">
              <a:rPr lang="en-US" smtClean="0"/>
              <a:t>3</a:t>
            </a:fld>
            <a:endParaRPr lang="en-US"/>
          </a:p>
        </p:txBody>
      </p:sp>
    </p:spTree>
    <p:extLst>
      <p:ext uri="{BB962C8B-B14F-4D97-AF65-F5344CB8AC3E}">
        <p14:creationId xmlns:p14="http://schemas.microsoft.com/office/powerpoint/2010/main" val="37203233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Questions we hope to answer: Is it possible to create the ideal draft each week with the click of a button? No one wants to pore over statistics, large data sets, and various websites or go by blind luck trying to find the best draft for the week then do it all over again the next week. We want to make it possible to easily search all of that data and find the optimal team broken down by role. For example, a quarterback’s stats would pull from touchdowns and passing attempts. </a:t>
            </a:r>
          </a:p>
          <a:p>
            <a:r>
              <a:rPr lang="en-US" dirty="0"/>
              <a:t>Image source: https://www.reddit.com/r/Patriots/comments/6cxjlh/tom_brady_vs_peyton_manning_superbowl_stats/</a:t>
            </a:r>
          </a:p>
        </p:txBody>
      </p:sp>
      <p:sp>
        <p:nvSpPr>
          <p:cNvPr id="4" name="Slide Number Placeholder 3"/>
          <p:cNvSpPr>
            <a:spLocks noGrp="1"/>
          </p:cNvSpPr>
          <p:nvPr>
            <p:ph type="sldNum" sz="quarter" idx="5"/>
          </p:nvPr>
        </p:nvSpPr>
        <p:spPr/>
        <p:txBody>
          <a:bodyPr/>
          <a:lstStyle/>
          <a:p>
            <a:fld id="{8382AD83-B5DF-4BD6-AC2B-95FF0DEC3221}" type="slidenum">
              <a:rPr lang="en-US" smtClean="0"/>
              <a:t>4</a:t>
            </a:fld>
            <a:endParaRPr lang="en-US"/>
          </a:p>
        </p:txBody>
      </p:sp>
    </p:spTree>
    <p:extLst>
      <p:ext uri="{BB962C8B-B14F-4D97-AF65-F5344CB8AC3E}">
        <p14:creationId xmlns:p14="http://schemas.microsoft.com/office/powerpoint/2010/main" val="15931924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Description of the data exploration phase of the project: </a:t>
            </a:r>
          </a:p>
        </p:txBody>
      </p:sp>
      <p:sp>
        <p:nvSpPr>
          <p:cNvPr id="4" name="Slide Number Placeholder 3"/>
          <p:cNvSpPr>
            <a:spLocks noGrp="1"/>
          </p:cNvSpPr>
          <p:nvPr>
            <p:ph type="sldNum" sz="quarter" idx="5"/>
          </p:nvPr>
        </p:nvSpPr>
        <p:spPr/>
        <p:txBody>
          <a:bodyPr/>
          <a:lstStyle/>
          <a:p>
            <a:fld id="{8382AD83-B5DF-4BD6-AC2B-95FF0DEC3221}" type="slidenum">
              <a:rPr lang="en-US" smtClean="0"/>
              <a:t>5</a:t>
            </a:fld>
            <a:endParaRPr lang="en-US"/>
          </a:p>
        </p:txBody>
      </p:sp>
    </p:spTree>
    <p:extLst>
      <p:ext uri="{BB962C8B-B14F-4D97-AF65-F5344CB8AC3E}">
        <p14:creationId xmlns:p14="http://schemas.microsoft.com/office/powerpoint/2010/main" val="24282605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Description of the analysis phase of the project:</a:t>
            </a:r>
          </a:p>
        </p:txBody>
      </p:sp>
      <p:sp>
        <p:nvSpPr>
          <p:cNvPr id="4" name="Slide Number Placeholder 3"/>
          <p:cNvSpPr>
            <a:spLocks noGrp="1"/>
          </p:cNvSpPr>
          <p:nvPr>
            <p:ph type="sldNum" sz="quarter" idx="5"/>
          </p:nvPr>
        </p:nvSpPr>
        <p:spPr/>
        <p:txBody>
          <a:bodyPr/>
          <a:lstStyle/>
          <a:p>
            <a:fld id="{8382AD83-B5DF-4BD6-AC2B-95FF0DEC3221}" type="slidenum">
              <a:rPr lang="en-US" smtClean="0"/>
              <a:t>6</a:t>
            </a:fld>
            <a:endParaRPr lang="en-US"/>
          </a:p>
        </p:txBody>
      </p:sp>
    </p:spTree>
    <p:extLst>
      <p:ext uri="{BB962C8B-B14F-4D97-AF65-F5344CB8AC3E}">
        <p14:creationId xmlns:p14="http://schemas.microsoft.com/office/powerpoint/2010/main" val="2078077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Technologies, languages, tools, and algorithms used throughout the project: </a:t>
            </a:r>
          </a:p>
        </p:txBody>
      </p:sp>
      <p:sp>
        <p:nvSpPr>
          <p:cNvPr id="4" name="Slide Number Placeholder 3"/>
          <p:cNvSpPr>
            <a:spLocks noGrp="1"/>
          </p:cNvSpPr>
          <p:nvPr>
            <p:ph type="sldNum" sz="quarter" idx="5"/>
          </p:nvPr>
        </p:nvSpPr>
        <p:spPr/>
        <p:txBody>
          <a:bodyPr/>
          <a:lstStyle/>
          <a:p>
            <a:fld id="{8382AD83-B5DF-4BD6-AC2B-95FF0DEC3221}" type="slidenum">
              <a:rPr lang="en-US" smtClean="0"/>
              <a:t>7</a:t>
            </a:fld>
            <a:endParaRPr lang="en-US"/>
          </a:p>
        </p:txBody>
      </p:sp>
    </p:spTree>
    <p:extLst>
      <p:ext uri="{BB962C8B-B14F-4D97-AF65-F5344CB8AC3E}">
        <p14:creationId xmlns:p14="http://schemas.microsoft.com/office/powerpoint/2010/main" val="40452439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Result of analysis:</a:t>
            </a:r>
          </a:p>
        </p:txBody>
      </p:sp>
      <p:sp>
        <p:nvSpPr>
          <p:cNvPr id="4" name="Slide Number Placeholder 3"/>
          <p:cNvSpPr>
            <a:spLocks noGrp="1"/>
          </p:cNvSpPr>
          <p:nvPr>
            <p:ph type="sldNum" sz="quarter" idx="5"/>
          </p:nvPr>
        </p:nvSpPr>
        <p:spPr/>
        <p:txBody>
          <a:bodyPr/>
          <a:lstStyle/>
          <a:p>
            <a:fld id="{8382AD83-B5DF-4BD6-AC2B-95FF0DEC3221}" type="slidenum">
              <a:rPr lang="en-US" smtClean="0"/>
              <a:t>8</a:t>
            </a:fld>
            <a:endParaRPr lang="en-US"/>
          </a:p>
        </p:txBody>
      </p:sp>
    </p:spTree>
    <p:extLst>
      <p:ext uri="{BB962C8B-B14F-4D97-AF65-F5344CB8AC3E}">
        <p14:creationId xmlns:p14="http://schemas.microsoft.com/office/powerpoint/2010/main" val="22964470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Recommendation for future analysis: </a:t>
            </a:r>
          </a:p>
        </p:txBody>
      </p:sp>
      <p:sp>
        <p:nvSpPr>
          <p:cNvPr id="4" name="Slide Number Placeholder 3"/>
          <p:cNvSpPr>
            <a:spLocks noGrp="1"/>
          </p:cNvSpPr>
          <p:nvPr>
            <p:ph type="sldNum" sz="quarter" idx="5"/>
          </p:nvPr>
        </p:nvSpPr>
        <p:spPr/>
        <p:txBody>
          <a:bodyPr/>
          <a:lstStyle/>
          <a:p>
            <a:fld id="{8382AD83-B5DF-4BD6-AC2B-95FF0DEC3221}" type="slidenum">
              <a:rPr lang="en-US" smtClean="0"/>
              <a:t>9</a:t>
            </a:fld>
            <a:endParaRPr lang="en-US"/>
          </a:p>
        </p:txBody>
      </p:sp>
    </p:spTree>
    <p:extLst>
      <p:ext uri="{BB962C8B-B14F-4D97-AF65-F5344CB8AC3E}">
        <p14:creationId xmlns:p14="http://schemas.microsoft.com/office/powerpoint/2010/main" val="16595760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Anything the team would have </a:t>
            </a:r>
            <a:r>
              <a:rPr lang="en-US"/>
              <a:t>done differently:</a:t>
            </a:r>
          </a:p>
        </p:txBody>
      </p:sp>
      <p:sp>
        <p:nvSpPr>
          <p:cNvPr id="4" name="Slide Number Placeholder 3"/>
          <p:cNvSpPr>
            <a:spLocks noGrp="1"/>
          </p:cNvSpPr>
          <p:nvPr>
            <p:ph type="sldNum" sz="quarter" idx="5"/>
          </p:nvPr>
        </p:nvSpPr>
        <p:spPr/>
        <p:txBody>
          <a:bodyPr/>
          <a:lstStyle/>
          <a:p>
            <a:fld id="{8382AD83-B5DF-4BD6-AC2B-95FF0DEC3221}" type="slidenum">
              <a:rPr lang="en-US" smtClean="0"/>
              <a:t>10</a:t>
            </a:fld>
            <a:endParaRPr lang="en-US"/>
          </a:p>
        </p:txBody>
      </p:sp>
    </p:spTree>
    <p:extLst>
      <p:ext uri="{BB962C8B-B14F-4D97-AF65-F5344CB8AC3E}">
        <p14:creationId xmlns:p14="http://schemas.microsoft.com/office/powerpoint/2010/main" val="19689291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A1C012-8297-4361-ACE8-A2509FB18911}"/>
              </a:ext>
            </a:extLst>
          </p:cNvPr>
          <p:cNvSpPr/>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EC2572-8518-46FF-8F60-FE2963DF4A6E}"/>
              </a:ext>
            </a:extLst>
          </p:cNvPr>
          <p:cNvSpPr>
            <a:spLocks noGrp="1"/>
          </p:cNvSpPr>
          <p:nvPr>
            <p:ph type="ctrTitle"/>
          </p:nvPr>
        </p:nvSpPr>
        <p:spPr>
          <a:xfrm>
            <a:off x="960120" y="640080"/>
            <a:ext cx="10268712" cy="3227832"/>
          </a:xfrm>
        </p:spPr>
        <p:txBody>
          <a:bodyPr anchor="b">
            <a:normAutofit/>
          </a:bodyPr>
          <a:lstStyle>
            <a:lvl1pPr algn="ctr">
              <a:defRPr sz="8800" baseline="0">
                <a:solidFill>
                  <a:schemeClr val="tx1"/>
                </a:solidFill>
              </a:defRPr>
            </a:lvl1pPr>
          </a:lstStyle>
          <a:p>
            <a:r>
              <a:rPr lang="en-US" dirty="0"/>
              <a:t>Click to edit Master title style</a:t>
            </a:r>
          </a:p>
        </p:txBody>
      </p:sp>
      <p:sp>
        <p:nvSpPr>
          <p:cNvPr id="3" name="Subtitle 2">
            <a:extLst>
              <a:ext uri="{FF2B5EF4-FFF2-40B4-BE49-F238E27FC236}">
                <a16:creationId xmlns:a16="http://schemas.microsoft.com/office/drawing/2014/main" id="{A7A0C76A-7715-48A4-8CF5-14BBF61962A1}"/>
              </a:ext>
            </a:extLst>
          </p:cNvPr>
          <p:cNvSpPr>
            <a:spLocks noGrp="1"/>
          </p:cNvSpPr>
          <p:nvPr>
            <p:ph type="subTitle" idx="1"/>
          </p:nvPr>
        </p:nvSpPr>
        <p:spPr>
          <a:xfrm>
            <a:off x="960120" y="4526280"/>
            <a:ext cx="10268712" cy="1508760"/>
          </a:xfrm>
        </p:spPr>
        <p:txBody>
          <a:bodyPr>
            <a:normAutofit/>
          </a:bodyPr>
          <a:lstStyle>
            <a:lvl1pPr marL="0" indent="0" algn="ctr">
              <a:buNone/>
              <a:defRPr sz="36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1" name="Date Placeholder 10">
            <a:extLst>
              <a:ext uri="{FF2B5EF4-FFF2-40B4-BE49-F238E27FC236}">
                <a16:creationId xmlns:a16="http://schemas.microsoft.com/office/drawing/2014/main" id="{52D4EF84-F7DF-49C5-9285-301284ADB99A}"/>
              </a:ext>
            </a:extLst>
          </p:cNvPr>
          <p:cNvSpPr>
            <a:spLocks noGrp="1"/>
          </p:cNvSpPr>
          <p:nvPr>
            <p:ph type="dt" sz="half" idx="10"/>
          </p:nvPr>
        </p:nvSpPr>
        <p:spPr/>
        <p:txBody>
          <a:bodyPr/>
          <a:lstStyle>
            <a:lvl1pPr>
              <a:defRPr>
                <a:solidFill>
                  <a:schemeClr val="bg1"/>
                </a:solidFill>
              </a:defRPr>
            </a:lvl1pPr>
          </a:lstStyle>
          <a:p>
            <a:pPr algn="r"/>
            <a:fld id="{A37D6D71-8B28-4ED6-B932-04B197003D23}" type="datetimeFigureOut">
              <a:rPr lang="en-US" smtClean="0"/>
              <a:pPr algn="r"/>
              <a:t>10/31/2021</a:t>
            </a:fld>
            <a:endParaRPr lang="en-US" dirty="0"/>
          </a:p>
        </p:txBody>
      </p:sp>
      <p:sp>
        <p:nvSpPr>
          <p:cNvPr id="12" name="Footer Placeholder 11">
            <a:extLst>
              <a:ext uri="{FF2B5EF4-FFF2-40B4-BE49-F238E27FC236}">
                <a16:creationId xmlns:a16="http://schemas.microsoft.com/office/drawing/2014/main" id="{81266E04-79AF-49EF-86BC-DB29D304BBEC}"/>
              </a:ext>
            </a:extLst>
          </p:cNvPr>
          <p:cNvSpPr>
            <a:spLocks noGrp="1"/>
          </p:cNvSpPr>
          <p:nvPr>
            <p:ph type="ftr" sz="quarter" idx="11"/>
          </p:nvPr>
        </p:nvSpPr>
        <p:spPr/>
        <p:txBody>
          <a:bodyPr/>
          <a:lstStyle>
            <a:lvl1pPr>
              <a:defRPr>
                <a:solidFill>
                  <a:schemeClr val="bg1"/>
                </a:solidFill>
              </a:defRPr>
            </a:lvl1pPr>
          </a:lstStyle>
          <a:p>
            <a:endParaRPr lang="en-US" dirty="0">
              <a:solidFill>
                <a:schemeClr val="bg1"/>
              </a:solidFill>
            </a:endParaRPr>
          </a:p>
        </p:txBody>
      </p:sp>
      <p:sp>
        <p:nvSpPr>
          <p:cNvPr id="13" name="Slide Number Placeholder 12">
            <a:extLst>
              <a:ext uri="{FF2B5EF4-FFF2-40B4-BE49-F238E27FC236}">
                <a16:creationId xmlns:a16="http://schemas.microsoft.com/office/drawing/2014/main" id="{90DF5B53-9A9A-46CE-A910-25ADA58753A8}"/>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8872418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327B9-64C6-4AFE-8E67-F60CD17A800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92656D-F600-4D76-8A0F-BDBE78759B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A13412-4939-4879-B91F-BB5B029B6CEB}"/>
              </a:ext>
            </a:extLst>
          </p:cNvPr>
          <p:cNvSpPr>
            <a:spLocks noGrp="1"/>
          </p:cNvSpPr>
          <p:nvPr>
            <p:ph type="dt" sz="half" idx="10"/>
          </p:nvPr>
        </p:nvSpPr>
        <p:spPr/>
        <p:txBody>
          <a:bodyPr/>
          <a:lstStyle/>
          <a:p>
            <a:pPr algn="r"/>
            <a:fld id="{A37D6D71-8B28-4ED6-B932-04B197003D23}" type="datetimeFigureOut">
              <a:rPr lang="en-US" smtClean="0"/>
              <a:pPr algn="r"/>
              <a:t>10/31/2021</a:t>
            </a:fld>
            <a:endParaRPr lang="en-US" dirty="0"/>
          </a:p>
        </p:txBody>
      </p:sp>
      <p:sp>
        <p:nvSpPr>
          <p:cNvPr id="8" name="Footer Placeholder 7">
            <a:extLst>
              <a:ext uri="{FF2B5EF4-FFF2-40B4-BE49-F238E27FC236}">
                <a16:creationId xmlns:a16="http://schemas.microsoft.com/office/drawing/2014/main" id="{95237DB9-DE7D-4687-82D7-612600F06C3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6C819356-0444-4C23-82D3-E2FDE28D3DCB}"/>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899386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EB51B7C-D548-4AB7-90A4-C196105E6D56}"/>
              </a:ext>
            </a:extLst>
          </p:cNvPr>
          <p:cNvSpPr/>
          <p:nvPr/>
        </p:nvSpPr>
        <p:spPr>
          <a:xfrm>
            <a:off x="7108274" y="0"/>
            <a:ext cx="508372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32DC521B-8B54-4843-9FF4-B2C30FA0043F}"/>
              </a:ext>
            </a:extLst>
          </p:cNvPr>
          <p:cNvSpPr>
            <a:spLocks noGrp="1"/>
          </p:cNvSpPr>
          <p:nvPr>
            <p:ph type="title" orient="vert"/>
          </p:nvPr>
        </p:nvSpPr>
        <p:spPr>
          <a:xfrm>
            <a:off x="7751740" y="643467"/>
            <a:ext cx="3477092" cy="5533495"/>
          </a:xfrm>
        </p:spPr>
        <p:txBody>
          <a:bodyPr vert="eaVert" tIns="91440" bIns="91440"/>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410E3F10-9E27-41E6-A965-4243E37BE3D5}"/>
              </a:ext>
            </a:extLst>
          </p:cNvPr>
          <p:cNvSpPr>
            <a:spLocks noGrp="1"/>
          </p:cNvSpPr>
          <p:nvPr>
            <p:ph type="body" orient="vert" idx="1"/>
          </p:nvPr>
        </p:nvSpPr>
        <p:spPr>
          <a:xfrm>
            <a:off x="960120" y="643467"/>
            <a:ext cx="5504687" cy="5533496"/>
          </a:xfrm>
        </p:spPr>
        <p:txBody>
          <a:bodyPr vert="eaVert" tIns="91440"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6341D62D-51A0-4AD7-8027-BF548FB6AAF3}"/>
              </a:ext>
            </a:extLst>
          </p:cNvPr>
          <p:cNvSpPr>
            <a:spLocks noGrp="1"/>
          </p:cNvSpPr>
          <p:nvPr>
            <p:ph type="dt" sz="half" idx="10"/>
          </p:nvPr>
        </p:nvSpPr>
        <p:spPr>
          <a:xfrm>
            <a:off x="7617898" y="6356350"/>
            <a:ext cx="2522798" cy="365125"/>
          </a:xfrm>
        </p:spPr>
        <p:txBody>
          <a:bodyPr/>
          <a:lstStyle>
            <a:lvl1pPr>
              <a:defRPr>
                <a:solidFill>
                  <a:schemeClr val="bg1"/>
                </a:solidFill>
              </a:defRPr>
            </a:lvl1pPr>
          </a:lstStyle>
          <a:p>
            <a:pPr algn="r"/>
            <a:fld id="{A37D6D71-8B28-4ED6-B932-04B197003D23}" type="datetimeFigureOut">
              <a:rPr lang="en-US" smtClean="0"/>
              <a:pPr algn="r"/>
              <a:t>10/31/2021</a:t>
            </a:fld>
            <a:endParaRPr lang="en-US" dirty="0"/>
          </a:p>
        </p:txBody>
      </p:sp>
      <p:sp>
        <p:nvSpPr>
          <p:cNvPr id="8" name="Footer Placeholder 7">
            <a:extLst>
              <a:ext uri="{FF2B5EF4-FFF2-40B4-BE49-F238E27FC236}">
                <a16:creationId xmlns:a16="http://schemas.microsoft.com/office/drawing/2014/main" id="{A5857492-A701-44A1-B1D5-7B2C8CD06582}"/>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EED2E8AE-F1AA-4D19-A434-102501D3B460}"/>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5700853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80910-921F-4143-AB01-0F0AFC2908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0182FC-5A0B-4C24-A6ED-990ED5BA90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B6172F4-3DB0-4AE3-8926-081B78034C68}"/>
              </a:ext>
            </a:extLst>
          </p:cNvPr>
          <p:cNvSpPr>
            <a:spLocks noGrp="1"/>
          </p:cNvSpPr>
          <p:nvPr>
            <p:ph type="dt" sz="half" idx="10"/>
          </p:nvPr>
        </p:nvSpPr>
        <p:spPr/>
        <p:txBody>
          <a:bodyPr/>
          <a:lstStyle/>
          <a:p>
            <a:pPr algn="r"/>
            <a:fld id="{A37D6D71-8B28-4ED6-B932-04B197003D23}" type="datetimeFigureOut">
              <a:rPr lang="en-US" smtClean="0"/>
              <a:pPr algn="r"/>
              <a:t>10/31/2021</a:t>
            </a:fld>
            <a:endParaRPr lang="en-US" dirty="0"/>
          </a:p>
        </p:txBody>
      </p:sp>
      <p:sp>
        <p:nvSpPr>
          <p:cNvPr id="8" name="Footer Placeholder 7">
            <a:extLst>
              <a:ext uri="{FF2B5EF4-FFF2-40B4-BE49-F238E27FC236}">
                <a16:creationId xmlns:a16="http://schemas.microsoft.com/office/drawing/2014/main" id="{825F1358-C731-465B-BCB1-2CCBFD6ECF7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C8D59536-57D3-4C8A-A207-568465A32E45}"/>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510761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81E0804-8E9E-4C6E-B18D-44FE715B239E}"/>
              </a:ext>
            </a:extLst>
          </p:cNvPr>
          <p:cNvSpPr/>
          <p:nvPr/>
        </p:nvSpPr>
        <p:spPr>
          <a:xfrm>
            <a:off x="0" y="0"/>
            <a:ext cx="12192000" cy="42249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278AA1-17A5-44BF-8791-EACDA31F5D86}"/>
              </a:ext>
            </a:extLst>
          </p:cNvPr>
          <p:cNvSpPr>
            <a:spLocks noGrp="1"/>
          </p:cNvSpPr>
          <p:nvPr>
            <p:ph type="title"/>
          </p:nvPr>
        </p:nvSpPr>
        <p:spPr>
          <a:xfrm>
            <a:off x="960120" y="768096"/>
            <a:ext cx="10268712" cy="3136392"/>
          </a:xfrm>
        </p:spPr>
        <p:txBody>
          <a:bodyPr anchor="b">
            <a:normAutofit/>
          </a:bodyPr>
          <a:lstStyle>
            <a:lvl1pPr>
              <a:defRPr sz="72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01203A5-DA79-4778-AB85-150365748494}"/>
              </a:ext>
            </a:extLst>
          </p:cNvPr>
          <p:cNvSpPr>
            <a:spLocks noGrp="1"/>
          </p:cNvSpPr>
          <p:nvPr>
            <p:ph type="body" idx="1"/>
          </p:nvPr>
        </p:nvSpPr>
        <p:spPr>
          <a:xfrm>
            <a:off x="960120" y="4544568"/>
            <a:ext cx="10268712" cy="1545336"/>
          </a:xfrm>
        </p:spPr>
        <p:txBody>
          <a:bodyPr>
            <a:normAutofit/>
          </a:bodyPr>
          <a:lstStyle>
            <a:lvl1pPr marL="0" indent="0">
              <a:buNone/>
              <a:defRPr sz="36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9" name="Date Placeholder 8">
            <a:extLst>
              <a:ext uri="{FF2B5EF4-FFF2-40B4-BE49-F238E27FC236}">
                <a16:creationId xmlns:a16="http://schemas.microsoft.com/office/drawing/2014/main" id="{CE3B1B5E-0912-44AE-BAED-70B980E53915}"/>
              </a:ext>
            </a:extLst>
          </p:cNvPr>
          <p:cNvSpPr>
            <a:spLocks noGrp="1"/>
          </p:cNvSpPr>
          <p:nvPr>
            <p:ph type="dt" sz="half" idx="10"/>
          </p:nvPr>
        </p:nvSpPr>
        <p:spPr/>
        <p:txBody>
          <a:bodyPr/>
          <a:lstStyle/>
          <a:p>
            <a:pPr algn="r"/>
            <a:fld id="{A37D6D71-8B28-4ED6-B932-04B197003D23}" type="datetimeFigureOut">
              <a:rPr lang="en-US" smtClean="0"/>
              <a:pPr algn="r"/>
              <a:t>10/31/2021</a:t>
            </a:fld>
            <a:endParaRPr lang="en-US" dirty="0"/>
          </a:p>
        </p:txBody>
      </p:sp>
      <p:sp>
        <p:nvSpPr>
          <p:cNvPr id="10" name="Footer Placeholder 9">
            <a:extLst>
              <a:ext uri="{FF2B5EF4-FFF2-40B4-BE49-F238E27FC236}">
                <a16:creationId xmlns:a16="http://schemas.microsoft.com/office/drawing/2014/main" id="{346C82F1-A7B2-4F03-A26B-59D79BF5BFD5}"/>
              </a:ext>
            </a:extLst>
          </p:cNvPr>
          <p:cNvSpPr>
            <a:spLocks noGrp="1"/>
          </p:cNvSpPr>
          <p:nvPr>
            <p:ph type="ftr" sz="quarter" idx="11"/>
          </p:nvPr>
        </p:nvSpPr>
        <p:spPr/>
        <p:txBody>
          <a:bodyPr/>
          <a:lstStyle/>
          <a:p>
            <a:endParaRPr lang="en-US" dirty="0">
              <a:solidFill>
                <a:schemeClr val="tx1"/>
              </a:solidFill>
            </a:endParaRPr>
          </a:p>
        </p:txBody>
      </p:sp>
      <p:sp>
        <p:nvSpPr>
          <p:cNvPr id="11" name="Slide Number Placeholder 10">
            <a:extLst>
              <a:ext uri="{FF2B5EF4-FFF2-40B4-BE49-F238E27FC236}">
                <a16:creationId xmlns:a16="http://schemas.microsoft.com/office/drawing/2014/main" id="{B1DC1ABC-47A9-477B-A29D-F6690EE6B532}"/>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5831569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5F398-F05F-4793-9FA5-5B817EB95A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17F1CD-2CD4-4BBB-AB36-73A20B1A8D69}"/>
              </a:ext>
            </a:extLst>
          </p:cNvPr>
          <p:cNvSpPr>
            <a:spLocks noGrp="1"/>
          </p:cNvSpPr>
          <p:nvPr>
            <p:ph sz="half" idx="1"/>
          </p:nvPr>
        </p:nvSpPr>
        <p:spPr>
          <a:xfrm>
            <a:off x="960120" y="2587752"/>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67BBE02-B884-4CCC-9CBD-13B792BBA2BE}"/>
              </a:ext>
            </a:extLst>
          </p:cNvPr>
          <p:cNvSpPr>
            <a:spLocks noGrp="1"/>
          </p:cNvSpPr>
          <p:nvPr>
            <p:ph sz="half" idx="2"/>
          </p:nvPr>
        </p:nvSpPr>
        <p:spPr>
          <a:xfrm>
            <a:off x="6412992" y="2583371"/>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Date Placeholder 11">
            <a:extLst>
              <a:ext uri="{FF2B5EF4-FFF2-40B4-BE49-F238E27FC236}">
                <a16:creationId xmlns:a16="http://schemas.microsoft.com/office/drawing/2014/main" id="{B7FBE509-AA68-4D63-A589-AD5DE7FFFECA}"/>
              </a:ext>
            </a:extLst>
          </p:cNvPr>
          <p:cNvSpPr>
            <a:spLocks noGrp="1"/>
          </p:cNvSpPr>
          <p:nvPr>
            <p:ph type="dt" sz="half" idx="10"/>
          </p:nvPr>
        </p:nvSpPr>
        <p:spPr/>
        <p:txBody>
          <a:bodyPr/>
          <a:lstStyle/>
          <a:p>
            <a:pPr algn="r"/>
            <a:fld id="{A37D6D71-8B28-4ED6-B932-04B197003D23}" type="datetimeFigureOut">
              <a:rPr lang="en-US" smtClean="0"/>
              <a:pPr algn="r"/>
              <a:t>10/31/2021</a:t>
            </a:fld>
            <a:endParaRPr lang="en-US" dirty="0"/>
          </a:p>
        </p:txBody>
      </p:sp>
      <p:sp>
        <p:nvSpPr>
          <p:cNvPr id="13" name="Footer Placeholder 12">
            <a:extLst>
              <a:ext uri="{FF2B5EF4-FFF2-40B4-BE49-F238E27FC236}">
                <a16:creationId xmlns:a16="http://schemas.microsoft.com/office/drawing/2014/main" id="{9C1A4D52-57E4-4F45-BC2C-9FD73E9CEC59}"/>
              </a:ext>
            </a:extLst>
          </p:cNvPr>
          <p:cNvSpPr>
            <a:spLocks noGrp="1"/>
          </p:cNvSpPr>
          <p:nvPr>
            <p:ph type="ftr" sz="quarter" idx="11"/>
          </p:nvPr>
        </p:nvSpPr>
        <p:spPr/>
        <p:txBody>
          <a:bodyPr/>
          <a:lstStyle/>
          <a:p>
            <a:endParaRPr lang="en-US" dirty="0">
              <a:solidFill>
                <a:schemeClr val="tx1"/>
              </a:solidFill>
            </a:endParaRPr>
          </a:p>
        </p:txBody>
      </p:sp>
      <p:sp>
        <p:nvSpPr>
          <p:cNvPr id="14" name="Slide Number Placeholder 13">
            <a:extLst>
              <a:ext uri="{FF2B5EF4-FFF2-40B4-BE49-F238E27FC236}">
                <a16:creationId xmlns:a16="http://schemas.microsoft.com/office/drawing/2014/main" id="{E76AD5E1-358D-4236-85AE-74713259EF08}"/>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8957191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287D32C-166A-4FBE-B24D-C25769095429}"/>
              </a:ext>
            </a:extLst>
          </p:cNvPr>
          <p:cNvSpPr>
            <a:spLocks noGrp="1"/>
          </p:cNvSpPr>
          <p:nvPr>
            <p:ph type="body" idx="1"/>
          </p:nvPr>
        </p:nvSpPr>
        <p:spPr>
          <a:xfrm>
            <a:off x="960121"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9EC567-F249-462A-B71A-9C40D50E26AA}"/>
              </a:ext>
            </a:extLst>
          </p:cNvPr>
          <p:cNvSpPr>
            <a:spLocks noGrp="1"/>
          </p:cNvSpPr>
          <p:nvPr>
            <p:ph sz="half" idx="2"/>
          </p:nvPr>
        </p:nvSpPr>
        <p:spPr>
          <a:xfrm>
            <a:off x="960120"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BB7D2C6-69D1-4DE4-BF68-5FB0623DB9E3}"/>
              </a:ext>
            </a:extLst>
          </p:cNvPr>
          <p:cNvSpPr>
            <a:spLocks noGrp="1"/>
          </p:cNvSpPr>
          <p:nvPr>
            <p:ph type="body" sz="quarter" idx="3"/>
          </p:nvPr>
        </p:nvSpPr>
        <p:spPr>
          <a:xfrm>
            <a:off x="6409944"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367CC7-ED09-4F8D-A39A-C5969D33B9F8}"/>
              </a:ext>
            </a:extLst>
          </p:cNvPr>
          <p:cNvSpPr>
            <a:spLocks noGrp="1"/>
          </p:cNvSpPr>
          <p:nvPr>
            <p:ph sz="quarter" idx="4"/>
          </p:nvPr>
        </p:nvSpPr>
        <p:spPr>
          <a:xfrm>
            <a:off x="6409944"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5F92A44F-DE98-4FB5-B474-5DCCDD267A79}"/>
              </a:ext>
            </a:extLst>
          </p:cNvPr>
          <p:cNvSpPr>
            <a:spLocks noGrp="1"/>
          </p:cNvSpPr>
          <p:nvPr>
            <p:ph type="dt" sz="half" idx="10"/>
          </p:nvPr>
        </p:nvSpPr>
        <p:spPr/>
        <p:txBody>
          <a:bodyPr/>
          <a:lstStyle/>
          <a:p>
            <a:pPr algn="r"/>
            <a:fld id="{A37D6D71-8B28-4ED6-B932-04B197003D23}" type="datetimeFigureOut">
              <a:rPr lang="en-US" smtClean="0"/>
              <a:pPr algn="r"/>
              <a:t>10/31/2021</a:t>
            </a:fld>
            <a:endParaRPr lang="en-US" dirty="0"/>
          </a:p>
        </p:txBody>
      </p:sp>
      <p:sp>
        <p:nvSpPr>
          <p:cNvPr id="11" name="Footer Placeholder 10">
            <a:extLst>
              <a:ext uri="{FF2B5EF4-FFF2-40B4-BE49-F238E27FC236}">
                <a16:creationId xmlns:a16="http://schemas.microsoft.com/office/drawing/2014/main" id="{3ACC79DA-A9E4-4E93-93F1-81907A901BBB}"/>
              </a:ext>
            </a:extLst>
          </p:cNvPr>
          <p:cNvSpPr>
            <a:spLocks noGrp="1"/>
          </p:cNvSpPr>
          <p:nvPr>
            <p:ph type="ftr" sz="quarter" idx="11"/>
          </p:nvPr>
        </p:nvSpPr>
        <p:spPr/>
        <p:txBody>
          <a:bodyPr/>
          <a:lstStyle/>
          <a:p>
            <a:endParaRPr lang="en-US" dirty="0">
              <a:solidFill>
                <a:schemeClr val="tx1"/>
              </a:solidFill>
            </a:endParaRPr>
          </a:p>
        </p:txBody>
      </p:sp>
      <p:sp>
        <p:nvSpPr>
          <p:cNvPr id="12" name="Slide Number Placeholder 11">
            <a:extLst>
              <a:ext uri="{FF2B5EF4-FFF2-40B4-BE49-F238E27FC236}">
                <a16:creationId xmlns:a16="http://schemas.microsoft.com/office/drawing/2014/main" id="{404DFE57-AA80-4ED8-AD77-35CC56F3FBC6}"/>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3" name="Title 12">
            <a:extLst>
              <a:ext uri="{FF2B5EF4-FFF2-40B4-BE49-F238E27FC236}">
                <a16:creationId xmlns:a16="http://schemas.microsoft.com/office/drawing/2014/main" id="{FB62259C-ADDF-4293-AD3B-AB2E04A748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769829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C7BA0-DC57-452F-85B7-C979AA690920}"/>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F1C53797-8D72-4774-AC93-EB9FDD650CCD}"/>
              </a:ext>
            </a:extLst>
          </p:cNvPr>
          <p:cNvSpPr>
            <a:spLocks noGrp="1"/>
          </p:cNvSpPr>
          <p:nvPr>
            <p:ph type="dt" sz="half" idx="10"/>
          </p:nvPr>
        </p:nvSpPr>
        <p:spPr/>
        <p:txBody>
          <a:bodyPr/>
          <a:lstStyle/>
          <a:p>
            <a:pPr algn="r"/>
            <a:fld id="{A37D6D71-8B28-4ED6-B932-04B197003D23}" type="datetimeFigureOut">
              <a:rPr lang="en-US" smtClean="0"/>
              <a:pPr algn="r"/>
              <a:t>10/31/2021</a:t>
            </a:fld>
            <a:endParaRPr lang="en-US" dirty="0"/>
          </a:p>
        </p:txBody>
      </p:sp>
      <p:sp>
        <p:nvSpPr>
          <p:cNvPr id="7" name="Footer Placeholder 6">
            <a:extLst>
              <a:ext uri="{FF2B5EF4-FFF2-40B4-BE49-F238E27FC236}">
                <a16:creationId xmlns:a16="http://schemas.microsoft.com/office/drawing/2014/main" id="{9E945AB7-1A32-4516-ABF9-B40958AE2E73}"/>
              </a:ext>
            </a:extLst>
          </p:cNvPr>
          <p:cNvSpPr>
            <a:spLocks noGrp="1"/>
          </p:cNvSpPr>
          <p:nvPr>
            <p:ph type="ftr" sz="quarter" idx="11"/>
          </p:nvPr>
        </p:nvSpPr>
        <p:spPr/>
        <p:txBody>
          <a:bodyPr/>
          <a:lstStyle/>
          <a:p>
            <a:endParaRPr lang="en-US" dirty="0">
              <a:solidFill>
                <a:schemeClr val="tx1"/>
              </a:solidFill>
            </a:endParaRPr>
          </a:p>
        </p:txBody>
      </p:sp>
      <p:sp>
        <p:nvSpPr>
          <p:cNvPr id="8" name="Slide Number Placeholder 7">
            <a:extLst>
              <a:ext uri="{FF2B5EF4-FFF2-40B4-BE49-F238E27FC236}">
                <a16:creationId xmlns:a16="http://schemas.microsoft.com/office/drawing/2014/main" id="{B22923C3-1D67-4089-A6B1-9A10315E807F}"/>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6945861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FC0A8DC1-14F6-453B-A724-D6493F063F83}"/>
              </a:ext>
            </a:extLst>
          </p:cNvPr>
          <p:cNvSpPr>
            <a:spLocks noGrp="1"/>
          </p:cNvSpPr>
          <p:nvPr>
            <p:ph type="dt" sz="half" idx="10"/>
          </p:nvPr>
        </p:nvSpPr>
        <p:spPr/>
        <p:txBody>
          <a:bodyPr/>
          <a:lstStyle/>
          <a:p>
            <a:pPr algn="r"/>
            <a:fld id="{A37D6D71-8B28-4ED6-B932-04B197003D23}" type="datetimeFigureOut">
              <a:rPr lang="en-US" smtClean="0"/>
              <a:pPr algn="r"/>
              <a:t>10/31/2021</a:t>
            </a:fld>
            <a:endParaRPr lang="en-US" dirty="0"/>
          </a:p>
        </p:txBody>
      </p:sp>
      <p:sp>
        <p:nvSpPr>
          <p:cNvPr id="6" name="Footer Placeholder 5">
            <a:extLst>
              <a:ext uri="{FF2B5EF4-FFF2-40B4-BE49-F238E27FC236}">
                <a16:creationId xmlns:a16="http://schemas.microsoft.com/office/drawing/2014/main" id="{66E63FF0-1A91-4698-B12A-112D05373593}"/>
              </a:ext>
            </a:extLst>
          </p:cNvPr>
          <p:cNvSpPr>
            <a:spLocks noGrp="1"/>
          </p:cNvSpPr>
          <p:nvPr>
            <p:ph type="ftr" sz="quarter" idx="11"/>
          </p:nvPr>
        </p:nvSpPr>
        <p:spPr/>
        <p:txBody>
          <a:bodyPr/>
          <a:lstStyle/>
          <a:p>
            <a:endParaRPr lang="en-US" dirty="0">
              <a:solidFill>
                <a:schemeClr val="tx1"/>
              </a:solidFill>
            </a:endParaRPr>
          </a:p>
        </p:txBody>
      </p:sp>
      <p:sp>
        <p:nvSpPr>
          <p:cNvPr id="7" name="Slide Number Placeholder 6">
            <a:extLst>
              <a:ext uri="{FF2B5EF4-FFF2-40B4-BE49-F238E27FC236}">
                <a16:creationId xmlns:a16="http://schemas.microsoft.com/office/drawing/2014/main" id="{1E066D53-44B3-4F04-93FD-9756A60139F9}"/>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0298887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83A0FE-F7E3-433E-9A29-D778690D223A}"/>
              </a:ext>
            </a:extLst>
          </p:cNvPr>
          <p:cNvSpPr>
            <a:spLocks noGrp="1"/>
          </p:cNvSpPr>
          <p:nvPr>
            <p:ph idx="1"/>
          </p:nvPr>
        </p:nvSpPr>
        <p:spPr>
          <a:xfrm>
            <a:off x="5183188" y="2591850"/>
            <a:ext cx="6045644" cy="3593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794B15D-55F5-4208-AF40-41CAFEB56F4C}"/>
              </a:ext>
            </a:extLst>
          </p:cNvPr>
          <p:cNvSpPr>
            <a:spLocks noGrp="1"/>
          </p:cNvSpPr>
          <p:nvPr>
            <p:ph type="body" sz="half" idx="2"/>
          </p:nvPr>
        </p:nvSpPr>
        <p:spPr>
          <a:xfrm>
            <a:off x="960120" y="2591850"/>
            <a:ext cx="3811905" cy="3277137"/>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E8A46CE7-2F0F-4C85-B633-B9FCB8347AE7}"/>
              </a:ext>
            </a:extLst>
          </p:cNvPr>
          <p:cNvSpPr>
            <a:spLocks noGrp="1"/>
          </p:cNvSpPr>
          <p:nvPr>
            <p:ph type="dt" sz="half" idx="10"/>
          </p:nvPr>
        </p:nvSpPr>
        <p:spPr/>
        <p:txBody>
          <a:bodyPr/>
          <a:lstStyle/>
          <a:p>
            <a:pPr algn="r"/>
            <a:fld id="{A37D6D71-8B28-4ED6-B932-04B197003D23}" type="datetimeFigureOut">
              <a:rPr lang="en-US" smtClean="0"/>
              <a:pPr algn="r"/>
              <a:t>10/31/2021</a:t>
            </a:fld>
            <a:endParaRPr lang="en-US" dirty="0"/>
          </a:p>
        </p:txBody>
      </p:sp>
      <p:sp>
        <p:nvSpPr>
          <p:cNvPr id="9" name="Footer Placeholder 8">
            <a:extLst>
              <a:ext uri="{FF2B5EF4-FFF2-40B4-BE49-F238E27FC236}">
                <a16:creationId xmlns:a16="http://schemas.microsoft.com/office/drawing/2014/main" id="{D0900919-3A73-4918-9D97-8DBE7ABB7A19}"/>
              </a:ext>
            </a:extLst>
          </p:cNvPr>
          <p:cNvSpPr>
            <a:spLocks noGrp="1"/>
          </p:cNvSpPr>
          <p:nvPr>
            <p:ph type="ftr" sz="quarter" idx="11"/>
          </p:nvPr>
        </p:nvSpPr>
        <p:spPr/>
        <p:txBody>
          <a:bodyPr/>
          <a:lstStyle/>
          <a:p>
            <a:endParaRPr lang="en-US" dirty="0">
              <a:solidFill>
                <a:schemeClr val="tx1"/>
              </a:solidFill>
            </a:endParaRPr>
          </a:p>
        </p:txBody>
      </p:sp>
      <p:sp>
        <p:nvSpPr>
          <p:cNvPr id="10" name="Slide Number Placeholder 9">
            <a:extLst>
              <a:ext uri="{FF2B5EF4-FFF2-40B4-BE49-F238E27FC236}">
                <a16:creationId xmlns:a16="http://schemas.microsoft.com/office/drawing/2014/main" id="{08BC1001-E44E-4A9A-9E60-2E319A844F65}"/>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1" name="Title 10">
            <a:extLst>
              <a:ext uri="{FF2B5EF4-FFF2-40B4-BE49-F238E27FC236}">
                <a16:creationId xmlns:a16="http://schemas.microsoft.com/office/drawing/2014/main" id="{A125AC31-022C-40AA-B65C-C9AC48395A6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225434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797A575-703F-410E-9A84-F9B578FEAE80}"/>
              </a:ext>
            </a:extLst>
          </p:cNvPr>
          <p:cNvSpPr>
            <a:spLocks noGrp="1"/>
          </p:cNvSpPr>
          <p:nvPr>
            <p:ph type="pic" idx="1"/>
          </p:nvPr>
        </p:nvSpPr>
        <p:spPr>
          <a:xfrm>
            <a:off x="0" y="2267712"/>
            <a:ext cx="6571469" cy="4590288"/>
          </a:xfrm>
          <a:solidFill>
            <a:schemeClr val="bg1">
              <a:lumMod val="85000"/>
            </a:schemeClr>
          </a:solidFill>
          <a:ln>
            <a:no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1518B509-934D-400A-A922-45B61AC6EDD8}"/>
              </a:ext>
            </a:extLst>
          </p:cNvPr>
          <p:cNvSpPr>
            <a:spLocks noGrp="1"/>
          </p:cNvSpPr>
          <p:nvPr>
            <p:ph type="body" sz="half" idx="2"/>
          </p:nvPr>
        </p:nvSpPr>
        <p:spPr>
          <a:xfrm>
            <a:off x="7235971" y="2587752"/>
            <a:ext cx="3992856" cy="3593592"/>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99813C51-6954-4F3A-A043-D1BCC8B50F83}"/>
              </a:ext>
            </a:extLst>
          </p:cNvPr>
          <p:cNvSpPr>
            <a:spLocks noGrp="1"/>
          </p:cNvSpPr>
          <p:nvPr>
            <p:ph type="dt" sz="half" idx="10"/>
          </p:nvPr>
        </p:nvSpPr>
        <p:spPr/>
        <p:txBody>
          <a:bodyPr/>
          <a:lstStyle/>
          <a:p>
            <a:pPr algn="r"/>
            <a:fld id="{A37D6D71-8B28-4ED6-B932-04B197003D23}" type="datetimeFigureOut">
              <a:rPr lang="en-US" smtClean="0"/>
              <a:pPr algn="r"/>
              <a:t>10/31/2021</a:t>
            </a:fld>
            <a:endParaRPr lang="en-US" dirty="0"/>
          </a:p>
        </p:txBody>
      </p:sp>
      <p:sp>
        <p:nvSpPr>
          <p:cNvPr id="9" name="Footer Placeholder 8">
            <a:extLst>
              <a:ext uri="{FF2B5EF4-FFF2-40B4-BE49-F238E27FC236}">
                <a16:creationId xmlns:a16="http://schemas.microsoft.com/office/drawing/2014/main" id="{C0AC32FB-49A3-40E4-9D24-177597043627}"/>
              </a:ext>
            </a:extLst>
          </p:cNvPr>
          <p:cNvSpPr>
            <a:spLocks noGrp="1"/>
          </p:cNvSpPr>
          <p:nvPr>
            <p:ph type="ftr" sz="quarter" idx="11"/>
          </p:nvPr>
        </p:nvSpPr>
        <p:spPr/>
        <p:txBody>
          <a:bodyPr/>
          <a:lstStyle>
            <a:lvl1pPr>
              <a:defRPr>
                <a:solidFill>
                  <a:srgbClr val="FFFFFF"/>
                </a:solidFill>
                <a:effectLst>
                  <a:outerShdw blurRad="50800" dist="38100" dir="2700000" algn="tl" rotWithShape="0">
                    <a:prstClr val="black">
                      <a:alpha val="43000"/>
                    </a:prstClr>
                  </a:outerShdw>
                </a:effectLst>
              </a:defRPr>
            </a:lvl1pPr>
          </a:lstStyle>
          <a:p>
            <a:endParaRPr lang="en-US" dirty="0">
              <a:effectLst>
                <a:outerShdw blurRad="50800" dist="38100" dir="2700000" algn="tl" rotWithShape="0">
                  <a:prstClr val="black">
                    <a:alpha val="43000"/>
                  </a:prstClr>
                </a:outerShdw>
              </a:effectLst>
            </a:endParaRPr>
          </a:p>
        </p:txBody>
      </p:sp>
      <p:sp>
        <p:nvSpPr>
          <p:cNvPr id="10" name="Slide Number Placeholder 9">
            <a:extLst>
              <a:ext uri="{FF2B5EF4-FFF2-40B4-BE49-F238E27FC236}">
                <a16:creationId xmlns:a16="http://schemas.microsoft.com/office/drawing/2014/main" id="{EC93F5E6-DAE6-447B-8038-5F4C9A799F57}"/>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2" name="Title 1">
            <a:extLst>
              <a:ext uri="{FF2B5EF4-FFF2-40B4-BE49-F238E27FC236}">
                <a16:creationId xmlns:a16="http://schemas.microsoft.com/office/drawing/2014/main" id="{9BFF97FB-514D-4FE8-A9A4-E9A111A56ED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006247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D153959-30FA-4987-A094-7243641F474B}"/>
              </a:ext>
            </a:extLst>
          </p:cNvPr>
          <p:cNvSpPr/>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50216229-A6DB-436A-B327-667E80F0A563}"/>
              </a:ext>
            </a:extLst>
          </p:cNvPr>
          <p:cNvSpPr>
            <a:spLocks noGrp="1"/>
          </p:cNvSpPr>
          <p:nvPr>
            <p:ph type="title"/>
          </p:nvPr>
        </p:nvSpPr>
        <p:spPr>
          <a:xfrm>
            <a:off x="960120" y="317814"/>
            <a:ext cx="10268712" cy="170078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B2B351D-270D-480D-8AF5-6A213ED2B3FB}"/>
              </a:ext>
            </a:extLst>
          </p:cNvPr>
          <p:cNvSpPr>
            <a:spLocks noGrp="1"/>
          </p:cNvSpPr>
          <p:nvPr>
            <p:ph type="body" idx="1"/>
          </p:nvPr>
        </p:nvSpPr>
        <p:spPr>
          <a:xfrm>
            <a:off x="960120" y="2587752"/>
            <a:ext cx="10268712" cy="35935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1EB0E73-3310-4A8F-BB4A-7A6A99121A61}"/>
              </a:ext>
            </a:extLst>
          </p:cNvPr>
          <p:cNvSpPr>
            <a:spLocks noGrp="1"/>
          </p:cNvSpPr>
          <p:nvPr>
            <p:ph type="dt" sz="half" idx="2"/>
          </p:nvPr>
        </p:nvSpPr>
        <p:spPr>
          <a:xfrm>
            <a:off x="6903720" y="6356350"/>
            <a:ext cx="3236976" cy="365125"/>
          </a:xfrm>
          <a:prstGeom prst="rect">
            <a:avLst/>
          </a:prstGeom>
        </p:spPr>
        <p:txBody>
          <a:bodyPr vert="horz" lIns="91440" tIns="45720" rIns="91440" bIns="45720" rtlCol="0" anchor="ctr"/>
          <a:lstStyle>
            <a:lvl1pPr algn="just">
              <a:defRPr sz="1200" spc="50" baseline="0">
                <a:solidFill>
                  <a:schemeClr val="tx1"/>
                </a:solidFill>
              </a:defRPr>
            </a:lvl1pPr>
          </a:lstStyle>
          <a:p>
            <a:pPr algn="r"/>
            <a:fld id="{A37D6D71-8B28-4ED6-B932-04B197003D23}" type="datetimeFigureOut">
              <a:rPr lang="en-US" smtClean="0"/>
              <a:pPr algn="r"/>
              <a:t>10/31/2021</a:t>
            </a:fld>
            <a:endParaRPr lang="en-US" spc="50" dirty="0"/>
          </a:p>
        </p:txBody>
      </p:sp>
      <p:sp>
        <p:nvSpPr>
          <p:cNvPr id="5" name="Footer Placeholder 4">
            <a:extLst>
              <a:ext uri="{FF2B5EF4-FFF2-40B4-BE49-F238E27FC236}">
                <a16:creationId xmlns:a16="http://schemas.microsoft.com/office/drawing/2014/main" id="{1381C4C0-515B-4404-A780-C31E7DFE54A4}"/>
              </a:ext>
            </a:extLst>
          </p:cNvPr>
          <p:cNvSpPr>
            <a:spLocks noGrp="1"/>
          </p:cNvSpPr>
          <p:nvPr>
            <p:ph type="ftr" sz="quarter" idx="3"/>
          </p:nvPr>
        </p:nvSpPr>
        <p:spPr>
          <a:xfrm>
            <a:off x="960120" y="6356350"/>
            <a:ext cx="5504688" cy="365125"/>
          </a:xfrm>
          <a:prstGeom prst="rect">
            <a:avLst/>
          </a:prstGeom>
        </p:spPr>
        <p:txBody>
          <a:bodyPr vert="horz" lIns="91440" tIns="45720" rIns="91440" bIns="45720" rtlCol="0" anchor="ctr"/>
          <a:lstStyle>
            <a:lvl1pPr algn="l">
              <a:defRPr sz="1100" cap="all" spc="50" baseline="0">
                <a:solidFill>
                  <a:schemeClr val="tx1"/>
                </a:solidFill>
              </a:defRPr>
            </a:lvl1pPr>
          </a:lstStyle>
          <a:p>
            <a:endParaRPr lang="en-US" spc="50" dirty="0"/>
          </a:p>
        </p:txBody>
      </p:sp>
      <p:sp>
        <p:nvSpPr>
          <p:cNvPr id="6" name="Slide Number Placeholder 5">
            <a:extLst>
              <a:ext uri="{FF2B5EF4-FFF2-40B4-BE49-F238E27FC236}">
                <a16:creationId xmlns:a16="http://schemas.microsoft.com/office/drawing/2014/main" id="{944C30C7-F013-428C-A6F7-A8CCCD14CEF4}"/>
              </a:ext>
            </a:extLst>
          </p:cNvPr>
          <p:cNvSpPr>
            <a:spLocks noGrp="1"/>
          </p:cNvSpPr>
          <p:nvPr>
            <p:ph type="sldNum" sz="quarter" idx="4"/>
          </p:nvPr>
        </p:nvSpPr>
        <p:spPr>
          <a:xfrm>
            <a:off x="10296144" y="6356350"/>
            <a:ext cx="932688" cy="365125"/>
          </a:xfrm>
          <a:prstGeom prst="rect">
            <a:avLst/>
          </a:prstGeom>
        </p:spPr>
        <p:txBody>
          <a:bodyPr vert="horz" lIns="91440" tIns="45720" rIns="91440" bIns="45720" rtlCol="0" anchor="ctr"/>
          <a:lstStyle>
            <a:lvl1pPr algn="r">
              <a:defRPr sz="1200">
                <a:solidFill>
                  <a:schemeClr val="tx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23096210"/>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txStyles>
    <p:titleStyle>
      <a:lvl1pPr algn="l" defTabSz="914400" rtl="0" eaLnBrk="1" latinLnBrk="0" hangingPunct="1">
        <a:lnSpc>
          <a:spcPct val="90000"/>
        </a:lnSpc>
        <a:spcBef>
          <a:spcPct val="0"/>
        </a:spcBef>
        <a:buNone/>
        <a:defRPr sz="6600" kern="1200" cap="all" spc="120" baseline="0">
          <a:solidFill>
            <a:schemeClr val="bg1"/>
          </a:solidFill>
          <a:latin typeface="+mj-lt"/>
          <a:ea typeface="+mj-ea"/>
          <a:cs typeface="+mj-cs"/>
        </a:defRPr>
      </a:lvl1pPr>
    </p:titleStyle>
    <p:bodyStyle>
      <a:lvl1pPr marL="0" indent="0" algn="l" defTabSz="914400" rtl="0" eaLnBrk="1" latinLnBrk="0" hangingPunct="1">
        <a:lnSpc>
          <a:spcPct val="101000"/>
        </a:lnSpc>
        <a:spcBef>
          <a:spcPts val="700"/>
        </a:spcBef>
        <a:spcAft>
          <a:spcPts val="700"/>
        </a:spcAft>
        <a:buFont typeface="Arial" panose="020B0604020202020204" pitchFamily="34" charset="0"/>
        <a:buNone/>
        <a:defRPr sz="2600" kern="1200" spc="50" baseline="0">
          <a:solidFill>
            <a:schemeClr val="tx1"/>
          </a:solidFill>
          <a:latin typeface="+mn-lt"/>
          <a:ea typeface="+mn-ea"/>
          <a:cs typeface="+mn-cs"/>
        </a:defRPr>
      </a:lvl1pPr>
      <a:lvl2pPr marL="274320" indent="-274320" algn="l" defTabSz="914400" rtl="0" eaLnBrk="1" latinLnBrk="0" hangingPunct="1">
        <a:lnSpc>
          <a:spcPct val="101000"/>
        </a:lnSpc>
        <a:spcBef>
          <a:spcPts val="400"/>
        </a:spcBef>
        <a:spcAft>
          <a:spcPts val="400"/>
        </a:spcAft>
        <a:buClrTx/>
        <a:buFont typeface="Wingdings" panose="05000000000000000000" pitchFamily="2" charset="2"/>
        <a:buChar char="§"/>
        <a:defRPr sz="2300" kern="1200" spc="50" baseline="0">
          <a:solidFill>
            <a:schemeClr val="tx1"/>
          </a:solidFill>
          <a:latin typeface="+mn-lt"/>
          <a:ea typeface="+mn-ea"/>
          <a:cs typeface="+mn-cs"/>
        </a:defRPr>
      </a:lvl2pPr>
      <a:lvl3pPr marL="27432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3pPr>
      <a:lvl4pPr marL="594360" indent="-274320" algn="l" defTabSz="914400" rtl="0" eaLnBrk="1" latinLnBrk="0" hangingPunct="1">
        <a:lnSpc>
          <a:spcPct val="101000"/>
        </a:lnSpc>
        <a:spcBef>
          <a:spcPts val="400"/>
        </a:spcBef>
        <a:spcAft>
          <a:spcPts val="400"/>
        </a:spcAft>
        <a:buClrTx/>
        <a:buFont typeface="Wingdings" panose="05000000000000000000" pitchFamily="2" charset="2"/>
        <a:buChar char="§"/>
        <a:defRPr sz="1800" kern="1200" spc="50" baseline="0">
          <a:solidFill>
            <a:schemeClr val="tx1"/>
          </a:solidFill>
          <a:latin typeface="+mn-lt"/>
          <a:ea typeface="+mn-ea"/>
          <a:cs typeface="+mn-cs"/>
        </a:defRPr>
      </a:lvl4pPr>
      <a:lvl5pPr marL="59436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sports-reference.com/"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62"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65E0E3C-32F3-480B-9842-7611BBE2E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345" y="0"/>
            <a:ext cx="753465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C8CB53-5003-4FC4-A7D9-D34B3B6C09C5}"/>
              </a:ext>
            </a:extLst>
          </p:cNvPr>
          <p:cNvSpPr>
            <a:spLocks noGrp="1"/>
          </p:cNvSpPr>
          <p:nvPr>
            <p:ph type="ctrTitle"/>
          </p:nvPr>
        </p:nvSpPr>
        <p:spPr>
          <a:xfrm>
            <a:off x="5315736" y="640081"/>
            <a:ext cx="5916145" cy="3812102"/>
          </a:xfrm>
        </p:spPr>
        <p:txBody>
          <a:bodyPr anchor="b">
            <a:normAutofit/>
          </a:bodyPr>
          <a:lstStyle/>
          <a:p>
            <a:pPr algn="l"/>
            <a:r>
              <a:rPr lang="en-US">
                <a:solidFill>
                  <a:schemeClr val="bg1"/>
                </a:solidFill>
              </a:rPr>
              <a:t>DraftKings Weekly Drafts</a:t>
            </a:r>
          </a:p>
        </p:txBody>
      </p:sp>
      <p:sp>
        <p:nvSpPr>
          <p:cNvPr id="3" name="Subtitle 2">
            <a:extLst>
              <a:ext uri="{FF2B5EF4-FFF2-40B4-BE49-F238E27FC236}">
                <a16:creationId xmlns:a16="http://schemas.microsoft.com/office/drawing/2014/main" id="{6D9E7769-4716-494E-BB6D-0121EEA0F133}"/>
              </a:ext>
            </a:extLst>
          </p:cNvPr>
          <p:cNvSpPr>
            <a:spLocks noGrp="1"/>
          </p:cNvSpPr>
          <p:nvPr>
            <p:ph type="subTitle" idx="1"/>
          </p:nvPr>
        </p:nvSpPr>
        <p:spPr>
          <a:xfrm>
            <a:off x="5315735" y="4646030"/>
            <a:ext cx="5916145" cy="1344868"/>
          </a:xfrm>
        </p:spPr>
        <p:txBody>
          <a:bodyPr anchor="t">
            <a:normAutofit/>
          </a:bodyPr>
          <a:lstStyle/>
          <a:p>
            <a:pPr algn="l">
              <a:lnSpc>
                <a:spcPct val="91000"/>
              </a:lnSpc>
            </a:pPr>
            <a:r>
              <a:rPr lang="en-US" sz="2500" dirty="0"/>
              <a:t>Nic Brownrigg, Sean Bull, Alex Guenther, Taryn Syler, and Jabari Tucker</a:t>
            </a:r>
          </a:p>
          <a:p>
            <a:pPr algn="l">
              <a:lnSpc>
                <a:spcPct val="91000"/>
              </a:lnSpc>
            </a:pPr>
            <a:r>
              <a:rPr lang="en-US" sz="2500" dirty="0"/>
              <a:t>DU Data Analytics Boot Camp</a:t>
            </a:r>
          </a:p>
        </p:txBody>
      </p:sp>
      <p:pic>
        <p:nvPicPr>
          <p:cNvPr id="4" name="Picture 3" descr="Calendar on table">
            <a:extLst>
              <a:ext uri="{FF2B5EF4-FFF2-40B4-BE49-F238E27FC236}">
                <a16:creationId xmlns:a16="http://schemas.microsoft.com/office/drawing/2014/main" id="{CEFD3927-93F3-4028-A604-458BA21B8B5E}"/>
              </a:ext>
            </a:extLst>
          </p:cNvPr>
          <p:cNvPicPr>
            <a:picLocks noChangeAspect="1"/>
          </p:cNvPicPr>
          <p:nvPr/>
        </p:nvPicPr>
        <p:blipFill rotWithShape="1">
          <a:blip r:embed="rId2"/>
          <a:srcRect l="10251" r="44418" b="-1"/>
          <a:stretch/>
        </p:blipFill>
        <p:spPr>
          <a:xfrm>
            <a:off x="20" y="10"/>
            <a:ext cx="4657325" cy="6857990"/>
          </a:xfrm>
          <a:prstGeom prst="rect">
            <a:avLst/>
          </a:prstGeom>
        </p:spPr>
      </p:pic>
    </p:spTree>
    <p:extLst>
      <p:ext uri="{BB962C8B-B14F-4D97-AF65-F5344CB8AC3E}">
        <p14:creationId xmlns:p14="http://schemas.microsoft.com/office/powerpoint/2010/main" val="2752801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E706F-D698-4024-BCE4-B57C05976FE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A15327A-8312-478B-A852-0F2E5BAE44A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3025456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09A1C012-8297-4361-ACE8-A2509FB189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3" name="Rectangle 72">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6A35E22E-4FA1-4E03-B266-CB19C84C6D39}"/>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l="861" r="27" b="-1"/>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75" name="Rectangle 74">
            <a:extLst>
              <a:ext uri="{FF2B5EF4-FFF2-40B4-BE49-F238E27FC236}">
                <a16:creationId xmlns:a16="http://schemas.microsoft.com/office/drawing/2014/main" id="{1C2F3FA0-960A-435A-AC72-8ADCBF50F7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51139"/>
            <a:ext cx="12192000" cy="1644556"/>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7A8AB4-E196-4B32-8F14-91AF42E4CF3E}"/>
              </a:ext>
            </a:extLst>
          </p:cNvPr>
          <p:cNvSpPr>
            <a:spLocks noGrp="1"/>
          </p:cNvSpPr>
          <p:nvPr>
            <p:ph type="title"/>
          </p:nvPr>
        </p:nvSpPr>
        <p:spPr>
          <a:xfrm>
            <a:off x="347868" y="5715028"/>
            <a:ext cx="3622882" cy="623144"/>
          </a:xfrm>
        </p:spPr>
        <p:txBody>
          <a:bodyPr vert="horz" lIns="91440" tIns="45720" rIns="91440" bIns="45720" rtlCol="0" anchor="b">
            <a:normAutofit fontScale="90000"/>
          </a:bodyPr>
          <a:lstStyle/>
          <a:p>
            <a:pPr algn="ctr"/>
            <a:r>
              <a:rPr lang="en-US" sz="5400" dirty="0">
                <a:solidFill>
                  <a:srgbClr val="FFFFFF"/>
                </a:solidFill>
              </a:rPr>
              <a:t>The topic	</a:t>
            </a:r>
          </a:p>
        </p:txBody>
      </p:sp>
    </p:spTree>
    <p:extLst>
      <p:ext uri="{BB962C8B-B14F-4D97-AF65-F5344CB8AC3E}">
        <p14:creationId xmlns:p14="http://schemas.microsoft.com/office/powerpoint/2010/main" val="28913501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7" name="Rectangle 136">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9" name="Rectangle 138">
            <a:extLst>
              <a:ext uri="{FF2B5EF4-FFF2-40B4-BE49-F238E27FC236}">
                <a16:creationId xmlns:a16="http://schemas.microsoft.com/office/drawing/2014/main" id="{558DA214-7FDA-4C9D-A7CF-9AD725E29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447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346212-8629-4AA6-B284-6022241B4F0B}"/>
              </a:ext>
            </a:extLst>
          </p:cNvPr>
          <p:cNvSpPr>
            <a:spLocks noGrp="1"/>
          </p:cNvSpPr>
          <p:nvPr>
            <p:ph type="title"/>
          </p:nvPr>
        </p:nvSpPr>
        <p:spPr>
          <a:xfrm>
            <a:off x="960438" y="317499"/>
            <a:ext cx="4500737" cy="2095501"/>
          </a:xfrm>
        </p:spPr>
        <p:txBody>
          <a:bodyPr vert="horz" lIns="91440" tIns="45720" rIns="91440" bIns="45720" rtlCol="0">
            <a:normAutofit/>
          </a:bodyPr>
          <a:lstStyle/>
          <a:p>
            <a:r>
              <a:rPr lang="en-US">
                <a:solidFill>
                  <a:schemeClr val="tx1"/>
                </a:solidFill>
              </a:rPr>
              <a:t>Data Source</a:t>
            </a:r>
          </a:p>
        </p:txBody>
      </p:sp>
      <p:sp>
        <p:nvSpPr>
          <p:cNvPr id="1030" name="Content Placeholder 1029">
            <a:extLst>
              <a:ext uri="{FF2B5EF4-FFF2-40B4-BE49-F238E27FC236}">
                <a16:creationId xmlns:a16="http://schemas.microsoft.com/office/drawing/2014/main" id="{D6BEC553-D1CC-4D72-B71F-6B06E0E450BC}"/>
              </a:ext>
            </a:extLst>
          </p:cNvPr>
          <p:cNvSpPr>
            <a:spLocks noGrp="1"/>
          </p:cNvSpPr>
          <p:nvPr>
            <p:ph idx="1"/>
          </p:nvPr>
        </p:nvSpPr>
        <p:spPr>
          <a:xfrm>
            <a:off x="960438" y="2587625"/>
            <a:ext cx="4500737" cy="3594100"/>
          </a:xfrm>
        </p:spPr>
        <p:txBody>
          <a:bodyPr anchor="t">
            <a:normAutofit/>
          </a:bodyPr>
          <a:lstStyle/>
          <a:p>
            <a:r>
              <a:rPr lang="en-US" sz="3600" dirty="0"/>
              <a:t>Ideal Picks</a:t>
            </a:r>
          </a:p>
          <a:p>
            <a:r>
              <a:rPr lang="en-US" sz="3600" dirty="0" err="1"/>
              <a:t>Sportsipy</a:t>
            </a:r>
            <a:endParaRPr lang="en-US" sz="3600" dirty="0"/>
          </a:p>
          <a:p>
            <a:r>
              <a:rPr lang="en-US" sz="2800" dirty="0">
                <a:hlinkClick r:id="rId3"/>
              </a:rPr>
              <a:t>www.sports-reference.com</a:t>
            </a:r>
            <a:endParaRPr lang="en-US" sz="2800" dirty="0"/>
          </a:p>
          <a:p>
            <a:endParaRPr lang="en-US" dirty="0"/>
          </a:p>
          <a:p>
            <a:endParaRPr lang="en-US" dirty="0"/>
          </a:p>
          <a:p>
            <a:endParaRPr lang="en-US" dirty="0"/>
          </a:p>
        </p:txBody>
      </p:sp>
      <p:pic>
        <p:nvPicPr>
          <p:cNvPr id="1026" name="Picture 2" descr="Basketball / Volleyball / Wrestling 15&amp;quot; LED Scoreboard - Gopher Sport">
            <a:extLst>
              <a:ext uri="{FF2B5EF4-FFF2-40B4-BE49-F238E27FC236}">
                <a16:creationId xmlns:a16="http://schemas.microsoft.com/office/drawing/2014/main" id="{3AEB8942-26F0-4CD9-8D54-55702C79879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7448" r="10087" b="-1"/>
          <a:stretch/>
        </p:blipFill>
        <p:spPr bwMode="auto">
          <a:xfrm>
            <a:off x="6094474" y="10"/>
            <a:ext cx="6097526" cy="6857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2241504"/>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6BC377B7-18F1-42AD-A1DD-E1D6A5B27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Tom Brady vs. Peyton Manning: Superbowl Stats Comparison: Patriots">
            <a:extLst>
              <a:ext uri="{FF2B5EF4-FFF2-40B4-BE49-F238E27FC236}">
                <a16:creationId xmlns:a16="http://schemas.microsoft.com/office/drawing/2014/main" id="{C03E19EB-544D-49C5-AD32-7FD0EBABF7AA}"/>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2643508" y="643467"/>
            <a:ext cx="6904983" cy="5571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4873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EC104-FCF8-482D-833F-B9BAB79DA61D}"/>
              </a:ext>
            </a:extLst>
          </p:cNvPr>
          <p:cNvSpPr>
            <a:spLocks noGrp="1"/>
          </p:cNvSpPr>
          <p:nvPr>
            <p:ph type="title"/>
          </p:nvPr>
        </p:nvSpPr>
        <p:spPr/>
        <p:txBody>
          <a:bodyPr/>
          <a:lstStyle/>
          <a:p>
            <a:r>
              <a:rPr lang="en-US" dirty="0"/>
              <a:t>Data exploration	</a:t>
            </a:r>
          </a:p>
        </p:txBody>
      </p:sp>
      <p:sp>
        <p:nvSpPr>
          <p:cNvPr id="3" name="Content Placeholder 2">
            <a:extLst>
              <a:ext uri="{FF2B5EF4-FFF2-40B4-BE49-F238E27FC236}">
                <a16:creationId xmlns:a16="http://schemas.microsoft.com/office/drawing/2014/main" id="{18C6CAC7-1AC4-461F-BCFB-213EF76A92EE}"/>
              </a:ext>
            </a:extLst>
          </p:cNvPr>
          <p:cNvSpPr>
            <a:spLocks noGrp="1"/>
          </p:cNvSpPr>
          <p:nvPr>
            <p:ph idx="1"/>
          </p:nvPr>
        </p:nvSpPr>
        <p:spPr/>
        <p:txBody>
          <a:bodyPr/>
          <a:lstStyle/>
          <a:p>
            <a:pPr marL="457200" indent="-457200">
              <a:buFont typeface="Arial" panose="020B0604020202020204" pitchFamily="34" charset="0"/>
              <a:buChar char="•"/>
            </a:pPr>
            <a:r>
              <a:rPr lang="en-US" dirty="0"/>
              <a:t>Screenshot or example of the data we found through external sources</a:t>
            </a:r>
          </a:p>
          <a:p>
            <a:pPr marL="457200" indent="-457200">
              <a:buFont typeface="Arial" panose="020B0604020202020204" pitchFamily="34" charset="0"/>
              <a:buChar char="•"/>
            </a:pPr>
            <a:r>
              <a:rPr lang="en-US" dirty="0"/>
              <a:t>Issues that came up</a:t>
            </a:r>
          </a:p>
          <a:p>
            <a:pPr marL="731520" lvl="1" indent="-457200">
              <a:buFont typeface="Arial" panose="020B0604020202020204" pitchFamily="34" charset="0"/>
              <a:buChar char="•"/>
            </a:pPr>
            <a:r>
              <a:rPr lang="en-US" dirty="0"/>
              <a:t>Potentially put this section later, when talking about doing things differently in the future</a:t>
            </a:r>
          </a:p>
          <a:p>
            <a:pPr marL="457200" indent="-457200">
              <a:buFont typeface="Arial" panose="020B0604020202020204" pitchFamily="34" charset="0"/>
              <a:buChar char="•"/>
            </a:pPr>
            <a:r>
              <a:rPr lang="en-US" dirty="0"/>
              <a:t>Finding which data to </a:t>
            </a:r>
            <a:r>
              <a:rPr lang="en-US"/>
              <a:t>focus on</a:t>
            </a:r>
            <a:endParaRPr lang="en-US" dirty="0"/>
          </a:p>
          <a:p>
            <a:pPr lvl="1" indent="0">
              <a:buNone/>
            </a:pPr>
            <a:endParaRPr lang="en-US" dirty="0"/>
          </a:p>
        </p:txBody>
      </p:sp>
    </p:spTree>
    <p:extLst>
      <p:ext uri="{BB962C8B-B14F-4D97-AF65-F5344CB8AC3E}">
        <p14:creationId xmlns:p14="http://schemas.microsoft.com/office/powerpoint/2010/main" val="27304965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2469B-491B-449B-BBAF-62C42A10CBD8}"/>
              </a:ext>
            </a:extLst>
          </p:cNvPr>
          <p:cNvSpPr>
            <a:spLocks noGrp="1"/>
          </p:cNvSpPr>
          <p:nvPr>
            <p:ph type="title"/>
          </p:nvPr>
        </p:nvSpPr>
        <p:spPr/>
        <p:txBody>
          <a:bodyPr/>
          <a:lstStyle/>
          <a:p>
            <a:r>
              <a:rPr lang="en-US" dirty="0"/>
              <a:t>Analysis phase</a:t>
            </a:r>
          </a:p>
        </p:txBody>
      </p:sp>
      <p:sp>
        <p:nvSpPr>
          <p:cNvPr id="3" name="Content Placeholder 2">
            <a:extLst>
              <a:ext uri="{FF2B5EF4-FFF2-40B4-BE49-F238E27FC236}">
                <a16:creationId xmlns:a16="http://schemas.microsoft.com/office/drawing/2014/main" id="{135F1482-E208-49C4-9C5B-CC00A1E8831F}"/>
              </a:ext>
            </a:extLst>
          </p:cNvPr>
          <p:cNvSpPr>
            <a:spLocks noGrp="1"/>
          </p:cNvSpPr>
          <p:nvPr>
            <p:ph idx="1"/>
          </p:nvPr>
        </p:nvSpPr>
        <p:spPr/>
        <p:txBody>
          <a:bodyPr/>
          <a:lstStyle/>
          <a:p>
            <a:pPr marL="457200" indent="-457200">
              <a:buFont typeface="Arial" panose="020B0604020202020204" pitchFamily="34" charset="0"/>
              <a:buChar char="•"/>
            </a:pPr>
            <a:r>
              <a:rPr lang="en-US" dirty="0"/>
              <a:t>Figuring out which data to analyze</a:t>
            </a:r>
          </a:p>
          <a:p>
            <a:pPr marL="457200" indent="-457200">
              <a:buFont typeface="Arial" panose="020B0604020202020204" pitchFamily="34" charset="0"/>
              <a:buChar char="•"/>
            </a:pPr>
            <a:r>
              <a:rPr lang="en-US" dirty="0"/>
              <a:t>What methods we used to analyze the data</a:t>
            </a:r>
          </a:p>
          <a:p>
            <a:pPr marL="457200" indent="-457200">
              <a:buFont typeface="Arial" panose="020B0604020202020204" pitchFamily="34" charset="0"/>
              <a:buChar char="•"/>
            </a:pPr>
            <a:r>
              <a:rPr lang="en-US" dirty="0"/>
              <a:t>How will our machine analyze data</a:t>
            </a:r>
          </a:p>
          <a:p>
            <a:pPr marL="457200" indent="-457200">
              <a:buFont typeface="Arial" panose="020B0604020202020204" pitchFamily="34" charset="0"/>
              <a:buChar char="•"/>
            </a:pPr>
            <a:r>
              <a:rPr lang="en-US" dirty="0"/>
              <a:t>What is the purpose of analyzing the data</a:t>
            </a:r>
          </a:p>
          <a:p>
            <a:pPr marL="457200" indent="-457200">
              <a:buFont typeface="Arial" panose="020B0604020202020204" pitchFamily="34" charset="0"/>
              <a:buChar char="•"/>
            </a:pPr>
            <a:r>
              <a:rPr lang="en-US" dirty="0"/>
              <a:t>Analyzing results of </a:t>
            </a:r>
            <a:r>
              <a:rPr lang="en-US"/>
              <a:t>the machine</a:t>
            </a:r>
          </a:p>
        </p:txBody>
      </p:sp>
    </p:spTree>
    <p:extLst>
      <p:ext uri="{BB962C8B-B14F-4D97-AF65-F5344CB8AC3E}">
        <p14:creationId xmlns:p14="http://schemas.microsoft.com/office/powerpoint/2010/main" val="9336435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E0AB1-DBE1-451C-A032-485F6286E3F3}"/>
              </a:ext>
            </a:extLst>
          </p:cNvPr>
          <p:cNvSpPr>
            <a:spLocks noGrp="1"/>
          </p:cNvSpPr>
          <p:nvPr>
            <p:ph type="title"/>
          </p:nvPr>
        </p:nvSpPr>
        <p:spPr/>
        <p:txBody>
          <a:bodyPr>
            <a:normAutofit fontScale="90000"/>
          </a:bodyPr>
          <a:lstStyle/>
          <a:p>
            <a:r>
              <a:rPr lang="en-US" dirty="0"/>
              <a:t>Technologies, languages, tools</a:t>
            </a:r>
          </a:p>
        </p:txBody>
      </p:sp>
      <p:sp>
        <p:nvSpPr>
          <p:cNvPr id="3" name="Content Placeholder 2">
            <a:extLst>
              <a:ext uri="{FF2B5EF4-FFF2-40B4-BE49-F238E27FC236}">
                <a16:creationId xmlns:a16="http://schemas.microsoft.com/office/drawing/2014/main" id="{A612F5A8-3E12-43BD-8784-444B5C059B56}"/>
              </a:ext>
            </a:extLst>
          </p:cNvPr>
          <p:cNvSpPr>
            <a:spLocks noGrp="1"/>
          </p:cNvSpPr>
          <p:nvPr>
            <p:ph idx="1"/>
          </p:nvPr>
        </p:nvSpPr>
        <p:spPr/>
        <p:txBody>
          <a:bodyPr>
            <a:normAutofit/>
          </a:bodyPr>
          <a:lstStyle/>
          <a:p>
            <a:pPr marL="457200" indent="-457200">
              <a:buFont typeface="Arial" panose="020B0604020202020204" pitchFamily="34" charset="0"/>
              <a:buChar char="•"/>
            </a:pPr>
            <a:r>
              <a:rPr lang="en-US" dirty="0" err="1"/>
              <a:t>sportsipy</a:t>
            </a:r>
            <a:endParaRPr lang="en-US" dirty="0"/>
          </a:p>
          <a:p>
            <a:pPr marL="457200" indent="-457200">
              <a:buFont typeface="Arial" panose="020B0604020202020204" pitchFamily="34" charset="0"/>
              <a:buChar char="•"/>
            </a:pPr>
            <a:r>
              <a:rPr lang="en-US" dirty="0"/>
              <a:t>Website for web scraping</a:t>
            </a:r>
          </a:p>
          <a:p>
            <a:pPr marL="457200" indent="-457200">
              <a:buFont typeface="Arial" panose="020B0604020202020204" pitchFamily="34" charset="0"/>
              <a:buChar char="•"/>
            </a:pPr>
            <a:r>
              <a:rPr lang="en-US" dirty="0"/>
              <a:t>Web scraping tool</a:t>
            </a:r>
          </a:p>
          <a:p>
            <a:pPr marL="457200" indent="-457200">
              <a:buFont typeface="Arial" panose="020B0604020202020204" pitchFamily="34" charset="0"/>
              <a:buChar char="•"/>
            </a:pPr>
            <a:r>
              <a:rPr lang="en-US" dirty="0"/>
              <a:t>Websites for NFL data</a:t>
            </a:r>
          </a:p>
          <a:p>
            <a:pPr marL="457200" indent="-457200">
              <a:buFont typeface="Arial" panose="020B0604020202020204" pitchFamily="34" charset="0"/>
              <a:buChar char="•"/>
            </a:pPr>
            <a:r>
              <a:rPr lang="en-US" dirty="0"/>
              <a:t>DraftKings</a:t>
            </a:r>
          </a:p>
          <a:p>
            <a:pPr marL="457200" indent="-457200">
              <a:buFont typeface="Arial" panose="020B0604020202020204" pitchFamily="34" charset="0"/>
              <a:buChar char="•"/>
            </a:pPr>
            <a:r>
              <a:rPr lang="en-US"/>
              <a:t>Languages--</a:t>
            </a:r>
            <a:endParaRPr lang="en-US" dirty="0"/>
          </a:p>
        </p:txBody>
      </p:sp>
    </p:spTree>
    <p:extLst>
      <p:ext uri="{BB962C8B-B14F-4D97-AF65-F5344CB8AC3E}">
        <p14:creationId xmlns:p14="http://schemas.microsoft.com/office/powerpoint/2010/main" val="28699017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84FA8-97A7-42A3-B4A8-6475A65F790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E0B144A-0F7A-49F4-A7FE-EFD985425F1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6421011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15753-9A0A-46A0-827A-191A50197E3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3CA9E21-7364-4DA9-8E97-33FFAA50BF9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993694396"/>
      </p:ext>
    </p:extLst>
  </p:cSld>
  <p:clrMapOvr>
    <a:masterClrMapping/>
  </p:clrMapOvr>
</p:sld>
</file>

<file path=ppt/theme/theme1.xml><?xml version="1.0" encoding="utf-8"?>
<a:theme xmlns:a="http://schemas.openxmlformats.org/drawingml/2006/main" name="JuxtaposeVTI">
  <a:themeElements>
    <a:clrScheme name="AnalogousFromLightSeedLeftStep">
      <a:dk1>
        <a:srgbClr val="000000"/>
      </a:dk1>
      <a:lt1>
        <a:srgbClr val="FFFFFF"/>
      </a:lt1>
      <a:dk2>
        <a:srgbClr val="412425"/>
      </a:dk2>
      <a:lt2>
        <a:srgbClr val="E8E2E4"/>
      </a:lt2>
      <a:accent1>
        <a:srgbClr val="80AA9F"/>
      </a:accent1>
      <a:accent2>
        <a:srgbClr val="75AC87"/>
      </a:accent2>
      <a:accent3>
        <a:srgbClr val="86AB81"/>
      </a:accent3>
      <a:accent4>
        <a:srgbClr val="90AA74"/>
      </a:accent4>
      <a:accent5>
        <a:srgbClr val="A1A47C"/>
      </a:accent5>
      <a:accent6>
        <a:srgbClr val="B29F7A"/>
      </a:accent6>
      <a:hlink>
        <a:srgbClr val="AE697C"/>
      </a:hlink>
      <a:folHlink>
        <a:srgbClr val="7F7F7F"/>
      </a:folHlink>
    </a:clrScheme>
    <a:fontScheme name="Custom 167">
      <a:majorFont>
        <a:latin typeface="Franklin Gothic Demi Cond"/>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JuxtaposeVTI" id="{FBDCC3B4-6EA8-442A-B697-43C068E31FE3}" vid="{090F2E09-E4E2-4F71-A70E-279F5A0D9E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TotalTime>
  <Words>434</Words>
  <Application>Microsoft Office PowerPoint</Application>
  <PresentationFormat>Widescreen</PresentationFormat>
  <Paragraphs>49</Paragraphs>
  <Slides>10</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Franklin Gothic Demi Cond</vt:lpstr>
      <vt:lpstr>Franklin Gothic Medium</vt:lpstr>
      <vt:lpstr>Wingdings</vt:lpstr>
      <vt:lpstr>JuxtaposeVTI</vt:lpstr>
      <vt:lpstr>DraftKings Weekly Drafts</vt:lpstr>
      <vt:lpstr>The topic </vt:lpstr>
      <vt:lpstr>Data Source</vt:lpstr>
      <vt:lpstr>PowerPoint Presentation</vt:lpstr>
      <vt:lpstr>Data exploration </vt:lpstr>
      <vt:lpstr>Analysis phase</vt:lpstr>
      <vt:lpstr>Technologies, languages, tools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DraftKings Weekly Drafts</dc:title>
  <dc:creator>Taryn Syler</dc:creator>
  <cp:lastModifiedBy>Taryn Syler</cp:lastModifiedBy>
  <cp:revision>1</cp:revision>
  <dcterms:created xsi:type="dcterms:W3CDTF">2021-10-25T03:28:02Z</dcterms:created>
  <dcterms:modified xsi:type="dcterms:W3CDTF">2021-11-01T06:15:17Z</dcterms:modified>
</cp:coreProperties>
</file>