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F4B00-D67B-471E-8EC5-16430E5C6708}" v="7" dt="2021-10-25T04:05:12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7" d="100"/>
          <a:sy n="77" d="100"/>
        </p:scale>
        <p:origin x="84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yn Syler" userId="d093462dc93fe5e1" providerId="LiveId" clId="{2D2F4B00-D67B-471E-8EC5-16430E5C6708}"/>
    <pc:docChg chg="undo custSel addSld modSld">
      <pc:chgData name="Taryn Syler" userId="d093462dc93fe5e1" providerId="LiveId" clId="{2D2F4B00-D67B-471E-8EC5-16430E5C6708}" dt="2021-10-25T04:05:26.786" v="1041" actId="403"/>
      <pc:docMkLst>
        <pc:docMk/>
      </pc:docMkLst>
      <pc:sldChg chg="addSp delSp modSp new mod setBg modNotesTx">
        <pc:chgData name="Taryn Syler" userId="d093462dc93fe5e1" providerId="LiveId" clId="{2D2F4B00-D67B-471E-8EC5-16430E5C6708}" dt="2021-10-25T03:47:39.834" v="337"/>
        <pc:sldMkLst>
          <pc:docMk/>
          <pc:sldMk cId="2891350168" sldId="257"/>
        </pc:sldMkLst>
        <pc:spChg chg="mod ord">
          <ac:chgData name="Taryn Syler" userId="d093462dc93fe5e1" providerId="LiveId" clId="{2D2F4B00-D67B-471E-8EC5-16430E5C6708}" dt="2021-10-25T03:47:21.087" v="314" actId="1076"/>
          <ac:spMkLst>
            <pc:docMk/>
            <pc:sldMk cId="2891350168" sldId="257"/>
            <ac:spMk id="2" creationId="{927A8AB4-E196-4B32-8F14-91AF42E4CF3E}"/>
          </ac:spMkLst>
        </pc:spChg>
        <pc:spChg chg="del mod">
          <ac:chgData name="Taryn Syler" userId="d093462dc93fe5e1" providerId="LiveId" clId="{2D2F4B00-D67B-471E-8EC5-16430E5C6708}" dt="2021-10-25T03:46:52.776" v="310"/>
          <ac:spMkLst>
            <pc:docMk/>
            <pc:sldMk cId="2891350168" sldId="257"/>
            <ac:spMk id="3" creationId="{27DF0854-0DC8-4889-BE03-5CD62393EBF6}"/>
          </ac:spMkLst>
        </pc:spChg>
        <pc:spChg chg="add">
          <ac:chgData name="Taryn Syler" userId="d093462dc93fe5e1" providerId="LiveId" clId="{2D2F4B00-D67B-471E-8EC5-16430E5C6708}" dt="2021-10-25T03:47:04.067" v="311" actId="26606"/>
          <ac:spMkLst>
            <pc:docMk/>
            <pc:sldMk cId="2891350168" sldId="257"/>
            <ac:spMk id="71" creationId="{09A1C012-8297-4361-ACE8-A2509FB18911}"/>
          </ac:spMkLst>
        </pc:spChg>
        <pc:spChg chg="add">
          <ac:chgData name="Taryn Syler" userId="d093462dc93fe5e1" providerId="LiveId" clId="{2D2F4B00-D67B-471E-8EC5-16430E5C6708}" dt="2021-10-25T03:47:04.067" v="311" actId="26606"/>
          <ac:spMkLst>
            <pc:docMk/>
            <pc:sldMk cId="2891350168" sldId="257"/>
            <ac:spMk id="73" creationId="{4AA13AD3-0A4F-475A-BEBB-DEEFF5C096C3}"/>
          </ac:spMkLst>
        </pc:spChg>
        <pc:spChg chg="add">
          <ac:chgData name="Taryn Syler" userId="d093462dc93fe5e1" providerId="LiveId" clId="{2D2F4B00-D67B-471E-8EC5-16430E5C6708}" dt="2021-10-25T03:47:04.067" v="311" actId="26606"/>
          <ac:spMkLst>
            <pc:docMk/>
            <pc:sldMk cId="2891350168" sldId="257"/>
            <ac:spMk id="75" creationId="{1C2F3FA0-960A-435A-AC72-8ADCBF50F7D2}"/>
          </ac:spMkLst>
        </pc:spChg>
        <pc:picChg chg="add mod">
          <ac:chgData name="Taryn Syler" userId="d093462dc93fe5e1" providerId="LiveId" clId="{2D2F4B00-D67B-471E-8EC5-16430E5C6708}" dt="2021-10-25T03:47:04.067" v="311" actId="26606"/>
          <ac:picMkLst>
            <pc:docMk/>
            <pc:sldMk cId="2891350168" sldId="257"/>
            <ac:picMk id="1026" creationId="{6A35E22E-4FA1-4E03-B266-CB19C84C6D39}"/>
          </ac:picMkLst>
        </pc:picChg>
      </pc:sldChg>
      <pc:sldChg chg="addSp delSp modSp new mod setBg setClrOvrMap modNotesTx">
        <pc:chgData name="Taryn Syler" userId="d093462dc93fe5e1" providerId="LiveId" clId="{2D2F4B00-D67B-471E-8EC5-16430E5C6708}" dt="2021-10-25T04:05:26.786" v="1041" actId="403"/>
        <pc:sldMkLst>
          <pc:docMk/>
          <pc:sldMk cId="2132241504" sldId="258"/>
        </pc:sldMkLst>
        <pc:spChg chg="mod">
          <ac:chgData name="Taryn Syler" userId="d093462dc93fe5e1" providerId="LiveId" clId="{2D2F4B00-D67B-471E-8EC5-16430E5C6708}" dt="2021-10-25T04:03:45.275" v="893" actId="26606"/>
          <ac:spMkLst>
            <pc:docMk/>
            <pc:sldMk cId="2132241504" sldId="258"/>
            <ac:spMk id="2" creationId="{DE346212-8629-4AA6-B284-6022241B4F0B}"/>
          </ac:spMkLst>
        </pc:spChg>
        <pc:spChg chg="del">
          <ac:chgData name="Taryn Syler" userId="d093462dc93fe5e1" providerId="LiveId" clId="{2D2F4B00-D67B-471E-8EC5-16430E5C6708}" dt="2021-10-25T04:02:53.738" v="871"/>
          <ac:spMkLst>
            <pc:docMk/>
            <pc:sldMk cId="2132241504" sldId="258"/>
            <ac:spMk id="3" creationId="{9E95667E-35C3-462A-AB7E-A5F52FF0AB20}"/>
          </ac:spMkLst>
        </pc:spChg>
        <pc:spChg chg="add del">
          <ac:chgData name="Taryn Syler" userId="d093462dc93fe5e1" providerId="LiveId" clId="{2D2F4B00-D67B-471E-8EC5-16430E5C6708}" dt="2021-10-25T04:03:45.275" v="893" actId="26606"/>
          <ac:spMkLst>
            <pc:docMk/>
            <pc:sldMk cId="2132241504" sldId="258"/>
            <ac:spMk id="71" creationId="{09A1C012-8297-4361-ACE8-A2509FB18911}"/>
          </ac:spMkLst>
        </pc:spChg>
        <pc:spChg chg="add del">
          <ac:chgData name="Taryn Syler" userId="d093462dc93fe5e1" providerId="LiveId" clId="{2D2F4B00-D67B-471E-8EC5-16430E5C6708}" dt="2021-10-25T04:03:45.275" v="893" actId="26606"/>
          <ac:spMkLst>
            <pc:docMk/>
            <pc:sldMk cId="2132241504" sldId="258"/>
            <ac:spMk id="73" creationId="{4AA13AD3-0A4F-475A-BEBB-DEEFF5C096C3}"/>
          </ac:spMkLst>
        </pc:spChg>
        <pc:spChg chg="add del">
          <ac:chgData name="Taryn Syler" userId="d093462dc93fe5e1" providerId="LiveId" clId="{2D2F4B00-D67B-471E-8EC5-16430E5C6708}" dt="2021-10-25T04:03:45.275" v="893" actId="26606"/>
          <ac:spMkLst>
            <pc:docMk/>
            <pc:sldMk cId="2132241504" sldId="258"/>
            <ac:spMk id="75" creationId="{D65E0E3C-32F3-480B-9842-7611BBE2EE9F}"/>
          </ac:spMkLst>
        </pc:spChg>
        <pc:spChg chg="add">
          <ac:chgData name="Taryn Syler" userId="d093462dc93fe5e1" providerId="LiveId" clId="{2D2F4B00-D67B-471E-8EC5-16430E5C6708}" dt="2021-10-25T04:03:45.275" v="893" actId="26606"/>
          <ac:spMkLst>
            <pc:docMk/>
            <pc:sldMk cId="2132241504" sldId="258"/>
            <ac:spMk id="137" creationId="{EB6D1D7F-141C-4D8E-BFBA-D95B68E16385}"/>
          </ac:spMkLst>
        </pc:spChg>
        <pc:spChg chg="add">
          <ac:chgData name="Taryn Syler" userId="d093462dc93fe5e1" providerId="LiveId" clId="{2D2F4B00-D67B-471E-8EC5-16430E5C6708}" dt="2021-10-25T04:03:45.275" v="893" actId="26606"/>
          <ac:spMkLst>
            <pc:docMk/>
            <pc:sldMk cId="2132241504" sldId="258"/>
            <ac:spMk id="139" creationId="{558DA214-7FDA-4C9D-A7CF-9AD725E290E1}"/>
          </ac:spMkLst>
        </pc:spChg>
        <pc:spChg chg="add mod">
          <ac:chgData name="Taryn Syler" userId="d093462dc93fe5e1" providerId="LiveId" clId="{2D2F4B00-D67B-471E-8EC5-16430E5C6708}" dt="2021-10-25T04:05:26.786" v="1041" actId="403"/>
          <ac:spMkLst>
            <pc:docMk/>
            <pc:sldMk cId="2132241504" sldId="258"/>
            <ac:spMk id="1030" creationId="{D6BEC553-D1CC-4D72-B71F-6B06E0E450BC}"/>
          </ac:spMkLst>
        </pc:spChg>
        <pc:picChg chg="add mod">
          <ac:chgData name="Taryn Syler" userId="d093462dc93fe5e1" providerId="LiveId" clId="{2D2F4B00-D67B-471E-8EC5-16430E5C6708}" dt="2021-10-25T04:03:45.275" v="893" actId="26606"/>
          <ac:picMkLst>
            <pc:docMk/>
            <pc:sldMk cId="2132241504" sldId="258"/>
            <ac:picMk id="1026" creationId="{3AEB8942-26F0-4CD9-8D54-55702C7987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E58E4-3C21-4D5C-B4E1-FAE723A9F18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2AD83-B5DF-4BD6-AC2B-95FF0DEC3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topic: DraftKings Database</a:t>
            </a:r>
          </a:p>
          <a:p>
            <a:r>
              <a:rPr lang="en-US" dirty="0"/>
              <a:t>Reason topic was selected: general interest, practical to a large group of people (sports fans and fantasy drafts fans), fits needs of project and solving a problem, lots of data available</a:t>
            </a:r>
          </a:p>
          <a:p>
            <a:r>
              <a:rPr lang="en-US"/>
              <a:t>Image Source: https://milehighsports.com/understanding-prop-dd-qa-with-stanton-dodge-of-draft-kings/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2AD83-B5DF-4BD6-AC2B-95FF0DEC32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Source of Data: Data comes from sports-reference.com through a python API called </a:t>
            </a:r>
            <a:r>
              <a:rPr lang="en-US" dirty="0" err="1"/>
              <a:t>sportsipy</a:t>
            </a:r>
            <a:r>
              <a:rPr lang="en-US" dirty="0"/>
              <a:t>. Information about this API is available through GitHub. We will use this API to pull desired data and use to create ideal draft picks weekly. </a:t>
            </a:r>
          </a:p>
          <a:p>
            <a:r>
              <a:rPr lang="en-US" dirty="0"/>
              <a:t>Image source: https://www.gophersport.com/supplies/scoring/basketballvolleyballwrestling-15led-display-scoreboard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2AD83-B5DF-4BD6-AC2B-95FF0DEC32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4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8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8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5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98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8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254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8CB53-5003-4FC4-A7D9-D34B3B6C0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DraftKings Weekly Drafts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E7769-4716-494E-BB6D-0121EEA0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2500" dirty="0"/>
              <a:t>Nic Brownrigg, Sean Bull, Alex Guenther, Taryn Syler, and Jabari Tucker</a:t>
            </a:r>
          </a:p>
          <a:p>
            <a:pPr algn="l">
              <a:lnSpc>
                <a:spcPct val="91000"/>
              </a:lnSpc>
            </a:pPr>
            <a:r>
              <a:rPr lang="en-US" sz="2500" dirty="0"/>
              <a:t>DU Data Analytics Boot Camp</a:t>
            </a:r>
          </a:p>
        </p:txBody>
      </p:sp>
      <p:pic>
        <p:nvPicPr>
          <p:cNvPr id="4" name="Picture 3" descr="Calendar on table">
            <a:extLst>
              <a:ext uri="{FF2B5EF4-FFF2-40B4-BE49-F238E27FC236}">
                <a16:creationId xmlns:a16="http://schemas.microsoft.com/office/drawing/2014/main" id="{CEFD3927-93F3-4028-A604-458BA21B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1" r="4441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35E22E-4FA1-4E03-B266-CB19C84C6D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r="27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A8AB4-E196-4B32-8F14-91AF42E4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8" y="5715028"/>
            <a:ext cx="3622882" cy="6231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The topic	</a:t>
            </a:r>
          </a:p>
        </p:txBody>
      </p:sp>
    </p:spTree>
    <p:extLst>
      <p:ext uri="{BB962C8B-B14F-4D97-AF65-F5344CB8AC3E}">
        <p14:creationId xmlns:p14="http://schemas.microsoft.com/office/powerpoint/2010/main" val="289135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46212-8629-4AA6-B284-6022241B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6BEC553-D1CC-4D72-B71F-6B06E0E4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n-US" sz="3600" dirty="0"/>
              <a:t>Ideal Picks</a:t>
            </a:r>
          </a:p>
          <a:p>
            <a:r>
              <a:rPr lang="en-US" sz="3600" dirty="0" err="1"/>
              <a:t>Sportsipy</a:t>
            </a:r>
            <a:endParaRPr lang="en-US" sz="3600" dirty="0"/>
          </a:p>
          <a:p>
            <a:r>
              <a:rPr lang="en-US" sz="2800" dirty="0">
                <a:hlinkClick r:id="rId3"/>
              </a:rPr>
              <a:t>www.sports-reference.com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asketball / Volleyball / Wrestling 15&amp;quot; LED Scoreboard - Gopher Sport">
            <a:extLst>
              <a:ext uri="{FF2B5EF4-FFF2-40B4-BE49-F238E27FC236}">
                <a16:creationId xmlns:a16="http://schemas.microsoft.com/office/drawing/2014/main" id="{3AEB8942-26F0-4CD9-8D54-55702C798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8" r="10087" b="-1"/>
          <a:stretch/>
        </p:blipFill>
        <p:spPr bwMode="auto">
          <a:xfrm>
            <a:off x="6094474" y="10"/>
            <a:ext cx="60975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24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152</Words>
  <Application>Microsoft Office PowerPoint</Application>
  <PresentationFormat>Widescreen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DraftKings Weekly Drafts</vt:lpstr>
      <vt:lpstr>The topic </vt:lpstr>
      <vt:lpstr>Data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DraftKings Weekly Drafts</dc:title>
  <dc:creator>Taryn Syler</dc:creator>
  <cp:lastModifiedBy>Taryn Syler</cp:lastModifiedBy>
  <cp:revision>1</cp:revision>
  <dcterms:created xsi:type="dcterms:W3CDTF">2021-10-25T03:28:02Z</dcterms:created>
  <dcterms:modified xsi:type="dcterms:W3CDTF">2021-10-25T04:05:36Z</dcterms:modified>
</cp:coreProperties>
</file>