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2F4B00-D67B-471E-8EC5-16430E5C6708}" v="1" dt="2021-10-25T03:46:52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>
        <p:scale>
          <a:sx n="77" d="100"/>
          <a:sy n="77" d="100"/>
        </p:scale>
        <p:origin x="840" y="510"/>
      </p:cViewPr>
      <p:guideLst/>
    </p:cSldViewPr>
  </p:slideViewPr>
  <p:notesTextViewPr>
    <p:cViewPr>
      <p:scale>
        <a:sx n="1" d="1"/>
        <a:sy n="1" d="1"/>
      </p:scale>
      <p:origin x="0" y="-12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ryn Syler" userId="d093462dc93fe5e1" providerId="LiveId" clId="{2D2F4B00-D67B-471E-8EC5-16430E5C6708}"/>
    <pc:docChg chg="undo custSel addSld modSld">
      <pc:chgData name="Taryn Syler" userId="d093462dc93fe5e1" providerId="LiveId" clId="{2D2F4B00-D67B-471E-8EC5-16430E5C6708}" dt="2021-10-25T03:47:39.834" v="337"/>
      <pc:docMkLst>
        <pc:docMk/>
      </pc:docMkLst>
      <pc:sldChg chg="addSp delSp modSp new mod setBg modNotesTx">
        <pc:chgData name="Taryn Syler" userId="d093462dc93fe5e1" providerId="LiveId" clId="{2D2F4B00-D67B-471E-8EC5-16430E5C6708}" dt="2021-10-25T03:47:39.834" v="337"/>
        <pc:sldMkLst>
          <pc:docMk/>
          <pc:sldMk cId="2891350168" sldId="257"/>
        </pc:sldMkLst>
        <pc:spChg chg="mod ord">
          <ac:chgData name="Taryn Syler" userId="d093462dc93fe5e1" providerId="LiveId" clId="{2D2F4B00-D67B-471E-8EC5-16430E5C6708}" dt="2021-10-25T03:47:21.087" v="314" actId="1076"/>
          <ac:spMkLst>
            <pc:docMk/>
            <pc:sldMk cId="2891350168" sldId="257"/>
            <ac:spMk id="2" creationId="{927A8AB4-E196-4B32-8F14-91AF42E4CF3E}"/>
          </ac:spMkLst>
        </pc:spChg>
        <pc:spChg chg="del mod">
          <ac:chgData name="Taryn Syler" userId="d093462dc93fe5e1" providerId="LiveId" clId="{2D2F4B00-D67B-471E-8EC5-16430E5C6708}" dt="2021-10-25T03:46:52.776" v="310"/>
          <ac:spMkLst>
            <pc:docMk/>
            <pc:sldMk cId="2891350168" sldId="257"/>
            <ac:spMk id="3" creationId="{27DF0854-0DC8-4889-BE03-5CD62393EBF6}"/>
          </ac:spMkLst>
        </pc:spChg>
        <pc:spChg chg="add">
          <ac:chgData name="Taryn Syler" userId="d093462dc93fe5e1" providerId="LiveId" clId="{2D2F4B00-D67B-471E-8EC5-16430E5C6708}" dt="2021-10-25T03:47:04.067" v="311" actId="26606"/>
          <ac:spMkLst>
            <pc:docMk/>
            <pc:sldMk cId="2891350168" sldId="257"/>
            <ac:spMk id="71" creationId="{09A1C012-8297-4361-ACE8-A2509FB18911}"/>
          </ac:spMkLst>
        </pc:spChg>
        <pc:spChg chg="add">
          <ac:chgData name="Taryn Syler" userId="d093462dc93fe5e1" providerId="LiveId" clId="{2D2F4B00-D67B-471E-8EC5-16430E5C6708}" dt="2021-10-25T03:47:04.067" v="311" actId="26606"/>
          <ac:spMkLst>
            <pc:docMk/>
            <pc:sldMk cId="2891350168" sldId="257"/>
            <ac:spMk id="73" creationId="{4AA13AD3-0A4F-475A-BEBB-DEEFF5C096C3}"/>
          </ac:spMkLst>
        </pc:spChg>
        <pc:spChg chg="add">
          <ac:chgData name="Taryn Syler" userId="d093462dc93fe5e1" providerId="LiveId" clId="{2D2F4B00-D67B-471E-8EC5-16430E5C6708}" dt="2021-10-25T03:47:04.067" v="311" actId="26606"/>
          <ac:spMkLst>
            <pc:docMk/>
            <pc:sldMk cId="2891350168" sldId="257"/>
            <ac:spMk id="75" creationId="{1C2F3FA0-960A-435A-AC72-8ADCBF50F7D2}"/>
          </ac:spMkLst>
        </pc:spChg>
        <pc:picChg chg="add mod">
          <ac:chgData name="Taryn Syler" userId="d093462dc93fe5e1" providerId="LiveId" clId="{2D2F4B00-D67B-471E-8EC5-16430E5C6708}" dt="2021-10-25T03:47:04.067" v="311" actId="26606"/>
          <ac:picMkLst>
            <pc:docMk/>
            <pc:sldMk cId="2891350168" sldId="257"/>
            <ac:picMk id="1026" creationId="{6A35E22E-4FA1-4E03-B266-CB19C84C6D3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7E58E4-3C21-4D5C-B4E1-FAE723A9F180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2AD83-B5DF-4BD6-AC2B-95FF0DEC3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440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Selected topic: DraftKings Database</a:t>
            </a:r>
          </a:p>
          <a:p>
            <a:r>
              <a:rPr lang="en-US" dirty="0"/>
              <a:t>Reason topic was selected: general interest, practical to a large group of people (sports fans and fantasy drafts fans), fits needs of project and solving a problem, lots of data available</a:t>
            </a:r>
          </a:p>
          <a:p>
            <a:r>
              <a:rPr lang="en-US"/>
              <a:t>Image Source: https://milehighsports.com/understanding-prop-dd-qa-with-stanton-dodge-of-draft-kings/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2AD83-B5DF-4BD6-AC2B-95FF0DEC32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43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10/24/2021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241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386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10/24/2021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085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76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10/24/2021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156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10/24/2021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719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10/24/2021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76982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10/24/2021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586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10/24/2021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888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10/24/2021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2543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10/24/2021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0624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10/24/2021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96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462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5" y="0"/>
            <a:ext cx="753465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C8CB53-5003-4FC4-A7D9-D34B3B6C09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5736" y="640081"/>
            <a:ext cx="5916145" cy="3812102"/>
          </a:xfrm>
        </p:spPr>
        <p:txBody>
          <a:bodyPr anchor="b"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DraftKings Weekly Drafts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9E7769-4716-494E-BB6D-0121EEA0F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5735" y="4646030"/>
            <a:ext cx="5916145" cy="1344868"/>
          </a:xfrm>
        </p:spPr>
        <p:txBody>
          <a:bodyPr anchor="t">
            <a:normAutofit/>
          </a:bodyPr>
          <a:lstStyle/>
          <a:p>
            <a:pPr algn="l">
              <a:lnSpc>
                <a:spcPct val="91000"/>
              </a:lnSpc>
            </a:pPr>
            <a:r>
              <a:rPr lang="en-US" sz="2500" dirty="0"/>
              <a:t>Nic Brownrigg, Sean Bull, Alex Guenther, Taryn Syler, and Jabari Tucker</a:t>
            </a:r>
          </a:p>
          <a:p>
            <a:pPr algn="l">
              <a:lnSpc>
                <a:spcPct val="91000"/>
              </a:lnSpc>
            </a:pPr>
            <a:r>
              <a:rPr lang="en-US" sz="2500" dirty="0"/>
              <a:t>DU Data Analytics Boot Camp</a:t>
            </a:r>
          </a:p>
        </p:txBody>
      </p:sp>
      <p:pic>
        <p:nvPicPr>
          <p:cNvPr id="4" name="Picture 3" descr="Calendar on table">
            <a:extLst>
              <a:ext uri="{FF2B5EF4-FFF2-40B4-BE49-F238E27FC236}">
                <a16:creationId xmlns:a16="http://schemas.microsoft.com/office/drawing/2014/main" id="{CEFD3927-93F3-4028-A604-458BA21B8B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51" r="44418"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80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A35E22E-4FA1-4E03-B266-CB19C84C6D3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" r="27" b="-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1C2F3FA0-960A-435A-AC72-8ADCBF50F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1139"/>
            <a:ext cx="12192000" cy="1644556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7A8AB4-E196-4B32-8F14-91AF42E4C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868" y="5715028"/>
            <a:ext cx="3622882" cy="62314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The topic	</a:t>
            </a:r>
          </a:p>
        </p:txBody>
      </p:sp>
    </p:spTree>
    <p:extLst>
      <p:ext uri="{BB962C8B-B14F-4D97-AF65-F5344CB8AC3E}">
        <p14:creationId xmlns:p14="http://schemas.microsoft.com/office/powerpoint/2010/main" val="2891350168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LightSeedLeftStep">
      <a:dk1>
        <a:srgbClr val="000000"/>
      </a:dk1>
      <a:lt1>
        <a:srgbClr val="FFFFFF"/>
      </a:lt1>
      <a:dk2>
        <a:srgbClr val="412425"/>
      </a:dk2>
      <a:lt2>
        <a:srgbClr val="E8E2E4"/>
      </a:lt2>
      <a:accent1>
        <a:srgbClr val="80AA9F"/>
      </a:accent1>
      <a:accent2>
        <a:srgbClr val="75AC87"/>
      </a:accent2>
      <a:accent3>
        <a:srgbClr val="86AB81"/>
      </a:accent3>
      <a:accent4>
        <a:srgbClr val="90AA74"/>
      </a:accent4>
      <a:accent5>
        <a:srgbClr val="A1A47C"/>
      </a:accent5>
      <a:accent6>
        <a:srgbClr val="B29F7A"/>
      </a:accent6>
      <a:hlink>
        <a:srgbClr val="AE697C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79</Words>
  <Application>Microsoft Office PowerPoint</Application>
  <PresentationFormat>Widescreen</PresentationFormat>
  <Paragraphs>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Franklin Gothic Demi Cond</vt:lpstr>
      <vt:lpstr>Franklin Gothic Medium</vt:lpstr>
      <vt:lpstr>Wingdings</vt:lpstr>
      <vt:lpstr>JuxtaposeVTI</vt:lpstr>
      <vt:lpstr>DraftKings Weekly Drafts</vt:lpstr>
      <vt:lpstr>The topic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DraftKings Weekly Drafts</dc:title>
  <dc:creator>Taryn Syler</dc:creator>
  <cp:lastModifiedBy>Taryn Syler</cp:lastModifiedBy>
  <cp:revision>1</cp:revision>
  <dcterms:created xsi:type="dcterms:W3CDTF">2021-10-25T03:28:02Z</dcterms:created>
  <dcterms:modified xsi:type="dcterms:W3CDTF">2021-10-25T03:47:44Z</dcterms:modified>
</cp:coreProperties>
</file>