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tr-TR" smtClean="0"/>
              <a:t>Asıl başlık stili için tıklatın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056326" y="1152898"/>
            <a:ext cx="7197726" cy="2421464"/>
          </a:xfrm>
        </p:spPr>
        <p:txBody>
          <a:bodyPr>
            <a:normAutofit/>
          </a:bodyPr>
          <a:lstStyle/>
          <a:p>
            <a:r>
              <a:rPr lang="tr-TR" sz="4400" b="1" dirty="0"/>
              <a:t>DATA </a:t>
            </a:r>
            <a:r>
              <a:rPr lang="tr-TR" sz="4400" b="1" dirty="0" err="1" smtClean="0"/>
              <a:t>VISUALIZATIOn</a:t>
            </a:r>
            <a:r>
              <a:rPr lang="tr-TR" sz="4400" b="1" dirty="0" smtClean="0"/>
              <a:t> PROJECT</a:t>
            </a:r>
            <a:r>
              <a:rPr lang="tr-TR" sz="4400" b="1" dirty="0"/>
              <a:t/>
            </a:r>
            <a:br>
              <a:rPr lang="tr-TR" sz="4400" b="1" dirty="0"/>
            </a:br>
            <a:endParaRPr lang="tr-TR" sz="4400" b="1" dirty="0"/>
          </a:p>
        </p:txBody>
      </p:sp>
      <p:sp>
        <p:nvSpPr>
          <p:cNvPr id="3" name="Alt Başlık 2"/>
          <p:cNvSpPr>
            <a:spLocks noGrp="1"/>
          </p:cNvSpPr>
          <p:nvPr>
            <p:ph type="subTitle" idx="1"/>
          </p:nvPr>
        </p:nvSpPr>
        <p:spPr>
          <a:xfrm>
            <a:off x="2236630" y="4372854"/>
            <a:ext cx="7197726" cy="1405467"/>
          </a:xfrm>
        </p:spPr>
        <p:txBody>
          <a:bodyPr>
            <a:normAutofit/>
          </a:bodyPr>
          <a:lstStyle/>
          <a:p>
            <a:r>
              <a:rPr lang="tr-TR" b="1" dirty="0"/>
              <a:t>Covid-19 </a:t>
            </a:r>
            <a:r>
              <a:rPr lang="tr-TR" b="1" dirty="0" err="1"/>
              <a:t>Issue</a:t>
            </a:r>
            <a:r>
              <a:rPr lang="tr-TR" b="1" dirty="0"/>
              <a:t>:</a:t>
            </a:r>
            <a:r>
              <a:rPr lang="tr-TR" dirty="0"/>
              <a:t> </a:t>
            </a:r>
            <a:r>
              <a:rPr lang="tr-TR" dirty="0" err="1"/>
              <a:t>Slow</a:t>
            </a:r>
            <a:r>
              <a:rPr lang="tr-TR" dirty="0"/>
              <a:t> </a:t>
            </a:r>
            <a:r>
              <a:rPr lang="tr-TR" dirty="0" err="1" smtClean="0"/>
              <a:t>vaccInatIon</a:t>
            </a:r>
            <a:r>
              <a:rPr lang="tr-TR" dirty="0" smtClean="0"/>
              <a:t> </a:t>
            </a:r>
            <a:r>
              <a:rPr lang="tr-TR" dirty="0"/>
              <a:t>rate </a:t>
            </a:r>
            <a:r>
              <a:rPr lang="tr-TR" dirty="0" err="1"/>
              <a:t>currently</a:t>
            </a:r>
            <a:r>
              <a:rPr lang="tr-TR" dirty="0"/>
              <a:t> </a:t>
            </a:r>
            <a:r>
              <a:rPr lang="tr-TR" dirty="0" err="1" smtClean="0"/>
              <a:t>In</a:t>
            </a:r>
            <a:r>
              <a:rPr lang="tr-TR" dirty="0" smtClean="0"/>
              <a:t> </a:t>
            </a:r>
            <a:r>
              <a:rPr lang="tr-TR" dirty="0" err="1"/>
              <a:t>turkey</a:t>
            </a:r>
            <a:r>
              <a:rPr lang="tr-TR" dirty="0"/>
              <a:t> </a:t>
            </a:r>
            <a:r>
              <a:rPr lang="tr-TR" dirty="0" err="1" smtClean="0"/>
              <a:t>durIng</a:t>
            </a:r>
            <a:r>
              <a:rPr lang="tr-TR" dirty="0" smtClean="0"/>
              <a:t> </a:t>
            </a:r>
            <a:r>
              <a:rPr lang="tr-TR" dirty="0" err="1" smtClean="0"/>
              <a:t>covId</a:t>
            </a:r>
            <a:r>
              <a:rPr lang="tr-TR" dirty="0" smtClean="0"/>
              <a:t> </a:t>
            </a:r>
            <a:r>
              <a:rPr lang="tr-TR" dirty="0"/>
              <a:t>19 </a:t>
            </a:r>
            <a:r>
              <a:rPr lang="tr-TR" dirty="0" err="1" smtClean="0"/>
              <a:t>pandemIc</a:t>
            </a:r>
            <a:r>
              <a:rPr lang="tr-TR" dirty="0"/>
              <a:t>.</a:t>
            </a:r>
          </a:p>
          <a:p>
            <a:endParaRPr lang="tr-TR" dirty="0"/>
          </a:p>
        </p:txBody>
      </p:sp>
    </p:spTree>
    <p:extLst>
      <p:ext uri="{BB962C8B-B14F-4D97-AF65-F5344CB8AC3E}">
        <p14:creationId xmlns:p14="http://schemas.microsoft.com/office/powerpoint/2010/main" val="1437046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t>
            </a:r>
            <a:r>
              <a:rPr lang="en-US" dirty="0" smtClean="0"/>
              <a:t>hank </a:t>
            </a:r>
            <a:r>
              <a:rPr lang="en-US" dirty="0"/>
              <a:t>you so much for </a:t>
            </a:r>
            <a:r>
              <a:rPr lang="en-US" dirty="0" smtClean="0"/>
              <a:t>listening</a:t>
            </a:r>
            <a:r>
              <a:rPr lang="tr-TR" dirty="0" smtClean="0"/>
              <a:t>…</a:t>
            </a:r>
            <a:endParaRPr lang="tr-TR" dirty="0"/>
          </a:p>
        </p:txBody>
      </p:sp>
      <p:sp>
        <p:nvSpPr>
          <p:cNvPr id="3" name="Metin Yer Tutucusu 2"/>
          <p:cNvSpPr>
            <a:spLocks noGrp="1"/>
          </p:cNvSpPr>
          <p:nvPr>
            <p:ph type="body" idx="1"/>
          </p:nvPr>
        </p:nvSpPr>
        <p:spPr/>
        <p:txBody>
          <a:bodyPr>
            <a:noAutofit/>
          </a:bodyPr>
          <a:lstStyle/>
          <a:p>
            <a:r>
              <a:rPr lang="tr-TR" sz="2400" dirty="0" smtClean="0"/>
              <a:t>16030411050</a:t>
            </a:r>
          </a:p>
          <a:p>
            <a:r>
              <a:rPr lang="tr-TR" sz="2400" dirty="0" smtClean="0"/>
              <a:t>MIS</a:t>
            </a:r>
          </a:p>
          <a:p>
            <a:r>
              <a:rPr lang="tr-TR" sz="2400" dirty="0" smtClean="0"/>
              <a:t>Sami Burak BULUT</a:t>
            </a:r>
            <a:endParaRPr lang="tr-TR" sz="2400" dirty="0"/>
          </a:p>
        </p:txBody>
      </p:sp>
    </p:spTree>
    <p:extLst>
      <p:ext uri="{BB962C8B-B14F-4D97-AF65-F5344CB8AC3E}">
        <p14:creationId xmlns:p14="http://schemas.microsoft.com/office/powerpoint/2010/main" val="513198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t>Defınıtıon</a:t>
            </a:r>
            <a:r>
              <a:rPr lang="tr-TR" b="1" dirty="0" smtClean="0"/>
              <a:t> </a:t>
            </a:r>
            <a:r>
              <a:rPr lang="tr-TR" b="1" dirty="0"/>
              <a:t>of </a:t>
            </a:r>
            <a:r>
              <a:rPr lang="tr-TR" b="1" dirty="0" err="1"/>
              <a:t>the</a:t>
            </a:r>
            <a:r>
              <a:rPr lang="tr-TR" b="1" dirty="0"/>
              <a:t> </a:t>
            </a:r>
            <a:r>
              <a:rPr lang="tr-TR" b="1" dirty="0" err="1"/>
              <a:t>Issue</a:t>
            </a:r>
            <a:endParaRPr lang="tr-TR" dirty="0"/>
          </a:p>
        </p:txBody>
      </p:sp>
      <p:sp>
        <p:nvSpPr>
          <p:cNvPr id="3" name="İçerik Yer Tutucusu 2"/>
          <p:cNvSpPr>
            <a:spLocks noGrp="1"/>
          </p:cNvSpPr>
          <p:nvPr>
            <p:ph idx="1"/>
          </p:nvPr>
        </p:nvSpPr>
        <p:spPr/>
        <p:txBody>
          <a:bodyPr/>
          <a:lstStyle/>
          <a:p>
            <a:pPr marL="0" indent="0">
              <a:buNone/>
            </a:pPr>
            <a:r>
              <a:rPr lang="tr-TR" dirty="0" smtClean="0"/>
              <a:t>Since </a:t>
            </a:r>
            <a:r>
              <a:rPr lang="tr-TR" dirty="0" err="1"/>
              <a:t>the</a:t>
            </a:r>
            <a:r>
              <a:rPr lang="tr-TR" dirty="0"/>
              <a:t> </a:t>
            </a:r>
            <a:r>
              <a:rPr lang="tr-TR" dirty="0" err="1"/>
              <a:t>covid</a:t>
            </a:r>
            <a:r>
              <a:rPr lang="tr-TR" dirty="0"/>
              <a:t> 19 </a:t>
            </a:r>
            <a:r>
              <a:rPr lang="tr-TR" dirty="0" err="1"/>
              <a:t>epidemic</a:t>
            </a:r>
            <a:r>
              <a:rPr lang="tr-TR" dirty="0"/>
              <a:t> </a:t>
            </a:r>
            <a:r>
              <a:rPr lang="tr-TR" dirty="0" err="1"/>
              <a:t>started</a:t>
            </a:r>
            <a:r>
              <a:rPr lang="tr-TR" dirty="0"/>
              <a:t>, </a:t>
            </a:r>
            <a:r>
              <a:rPr lang="tr-TR" dirty="0" err="1"/>
              <a:t>the</a:t>
            </a:r>
            <a:r>
              <a:rPr lang="tr-TR" dirty="0"/>
              <a:t> </a:t>
            </a:r>
            <a:r>
              <a:rPr lang="tr-TR" dirty="0" err="1"/>
              <a:t>vaccination</a:t>
            </a:r>
            <a:r>
              <a:rPr lang="tr-TR" dirty="0"/>
              <a:t> rate in </a:t>
            </a:r>
            <a:r>
              <a:rPr lang="tr-TR" dirty="0" err="1"/>
              <a:t>Turkey</a:t>
            </a:r>
            <a:r>
              <a:rPr lang="tr-TR" dirty="0"/>
              <a:t> is </a:t>
            </a:r>
            <a:r>
              <a:rPr lang="tr-TR" dirty="0" err="1"/>
              <a:t>very</a:t>
            </a:r>
            <a:r>
              <a:rPr lang="tr-TR" dirty="0"/>
              <a:t> </a:t>
            </a:r>
            <a:r>
              <a:rPr lang="tr-TR" dirty="0" err="1"/>
              <a:t>slow</a:t>
            </a:r>
            <a:r>
              <a:rPr lang="tr-TR" dirty="0"/>
              <a:t> </a:t>
            </a:r>
            <a:r>
              <a:rPr lang="tr-TR" dirty="0" err="1"/>
              <a:t>compared</a:t>
            </a:r>
            <a:r>
              <a:rPr lang="tr-TR" dirty="0"/>
              <a:t> </a:t>
            </a:r>
            <a:r>
              <a:rPr lang="tr-TR" dirty="0" err="1"/>
              <a:t>to</a:t>
            </a:r>
            <a:r>
              <a:rPr lang="tr-TR" dirty="0"/>
              <a:t> </a:t>
            </a:r>
            <a:r>
              <a:rPr lang="tr-TR" dirty="0" err="1"/>
              <a:t>other</a:t>
            </a:r>
            <a:r>
              <a:rPr lang="tr-TR" dirty="0"/>
              <a:t> </a:t>
            </a:r>
            <a:r>
              <a:rPr lang="tr-TR" dirty="0" err="1"/>
              <a:t>countries</a:t>
            </a:r>
            <a:r>
              <a:rPr lang="tr-TR" dirty="0"/>
              <a:t>. </a:t>
            </a:r>
            <a:r>
              <a:rPr lang="tr-TR" dirty="0" err="1"/>
              <a:t>In</a:t>
            </a:r>
            <a:r>
              <a:rPr lang="tr-TR" dirty="0"/>
              <a:t> </a:t>
            </a:r>
            <a:r>
              <a:rPr lang="tr-TR" dirty="0" err="1"/>
              <a:t>this</a:t>
            </a:r>
            <a:r>
              <a:rPr lang="tr-TR" dirty="0"/>
              <a:t> </a:t>
            </a:r>
            <a:r>
              <a:rPr lang="tr-TR" dirty="0" err="1"/>
              <a:t>research</a:t>
            </a:r>
            <a:r>
              <a:rPr lang="tr-TR" dirty="0"/>
              <a:t>, I </a:t>
            </a:r>
            <a:r>
              <a:rPr lang="tr-TR" dirty="0" err="1"/>
              <a:t>will</a:t>
            </a:r>
            <a:r>
              <a:rPr lang="tr-TR" dirty="0"/>
              <a:t> </a:t>
            </a:r>
            <a:r>
              <a:rPr lang="tr-TR" dirty="0" err="1"/>
              <a:t>examine</a:t>
            </a:r>
            <a:r>
              <a:rPr lang="tr-TR" dirty="0"/>
              <a:t> </a:t>
            </a:r>
            <a:r>
              <a:rPr lang="tr-TR" dirty="0" err="1"/>
              <a:t>the</a:t>
            </a:r>
            <a:r>
              <a:rPr lang="tr-TR" dirty="0"/>
              <a:t> </a:t>
            </a:r>
            <a:r>
              <a:rPr lang="tr-TR" dirty="0" err="1"/>
              <a:t>number</a:t>
            </a:r>
            <a:r>
              <a:rPr lang="tr-TR" dirty="0"/>
              <a:t> of </a:t>
            </a:r>
            <a:r>
              <a:rPr lang="tr-TR" dirty="0" err="1"/>
              <a:t>vaccinations</a:t>
            </a:r>
            <a:r>
              <a:rPr lang="tr-TR" dirty="0"/>
              <a:t> </a:t>
            </a:r>
            <a:r>
              <a:rPr lang="tr-TR" dirty="0" err="1"/>
              <a:t>made</a:t>
            </a:r>
            <a:r>
              <a:rPr lang="tr-TR" dirty="0"/>
              <a:t> in </a:t>
            </a:r>
            <a:r>
              <a:rPr lang="tr-TR" dirty="0" err="1"/>
              <a:t>Turkey</a:t>
            </a:r>
            <a:r>
              <a:rPr lang="tr-TR" dirty="0"/>
              <a:t> </a:t>
            </a:r>
            <a:r>
              <a:rPr lang="tr-TR" dirty="0" err="1"/>
              <a:t>so</a:t>
            </a:r>
            <a:r>
              <a:rPr lang="tr-TR" dirty="0"/>
              <a:t> far </a:t>
            </a:r>
            <a:r>
              <a:rPr lang="tr-TR" dirty="0" err="1"/>
              <a:t>and</a:t>
            </a:r>
            <a:r>
              <a:rPr lang="tr-TR" dirty="0"/>
              <a:t> </a:t>
            </a:r>
            <a:r>
              <a:rPr lang="tr-TR" dirty="0" err="1"/>
              <a:t>the</a:t>
            </a:r>
            <a:r>
              <a:rPr lang="tr-TR" dirty="0"/>
              <a:t> </a:t>
            </a:r>
            <a:r>
              <a:rPr lang="tr-TR" dirty="0" err="1"/>
              <a:t>ratio</a:t>
            </a:r>
            <a:r>
              <a:rPr lang="tr-TR" dirty="0"/>
              <a:t> of </a:t>
            </a:r>
            <a:r>
              <a:rPr lang="tr-TR" dirty="0" err="1"/>
              <a:t>this</a:t>
            </a:r>
            <a:r>
              <a:rPr lang="tr-TR" dirty="0"/>
              <a:t> </a:t>
            </a:r>
            <a:r>
              <a:rPr lang="tr-TR" dirty="0" err="1"/>
              <a:t>number</a:t>
            </a:r>
            <a:r>
              <a:rPr lang="tr-TR" dirty="0"/>
              <a:t> </a:t>
            </a:r>
            <a:r>
              <a:rPr lang="tr-TR" dirty="0" err="1"/>
              <a:t>to</a:t>
            </a:r>
            <a:r>
              <a:rPr lang="tr-TR" dirty="0"/>
              <a:t> </a:t>
            </a:r>
            <a:r>
              <a:rPr lang="tr-TR" dirty="0" err="1"/>
              <a:t>the</a:t>
            </a:r>
            <a:r>
              <a:rPr lang="tr-TR" dirty="0"/>
              <a:t> </a:t>
            </a:r>
            <a:r>
              <a:rPr lang="tr-TR" dirty="0" err="1"/>
              <a:t>population</a:t>
            </a:r>
            <a:r>
              <a:rPr lang="tr-TR" dirty="0"/>
              <a:t>.</a:t>
            </a:r>
          </a:p>
        </p:txBody>
      </p:sp>
    </p:spTree>
    <p:extLst>
      <p:ext uri="{BB962C8B-B14F-4D97-AF65-F5344CB8AC3E}">
        <p14:creationId xmlns:p14="http://schemas.microsoft.com/office/powerpoint/2010/main" val="1232859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Data </a:t>
            </a:r>
            <a:r>
              <a:rPr lang="tr-TR" b="1" dirty="0" err="1" smtClean="0"/>
              <a:t>Informatıon</a:t>
            </a:r>
            <a:endParaRPr lang="tr-TR" dirty="0"/>
          </a:p>
        </p:txBody>
      </p:sp>
      <p:sp>
        <p:nvSpPr>
          <p:cNvPr id="3" name="İçerik Yer Tutucusu 2"/>
          <p:cNvSpPr>
            <a:spLocks noGrp="1"/>
          </p:cNvSpPr>
          <p:nvPr>
            <p:ph sz="half" idx="1"/>
          </p:nvPr>
        </p:nvSpPr>
        <p:spPr/>
        <p:txBody>
          <a:bodyPr/>
          <a:lstStyle/>
          <a:p>
            <a:r>
              <a:rPr lang="tr-TR" dirty="0" err="1"/>
              <a:t>The</a:t>
            </a:r>
            <a:r>
              <a:rPr lang="tr-TR" dirty="0"/>
              <a:t> </a:t>
            </a:r>
            <a:r>
              <a:rPr lang="tr-TR" dirty="0" err="1"/>
              <a:t>first</a:t>
            </a:r>
            <a:r>
              <a:rPr lang="tr-TR" dirty="0"/>
              <a:t> </a:t>
            </a:r>
            <a:r>
              <a:rPr lang="tr-TR" dirty="0" err="1"/>
              <a:t>address</a:t>
            </a:r>
            <a:r>
              <a:rPr lang="tr-TR" dirty="0"/>
              <a:t> I </a:t>
            </a:r>
            <a:r>
              <a:rPr lang="tr-TR" dirty="0" err="1"/>
              <a:t>will</a:t>
            </a:r>
            <a:r>
              <a:rPr lang="tr-TR" dirty="0"/>
              <a:t> </a:t>
            </a:r>
            <a:r>
              <a:rPr lang="tr-TR" dirty="0" err="1"/>
              <a:t>apply</a:t>
            </a:r>
            <a:r>
              <a:rPr lang="tr-TR" dirty="0"/>
              <a:t> </a:t>
            </a:r>
            <a:r>
              <a:rPr lang="tr-TR" dirty="0" err="1"/>
              <a:t>to</a:t>
            </a:r>
            <a:r>
              <a:rPr lang="tr-TR" dirty="0"/>
              <a:t> </a:t>
            </a:r>
            <a:r>
              <a:rPr lang="tr-TR" dirty="0" err="1"/>
              <a:t>solve</a:t>
            </a:r>
            <a:r>
              <a:rPr lang="tr-TR" dirty="0"/>
              <a:t> </a:t>
            </a:r>
            <a:r>
              <a:rPr lang="tr-TR" dirty="0" err="1"/>
              <a:t>this</a:t>
            </a:r>
            <a:r>
              <a:rPr lang="tr-TR" dirty="0"/>
              <a:t> problem is T.C. </a:t>
            </a:r>
            <a:r>
              <a:rPr lang="tr-TR" dirty="0" err="1"/>
              <a:t>It</a:t>
            </a:r>
            <a:r>
              <a:rPr lang="tr-TR" dirty="0"/>
              <a:t> is </a:t>
            </a:r>
            <a:r>
              <a:rPr lang="tr-TR" dirty="0" err="1"/>
              <a:t>the</a:t>
            </a:r>
            <a:r>
              <a:rPr lang="tr-TR" dirty="0"/>
              <a:t> </a:t>
            </a:r>
            <a:r>
              <a:rPr lang="tr-TR" dirty="0" err="1"/>
              <a:t>official</a:t>
            </a:r>
            <a:r>
              <a:rPr lang="tr-TR" dirty="0"/>
              <a:t> data </a:t>
            </a:r>
            <a:r>
              <a:rPr lang="tr-TR" dirty="0" err="1"/>
              <a:t>sheet</a:t>
            </a:r>
            <a:r>
              <a:rPr lang="tr-TR" dirty="0"/>
              <a:t> of </a:t>
            </a:r>
            <a:r>
              <a:rPr lang="tr-TR" dirty="0" err="1"/>
              <a:t>the</a:t>
            </a:r>
            <a:r>
              <a:rPr lang="tr-TR" dirty="0"/>
              <a:t> </a:t>
            </a:r>
            <a:r>
              <a:rPr lang="tr-TR" dirty="0" err="1"/>
              <a:t>Ministry</a:t>
            </a:r>
            <a:r>
              <a:rPr lang="tr-TR" dirty="0"/>
              <a:t> of </a:t>
            </a:r>
            <a:r>
              <a:rPr lang="tr-TR" dirty="0" err="1"/>
              <a:t>Health</a:t>
            </a:r>
            <a:r>
              <a:rPr lang="tr-TR" dirty="0"/>
              <a:t>. </a:t>
            </a:r>
            <a:r>
              <a:rPr lang="tr-TR" dirty="0" err="1"/>
              <a:t>According</a:t>
            </a:r>
            <a:r>
              <a:rPr lang="tr-TR" dirty="0"/>
              <a:t> </a:t>
            </a:r>
            <a:r>
              <a:rPr lang="tr-TR" dirty="0" err="1"/>
              <a:t>to</a:t>
            </a:r>
            <a:r>
              <a:rPr lang="tr-TR" dirty="0"/>
              <a:t> </a:t>
            </a:r>
            <a:r>
              <a:rPr lang="tr-TR" dirty="0" err="1"/>
              <a:t>these</a:t>
            </a:r>
            <a:r>
              <a:rPr lang="tr-TR" dirty="0"/>
              <a:t> </a:t>
            </a:r>
            <a:r>
              <a:rPr lang="tr-TR" dirty="0" smtClean="0"/>
              <a:t>data on 8 May 2021, </a:t>
            </a:r>
            <a:r>
              <a:rPr lang="tr-TR" dirty="0" err="1"/>
              <a:t>the</a:t>
            </a:r>
            <a:r>
              <a:rPr lang="tr-TR" dirty="0"/>
              <a:t> </a:t>
            </a:r>
            <a:r>
              <a:rPr lang="tr-TR" dirty="0" err="1"/>
              <a:t>number</a:t>
            </a:r>
            <a:r>
              <a:rPr lang="tr-TR" dirty="0"/>
              <a:t> of </a:t>
            </a:r>
            <a:r>
              <a:rPr lang="tr-TR" dirty="0" err="1"/>
              <a:t>vaccines</a:t>
            </a:r>
            <a:r>
              <a:rPr lang="tr-TR" dirty="0"/>
              <a:t> </a:t>
            </a:r>
            <a:r>
              <a:rPr lang="tr-TR" dirty="0" err="1"/>
              <a:t>made</a:t>
            </a:r>
            <a:r>
              <a:rPr lang="tr-TR" dirty="0"/>
              <a:t> </a:t>
            </a:r>
            <a:r>
              <a:rPr lang="tr-TR" dirty="0" err="1"/>
              <a:t>so</a:t>
            </a:r>
            <a:r>
              <a:rPr lang="tr-TR" dirty="0"/>
              <a:t> far in </a:t>
            </a:r>
            <a:r>
              <a:rPr lang="tr-TR" dirty="0" err="1"/>
              <a:t>Turkey</a:t>
            </a:r>
            <a:r>
              <a:rPr lang="tr-TR" dirty="0"/>
              <a:t> is 27,305,710. </a:t>
            </a:r>
            <a:r>
              <a:rPr lang="tr-TR" dirty="0" err="1"/>
              <a:t>The</a:t>
            </a:r>
            <a:r>
              <a:rPr lang="tr-TR" dirty="0"/>
              <a:t> </a:t>
            </a:r>
            <a:r>
              <a:rPr lang="tr-TR" dirty="0" err="1"/>
              <a:t>number</a:t>
            </a:r>
            <a:r>
              <a:rPr lang="tr-TR" dirty="0"/>
              <a:t> of </a:t>
            </a:r>
            <a:r>
              <a:rPr lang="tr-TR" dirty="0" err="1"/>
              <a:t>people</a:t>
            </a:r>
            <a:r>
              <a:rPr lang="tr-TR" dirty="0"/>
              <a:t> </a:t>
            </a:r>
            <a:r>
              <a:rPr lang="tr-TR" dirty="0" err="1"/>
              <a:t>who</a:t>
            </a:r>
            <a:r>
              <a:rPr lang="tr-TR" dirty="0"/>
              <a:t> </a:t>
            </a:r>
            <a:r>
              <a:rPr lang="tr-TR" dirty="0" err="1"/>
              <a:t>received</a:t>
            </a:r>
            <a:r>
              <a:rPr lang="tr-TR" dirty="0"/>
              <a:t> </a:t>
            </a:r>
            <a:r>
              <a:rPr lang="tr-TR" dirty="0" err="1"/>
              <a:t>the</a:t>
            </a:r>
            <a:r>
              <a:rPr lang="tr-TR" dirty="0"/>
              <a:t> 1st </a:t>
            </a:r>
            <a:r>
              <a:rPr lang="tr-TR" dirty="0" err="1"/>
              <a:t>dose</a:t>
            </a:r>
            <a:r>
              <a:rPr lang="tr-TR" dirty="0"/>
              <a:t> </a:t>
            </a:r>
            <a:r>
              <a:rPr lang="tr-TR" dirty="0" err="1"/>
              <a:t>vaccine</a:t>
            </a:r>
            <a:r>
              <a:rPr lang="tr-TR" dirty="0"/>
              <a:t> </a:t>
            </a:r>
            <a:r>
              <a:rPr lang="tr-TR" dirty="0" err="1"/>
              <a:t>was</a:t>
            </a:r>
            <a:r>
              <a:rPr lang="tr-TR" dirty="0"/>
              <a:t> 15.629.422, </a:t>
            </a:r>
            <a:r>
              <a:rPr lang="tr-TR" dirty="0" err="1"/>
              <a:t>and</a:t>
            </a:r>
            <a:r>
              <a:rPr lang="tr-TR" dirty="0"/>
              <a:t> </a:t>
            </a:r>
            <a:r>
              <a:rPr lang="tr-TR" dirty="0" err="1"/>
              <a:t>the</a:t>
            </a:r>
            <a:r>
              <a:rPr lang="tr-TR" dirty="0"/>
              <a:t> </a:t>
            </a:r>
            <a:r>
              <a:rPr lang="tr-TR" dirty="0" err="1"/>
              <a:t>number</a:t>
            </a:r>
            <a:r>
              <a:rPr lang="tr-TR" dirty="0"/>
              <a:t> of </a:t>
            </a:r>
            <a:r>
              <a:rPr lang="tr-TR" dirty="0" err="1"/>
              <a:t>people</a:t>
            </a:r>
            <a:r>
              <a:rPr lang="tr-TR" dirty="0"/>
              <a:t> </a:t>
            </a:r>
            <a:r>
              <a:rPr lang="tr-TR" dirty="0" err="1"/>
              <a:t>who</a:t>
            </a:r>
            <a:r>
              <a:rPr lang="tr-TR" dirty="0"/>
              <a:t> </a:t>
            </a:r>
            <a:r>
              <a:rPr lang="tr-TR" dirty="0" err="1"/>
              <a:t>received</a:t>
            </a:r>
            <a:r>
              <a:rPr lang="tr-TR" dirty="0"/>
              <a:t> </a:t>
            </a:r>
            <a:r>
              <a:rPr lang="tr-TR" dirty="0" err="1"/>
              <a:t>the</a:t>
            </a:r>
            <a:r>
              <a:rPr lang="tr-TR" dirty="0"/>
              <a:t> 2nd </a:t>
            </a:r>
            <a:r>
              <a:rPr lang="tr-TR" dirty="0" err="1"/>
              <a:t>dose</a:t>
            </a:r>
            <a:r>
              <a:rPr lang="tr-TR" dirty="0"/>
              <a:t> </a:t>
            </a:r>
            <a:r>
              <a:rPr lang="tr-TR" dirty="0" err="1"/>
              <a:t>vaccine</a:t>
            </a:r>
            <a:r>
              <a:rPr lang="tr-TR" dirty="0"/>
              <a:t> </a:t>
            </a:r>
            <a:r>
              <a:rPr lang="tr-TR" dirty="0" err="1"/>
              <a:t>was</a:t>
            </a:r>
            <a:r>
              <a:rPr lang="tr-TR" dirty="0"/>
              <a:t> 11.676.288. </a:t>
            </a:r>
            <a:r>
              <a:rPr lang="tr-TR" dirty="0" err="1"/>
              <a:t>These</a:t>
            </a:r>
            <a:r>
              <a:rPr lang="tr-TR" dirty="0"/>
              <a:t> data </a:t>
            </a:r>
            <a:r>
              <a:rPr lang="tr-TR" dirty="0" err="1"/>
              <a:t>are</a:t>
            </a:r>
            <a:r>
              <a:rPr lang="tr-TR" dirty="0"/>
              <a:t> </a:t>
            </a:r>
            <a:r>
              <a:rPr lang="tr-TR" dirty="0" err="1"/>
              <a:t>precise</a:t>
            </a:r>
            <a:r>
              <a:rPr lang="tr-TR" dirty="0"/>
              <a:t> </a:t>
            </a:r>
            <a:r>
              <a:rPr lang="tr-TR" dirty="0" err="1"/>
              <a:t>information</a:t>
            </a:r>
            <a:r>
              <a:rPr lang="tr-TR" dirty="0"/>
              <a:t> as </a:t>
            </a:r>
            <a:r>
              <a:rPr lang="tr-TR" dirty="0" err="1"/>
              <a:t>they</a:t>
            </a:r>
            <a:r>
              <a:rPr lang="tr-TR" dirty="0"/>
              <a:t> </a:t>
            </a:r>
            <a:r>
              <a:rPr lang="tr-TR" dirty="0" err="1"/>
              <a:t>are</a:t>
            </a:r>
            <a:r>
              <a:rPr lang="tr-TR" dirty="0"/>
              <a:t> in </a:t>
            </a:r>
            <a:r>
              <a:rPr lang="tr-TR" dirty="0" err="1"/>
              <a:t>official</a:t>
            </a:r>
            <a:r>
              <a:rPr lang="tr-TR" dirty="0"/>
              <a:t> </a:t>
            </a:r>
            <a:r>
              <a:rPr lang="tr-TR" dirty="0" err="1"/>
              <a:t>and</a:t>
            </a:r>
            <a:r>
              <a:rPr lang="tr-TR" dirty="0"/>
              <a:t> </a:t>
            </a:r>
            <a:r>
              <a:rPr lang="tr-TR" dirty="0" err="1"/>
              <a:t>limited</a:t>
            </a:r>
            <a:r>
              <a:rPr lang="tr-TR" dirty="0"/>
              <a:t> </a:t>
            </a:r>
            <a:r>
              <a:rPr lang="tr-TR" dirty="0" err="1"/>
              <a:t>sources</a:t>
            </a:r>
            <a:r>
              <a:rPr lang="tr-TR" dirty="0"/>
              <a:t>. </a:t>
            </a:r>
            <a:r>
              <a:rPr lang="en-US" dirty="0"/>
              <a:t>According to the data of 18 June 2021, the number of vaccinations is as in the table on the right.</a:t>
            </a:r>
            <a:endParaRPr lang="tr-TR" dirty="0"/>
          </a:p>
          <a:p>
            <a:endParaRPr lang="tr-TR" dirty="0"/>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21362" y="2142067"/>
            <a:ext cx="5473409" cy="3511758"/>
          </a:xfrm>
        </p:spPr>
      </p:pic>
    </p:spTree>
    <p:extLst>
      <p:ext uri="{BB962C8B-B14F-4D97-AF65-F5344CB8AC3E}">
        <p14:creationId xmlns:p14="http://schemas.microsoft.com/office/powerpoint/2010/main" val="3968395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Vacc</a:t>
            </a:r>
            <a:r>
              <a:rPr lang="tr-TR" dirty="0" smtClean="0"/>
              <a:t>ı</a:t>
            </a:r>
            <a:r>
              <a:rPr lang="en-US" dirty="0" err="1" smtClean="0"/>
              <a:t>nat</a:t>
            </a:r>
            <a:r>
              <a:rPr lang="tr-TR" dirty="0" smtClean="0"/>
              <a:t>ı</a:t>
            </a:r>
            <a:r>
              <a:rPr lang="en-US" dirty="0" smtClean="0"/>
              <a:t>on </a:t>
            </a:r>
            <a:r>
              <a:rPr lang="en-US" dirty="0"/>
              <a:t>rate of Turkey compared to other </a:t>
            </a:r>
            <a:r>
              <a:rPr lang="en-US" dirty="0" err="1" smtClean="0"/>
              <a:t>countr</a:t>
            </a:r>
            <a:r>
              <a:rPr lang="tr-TR" dirty="0" smtClean="0"/>
              <a:t>ı</a:t>
            </a:r>
            <a:r>
              <a:rPr lang="en-US" dirty="0" err="1" smtClean="0"/>
              <a:t>es</a:t>
            </a:r>
            <a:endParaRPr lang="tr-TR" dirty="0"/>
          </a:p>
        </p:txBody>
      </p:sp>
      <p:sp>
        <p:nvSpPr>
          <p:cNvPr id="3" name="İçerik Yer Tutucusu 2"/>
          <p:cNvSpPr>
            <a:spLocks noGrp="1"/>
          </p:cNvSpPr>
          <p:nvPr>
            <p:ph sz="half" idx="1"/>
          </p:nvPr>
        </p:nvSpPr>
        <p:spPr/>
        <p:txBody>
          <a:bodyPr/>
          <a:lstStyle/>
          <a:p>
            <a:r>
              <a:rPr lang="en-US" dirty="0"/>
              <a:t>As of December, when the vaccination started, the vaccination </a:t>
            </a:r>
            <a:r>
              <a:rPr lang="tr-TR" dirty="0" err="1" smtClean="0"/>
              <a:t>chart</a:t>
            </a:r>
            <a:r>
              <a:rPr lang="en-US" dirty="0" smtClean="0"/>
              <a:t> </a:t>
            </a:r>
            <a:r>
              <a:rPr lang="en-US" dirty="0"/>
              <a:t>of Turkey compared to the other 12 countries is as on the right</a:t>
            </a:r>
            <a:r>
              <a:rPr lang="en-US" dirty="0" smtClean="0"/>
              <a:t>.</a:t>
            </a:r>
            <a:r>
              <a:rPr lang="tr-TR" dirty="0" smtClean="0"/>
              <a:t> </a:t>
            </a:r>
            <a:r>
              <a:rPr lang="tr-TR" dirty="0" err="1" smtClean="0"/>
              <a:t>According</a:t>
            </a:r>
            <a:r>
              <a:rPr lang="tr-TR" dirty="0" smtClean="0"/>
              <a:t> </a:t>
            </a:r>
            <a:r>
              <a:rPr lang="tr-TR" dirty="0" err="1" smtClean="0"/>
              <a:t>to</a:t>
            </a:r>
            <a:r>
              <a:rPr lang="tr-TR" dirty="0" smtClean="0"/>
              <a:t> </a:t>
            </a:r>
            <a:r>
              <a:rPr lang="tr-TR" dirty="0" err="1" smtClean="0"/>
              <a:t>the</a:t>
            </a:r>
            <a:r>
              <a:rPr lang="tr-TR" dirty="0" smtClean="0"/>
              <a:t> </a:t>
            </a:r>
            <a:r>
              <a:rPr lang="tr-TR" dirty="0" err="1" smtClean="0"/>
              <a:t>chart</a:t>
            </a:r>
            <a:r>
              <a:rPr lang="tr-TR" dirty="0" smtClean="0"/>
              <a:t>, </a:t>
            </a:r>
            <a:r>
              <a:rPr lang="en-US" dirty="0"/>
              <a:t>You can see that the vaccination rate in Turkey has increased </a:t>
            </a:r>
            <a:r>
              <a:rPr lang="tr-TR" dirty="0" err="1" smtClean="0"/>
              <a:t>very</a:t>
            </a:r>
            <a:r>
              <a:rPr lang="tr-TR" dirty="0" smtClean="0"/>
              <a:t> </a:t>
            </a:r>
            <a:r>
              <a:rPr lang="en-US" dirty="0" err="1" smtClean="0"/>
              <a:t>sl</a:t>
            </a:r>
            <a:r>
              <a:rPr lang="tr-TR" dirty="0" err="1" smtClean="0"/>
              <a:t>owly</a:t>
            </a:r>
            <a:r>
              <a:rPr lang="en-US" dirty="0" smtClean="0"/>
              <a:t> </a:t>
            </a:r>
            <a:r>
              <a:rPr lang="en-US" dirty="0"/>
              <a:t>in the last 5 months.</a:t>
            </a:r>
            <a:endParaRPr lang="tr-TR" dirty="0" smtClean="0"/>
          </a:p>
          <a:p>
            <a:endParaRPr lang="tr-TR" dirty="0"/>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89431" y="2421228"/>
            <a:ext cx="6400800" cy="3369973"/>
          </a:xfrm>
        </p:spPr>
      </p:pic>
    </p:spTree>
    <p:extLst>
      <p:ext uri="{BB962C8B-B14F-4D97-AF65-F5344CB8AC3E}">
        <p14:creationId xmlns:p14="http://schemas.microsoft.com/office/powerpoint/2010/main" val="1412442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data on the rate of planned but not performed </a:t>
            </a:r>
            <a:r>
              <a:rPr lang="en-US" dirty="0" err="1" smtClean="0"/>
              <a:t>vacc</a:t>
            </a:r>
            <a:r>
              <a:rPr lang="tr-TR" dirty="0" smtClean="0"/>
              <a:t>ı</a:t>
            </a:r>
            <a:r>
              <a:rPr lang="en-US" dirty="0" err="1" smtClean="0"/>
              <a:t>nat</a:t>
            </a:r>
            <a:r>
              <a:rPr lang="tr-TR" dirty="0" smtClean="0"/>
              <a:t>ı</a:t>
            </a:r>
            <a:r>
              <a:rPr lang="en-US" dirty="0" err="1" smtClean="0"/>
              <a:t>ons</a:t>
            </a:r>
            <a:endParaRPr lang="tr-TR" dirty="0"/>
          </a:p>
        </p:txBody>
      </p:sp>
      <p:sp>
        <p:nvSpPr>
          <p:cNvPr id="3" name="İçerik Yer Tutucusu 2"/>
          <p:cNvSpPr>
            <a:spLocks noGrp="1"/>
          </p:cNvSpPr>
          <p:nvPr>
            <p:ph sz="half" idx="1"/>
          </p:nvPr>
        </p:nvSpPr>
        <p:spPr/>
        <p:txBody>
          <a:bodyPr/>
          <a:lstStyle/>
          <a:p>
            <a:r>
              <a:rPr lang="en-US" dirty="0"/>
              <a:t>For herd immunity in Turkey, at least 120 million doses of vaccine must be administered within six months. However, the schedule for the expected 40.5 million doses of vaccine from China and how the remaining 80 million doses will be provided are unclear</a:t>
            </a:r>
            <a:r>
              <a:rPr lang="en-US" dirty="0" smtClean="0"/>
              <a:t>.</a:t>
            </a:r>
            <a:endParaRPr lang="tr-TR" dirty="0" smtClean="0"/>
          </a:p>
          <a:p>
            <a:r>
              <a:rPr lang="en-US" dirty="0"/>
              <a:t>The Ministry of Health said that the first dose of vaccination in all age groups would be completed by June. But this did not happen due to slow vaccination.</a:t>
            </a:r>
            <a:endParaRPr lang="tr-TR" dirty="0"/>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08483" y="2472744"/>
            <a:ext cx="6155989" cy="3318457"/>
          </a:xfrm>
        </p:spPr>
      </p:pic>
    </p:spTree>
    <p:extLst>
      <p:ext uri="{BB962C8B-B14F-4D97-AF65-F5344CB8AC3E}">
        <p14:creationId xmlns:p14="http://schemas.microsoft.com/office/powerpoint/2010/main" val="1870125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3200" b="1" dirty="0"/>
              <a:t>Graph of ıncrease ın vaccınatıon rate ın Turkey by months by percentage</a:t>
            </a:r>
            <a:endParaRPr lang="tr-TR" sz="3200" b="1" dirty="0"/>
          </a:p>
        </p:txBody>
      </p:sp>
      <p:sp>
        <p:nvSpPr>
          <p:cNvPr id="3" name="İçerik Yer Tutucusu 2"/>
          <p:cNvSpPr>
            <a:spLocks noGrp="1"/>
          </p:cNvSpPr>
          <p:nvPr>
            <p:ph sz="half" idx="1"/>
          </p:nvPr>
        </p:nvSpPr>
        <p:spPr/>
        <p:txBody>
          <a:bodyPr/>
          <a:lstStyle/>
          <a:p>
            <a:r>
              <a:rPr lang="en-US" dirty="0"/>
              <a:t>In the graph on the side, I added the graph of the increase in the vaccination rate in Turkey by months</a:t>
            </a:r>
            <a:r>
              <a:rPr lang="en-US" dirty="0" smtClean="0"/>
              <a:t>.</a:t>
            </a:r>
            <a:endParaRPr lang="tr-TR" dirty="0" smtClean="0"/>
          </a:p>
          <a:p>
            <a:r>
              <a:rPr lang="en-US" dirty="0"/>
              <a:t>I created this chart according to the data I researched and reached.</a:t>
            </a:r>
            <a:endParaRPr lang="tr-TR" dirty="0"/>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95493" y="1455312"/>
            <a:ext cx="6396507" cy="5299657"/>
          </a:xfrm>
        </p:spPr>
      </p:pic>
    </p:spTree>
    <p:extLst>
      <p:ext uri="{BB962C8B-B14F-4D97-AF65-F5344CB8AC3E}">
        <p14:creationId xmlns:p14="http://schemas.microsoft.com/office/powerpoint/2010/main" val="844265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t>weekly number of vaccınatıons graph ın turkey</a:t>
            </a:r>
            <a:endParaRPr lang="tr-TR" dirty="0"/>
          </a:p>
        </p:txBody>
      </p:sp>
      <p:sp>
        <p:nvSpPr>
          <p:cNvPr id="3" name="İçerik Yer Tutucusu 2"/>
          <p:cNvSpPr>
            <a:spLocks noGrp="1"/>
          </p:cNvSpPr>
          <p:nvPr>
            <p:ph sz="half" idx="1"/>
          </p:nvPr>
        </p:nvSpPr>
        <p:spPr/>
        <p:txBody>
          <a:bodyPr/>
          <a:lstStyle/>
          <a:p>
            <a:r>
              <a:rPr lang="en-US" dirty="0"/>
              <a:t>In this graph, you can see the weekly data on the number of vaccinations per 100 thousand people in Turkey</a:t>
            </a:r>
            <a:r>
              <a:rPr lang="en-US" dirty="0" smtClean="0"/>
              <a:t>.</a:t>
            </a:r>
            <a:endParaRPr lang="tr-TR" dirty="0" smtClean="0"/>
          </a:p>
          <a:p>
            <a:r>
              <a:rPr lang="en-US" dirty="0" smtClean="0"/>
              <a:t>As </a:t>
            </a:r>
            <a:r>
              <a:rPr lang="en-US" dirty="0"/>
              <a:t>you can see in the graph, very low vaccination numbers are available until June. </a:t>
            </a:r>
            <a:endParaRPr lang="tr-TR" dirty="0"/>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44732" y="1519706"/>
            <a:ext cx="6847268" cy="5338293"/>
          </a:xfrm>
        </p:spPr>
      </p:pic>
    </p:spTree>
    <p:extLst>
      <p:ext uri="{BB962C8B-B14F-4D97-AF65-F5344CB8AC3E}">
        <p14:creationId xmlns:p14="http://schemas.microsoft.com/office/powerpoint/2010/main" val="874340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Reasons for slow </a:t>
            </a:r>
            <a:r>
              <a:rPr lang="en-US" dirty="0" err="1" smtClean="0"/>
              <a:t>vacc</a:t>
            </a:r>
            <a:r>
              <a:rPr lang="tr-TR" dirty="0" smtClean="0"/>
              <a:t>ı</a:t>
            </a:r>
            <a:r>
              <a:rPr lang="en-US" dirty="0" err="1" smtClean="0"/>
              <a:t>nat</a:t>
            </a:r>
            <a:r>
              <a:rPr lang="tr-TR" dirty="0" smtClean="0"/>
              <a:t>ı</a:t>
            </a:r>
            <a:r>
              <a:rPr lang="en-US" dirty="0" smtClean="0"/>
              <a:t>on </a:t>
            </a:r>
            <a:r>
              <a:rPr lang="tr-TR" dirty="0" smtClean="0"/>
              <a:t>ı</a:t>
            </a:r>
            <a:r>
              <a:rPr lang="en-US" dirty="0" smtClean="0"/>
              <a:t>n </a:t>
            </a:r>
            <a:r>
              <a:rPr lang="en-US" dirty="0"/>
              <a:t>Turkey</a:t>
            </a:r>
            <a:endParaRPr lang="tr-TR" dirty="0"/>
          </a:p>
        </p:txBody>
      </p:sp>
      <p:sp>
        <p:nvSpPr>
          <p:cNvPr id="3" name="İçerik Yer Tutucusu 2"/>
          <p:cNvSpPr>
            <a:spLocks noGrp="1"/>
          </p:cNvSpPr>
          <p:nvPr>
            <p:ph idx="1"/>
          </p:nvPr>
        </p:nvSpPr>
        <p:spPr/>
        <p:txBody>
          <a:bodyPr/>
          <a:lstStyle/>
          <a:p>
            <a:r>
              <a:rPr lang="en-US" dirty="0"/>
              <a:t>I can explain 3 reasons that cause slow vaccination in Turkey</a:t>
            </a:r>
            <a:r>
              <a:rPr lang="en-US" dirty="0" smtClean="0"/>
              <a:t>.</a:t>
            </a:r>
            <a:endParaRPr lang="tr-TR" dirty="0" smtClean="0"/>
          </a:p>
          <a:p>
            <a:r>
              <a:rPr lang="en-US" dirty="0"/>
              <a:t>The first reason is that </a:t>
            </a:r>
            <a:r>
              <a:rPr lang="en-US" dirty="0" smtClean="0"/>
              <a:t>we </a:t>
            </a:r>
            <a:r>
              <a:rPr lang="en-US" dirty="0"/>
              <a:t>are not a supplier of vaccines</a:t>
            </a:r>
            <a:r>
              <a:rPr lang="en-US" dirty="0" smtClean="0"/>
              <a:t>.</a:t>
            </a:r>
            <a:r>
              <a:rPr lang="tr-TR" dirty="0" smtClean="0"/>
              <a:t> </a:t>
            </a:r>
            <a:r>
              <a:rPr lang="en-US" dirty="0"/>
              <a:t>We cannot produce vaccines, we are dependent on foreign countries (China and Germany) and we have to import them</a:t>
            </a:r>
            <a:r>
              <a:rPr lang="en-US" dirty="0" smtClean="0"/>
              <a:t>.</a:t>
            </a:r>
            <a:endParaRPr lang="tr-TR" dirty="0" smtClean="0"/>
          </a:p>
          <a:p>
            <a:r>
              <a:rPr lang="en-US" dirty="0"/>
              <a:t>The second reason is economic conditions</a:t>
            </a:r>
            <a:r>
              <a:rPr lang="en-US" dirty="0" smtClean="0"/>
              <a:t>.</a:t>
            </a:r>
            <a:r>
              <a:rPr lang="tr-TR" dirty="0" smtClean="0"/>
              <a:t> </a:t>
            </a:r>
            <a:r>
              <a:rPr lang="en-US" dirty="0"/>
              <a:t>The economic conditions in Turkey are not good and therefore we could not receive the vaccines that were planned to be taken or we received them too late</a:t>
            </a:r>
            <a:r>
              <a:rPr lang="en-US" dirty="0" smtClean="0"/>
              <a:t>.</a:t>
            </a:r>
            <a:endParaRPr lang="tr-TR" dirty="0" smtClean="0"/>
          </a:p>
          <a:p>
            <a:r>
              <a:rPr lang="en-US" dirty="0"/>
              <a:t>The last reason is political movements</a:t>
            </a:r>
            <a:r>
              <a:rPr lang="en-US" dirty="0" smtClean="0"/>
              <a:t>.</a:t>
            </a:r>
            <a:r>
              <a:rPr lang="tr-TR" dirty="0" smtClean="0"/>
              <a:t> </a:t>
            </a:r>
            <a:r>
              <a:rPr lang="en-US" dirty="0"/>
              <a:t>We sent the 10 million doses of vaccine we purchased to countries in need. (KKTC, Libya, Sudan)</a:t>
            </a:r>
            <a:endParaRPr lang="tr-TR" dirty="0"/>
          </a:p>
        </p:txBody>
      </p:sp>
    </p:spTree>
    <p:extLst>
      <p:ext uri="{BB962C8B-B14F-4D97-AF65-F5344CB8AC3E}">
        <p14:creationId xmlns:p14="http://schemas.microsoft.com/office/powerpoint/2010/main" val="5702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The parts where I faced </a:t>
            </a:r>
            <a:r>
              <a:rPr lang="en-US" dirty="0" smtClean="0"/>
              <a:t>d</a:t>
            </a:r>
            <a:r>
              <a:rPr lang="tr-TR" dirty="0" smtClean="0"/>
              <a:t>ı</a:t>
            </a:r>
            <a:r>
              <a:rPr lang="en-US" dirty="0" err="1" smtClean="0"/>
              <a:t>ff</a:t>
            </a:r>
            <a:r>
              <a:rPr lang="tr-TR" dirty="0" smtClean="0"/>
              <a:t>ı</a:t>
            </a:r>
            <a:r>
              <a:rPr lang="en-US" dirty="0" smtClean="0"/>
              <a:t>cult</a:t>
            </a:r>
            <a:r>
              <a:rPr lang="tr-TR" dirty="0" smtClean="0"/>
              <a:t>ı</a:t>
            </a:r>
            <a:r>
              <a:rPr lang="en-US" dirty="0" err="1" smtClean="0"/>
              <a:t>es</a:t>
            </a:r>
            <a:endParaRPr lang="tr-TR" dirty="0"/>
          </a:p>
        </p:txBody>
      </p:sp>
      <p:sp>
        <p:nvSpPr>
          <p:cNvPr id="3" name="İçerik Yer Tutucusu 2"/>
          <p:cNvSpPr>
            <a:spLocks noGrp="1"/>
          </p:cNvSpPr>
          <p:nvPr>
            <p:ph idx="1"/>
          </p:nvPr>
        </p:nvSpPr>
        <p:spPr/>
        <p:txBody>
          <a:bodyPr/>
          <a:lstStyle/>
          <a:p>
            <a:r>
              <a:rPr lang="en-US" dirty="0"/>
              <a:t>First of all, due to the issue I wanted to investigate, I found very few datasets and could not use them in many programs or got errors. I tried to fix the errors I was getting and I tried hard to find suitable datasets. I could only find 2 datasets suitable for the location, and I tried to analyze as well as I could</a:t>
            </a:r>
            <a:r>
              <a:rPr lang="en-US" dirty="0" smtClean="0"/>
              <a:t>.</a:t>
            </a:r>
            <a:endParaRPr lang="tr-TR" dirty="0" smtClean="0"/>
          </a:p>
          <a:p>
            <a:r>
              <a:rPr lang="en-US" dirty="0"/>
              <a:t>Public data on vaccination in Turkey was also very limited, so I faced many difficulties.</a:t>
            </a:r>
            <a:endParaRPr lang="tr-TR" dirty="0"/>
          </a:p>
        </p:txBody>
      </p:sp>
    </p:spTree>
    <p:extLst>
      <p:ext uri="{BB962C8B-B14F-4D97-AF65-F5344CB8AC3E}">
        <p14:creationId xmlns:p14="http://schemas.microsoft.com/office/powerpoint/2010/main" val="1547986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Gökyüzü</Template>
  <TotalTime>351</TotalTime>
  <Words>665</Words>
  <Application>Microsoft Office PowerPoint</Application>
  <PresentationFormat>Geniş ekran</PresentationFormat>
  <Paragraphs>29</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Calibri</vt:lpstr>
      <vt:lpstr>Calibri Light</vt:lpstr>
      <vt:lpstr>Gökyüzü</vt:lpstr>
      <vt:lpstr>DATA VISUALIZATIOn PROJECT </vt:lpstr>
      <vt:lpstr>Defınıtıon of the Issue</vt:lpstr>
      <vt:lpstr>Data Informatıon</vt:lpstr>
      <vt:lpstr>Vaccınatıon rate of Turkey compared to other countrıes</vt:lpstr>
      <vt:lpstr>data on the rate of planned but not performed vaccınatıons</vt:lpstr>
      <vt:lpstr>Graph of ıncrease ın vaccınatıon rate ın Turkey by months by percentage</vt:lpstr>
      <vt:lpstr>weekly number of vaccınatıons graph ın turkey</vt:lpstr>
      <vt:lpstr>Reasons for slow vaccınatıon ın Turkey</vt:lpstr>
      <vt:lpstr>The parts where I faced dıffıcultıes</vt:lpstr>
      <vt:lpstr>Thank you so much for listening…</vt:lpstr>
    </vt:vector>
  </TitlesOfParts>
  <Company>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PROJECT</dc:title>
  <dc:creator>SAMİ BURAK BULUT</dc:creator>
  <cp:lastModifiedBy>SAMİ BURAK BULUT</cp:lastModifiedBy>
  <cp:revision>18</cp:revision>
  <dcterms:created xsi:type="dcterms:W3CDTF">2021-06-18T14:42:39Z</dcterms:created>
  <dcterms:modified xsi:type="dcterms:W3CDTF">2021-06-18T20:35:28Z</dcterms:modified>
</cp:coreProperties>
</file>