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4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5753F-B5DC-CD20-53C3-BD6AEE04CE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92A0F8-C471-C705-E059-4AAE7B52DC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F56DAF-CE8C-644C-2760-A6DF41FDA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B4F04-046C-4F1E-9BF1-77B1063E87E8}" type="datetimeFigureOut">
              <a:rPr lang="en-NZ" smtClean="0"/>
              <a:t>24/02/2025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C4D6D-FF4D-C008-A198-02387554D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C7FE8D-2B12-EA58-D587-8CEA9954B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D3149-40A3-44B7-B37D-FB4BF1A2390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07378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FCB7D-5E2A-A230-35DA-6BFD875ED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9CC48A-7994-0A57-0AB4-9D35C1E489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B03036-CE17-E077-B19E-0DD0F0A68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B4F04-046C-4F1E-9BF1-77B1063E87E8}" type="datetimeFigureOut">
              <a:rPr lang="en-NZ" smtClean="0"/>
              <a:t>24/02/2025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E09054-7F7D-A56B-CCBE-3911B1BE2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10D762-2CFB-9C24-149D-94E35839E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D3149-40A3-44B7-B37D-FB4BF1A2390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82164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B53E16-56EE-F821-28C4-BEC7D7EFEA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6C916E-7435-529A-8ADA-AA5AC7D24A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B90EC1-23C3-385A-575B-B703DE4BB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B4F04-046C-4F1E-9BF1-77B1063E87E8}" type="datetimeFigureOut">
              <a:rPr lang="en-NZ" smtClean="0"/>
              <a:t>24/02/2025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EE3463-8665-4375-E4FC-2F7679602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8339B1-8A3D-36E4-DAB7-75C0B5E4C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D3149-40A3-44B7-B37D-FB4BF1A2390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254098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99F48-7D13-D8F8-E40D-645AC97A8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B6928B-3FBE-72B3-837B-27D41FCED3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30B1A2-2E1E-8132-9CB2-3F048D3AF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B4F04-046C-4F1E-9BF1-77B1063E87E8}" type="datetimeFigureOut">
              <a:rPr lang="en-NZ" smtClean="0"/>
              <a:t>24/02/2025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CA25F5-D7C9-E6F6-B0CF-D44F4371D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6986B5-C8B1-2DFF-563F-A5B5F10D4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D3149-40A3-44B7-B37D-FB4BF1A2390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690819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E0079-441B-CDDF-A8FA-6DFC67376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C08A12-253E-2D39-7B63-FB509FA0B4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FCBCAC-7034-E8AC-9FAA-E84BDC16F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B4F04-046C-4F1E-9BF1-77B1063E87E8}" type="datetimeFigureOut">
              <a:rPr lang="en-NZ" smtClean="0"/>
              <a:t>24/02/2025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BFE7D2-D9CF-37B0-D515-41ED5B0F7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366670-81B1-4B44-E7C6-E983D4923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D3149-40A3-44B7-B37D-FB4BF1A2390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838370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7743C-4B04-C3BD-4155-F124D7593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66532-CB6E-E13A-C657-82B4257FAE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1424E6-875C-6572-A7D8-52AAE2188D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4670E3-3304-5A9A-086B-898B74081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B4F04-046C-4F1E-9BF1-77B1063E87E8}" type="datetimeFigureOut">
              <a:rPr lang="en-NZ" smtClean="0"/>
              <a:t>24/02/2025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C57CC0-08E6-A6EC-3B06-AB7D21A87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CD6102-9FA8-A71B-63A1-50FDACF0F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D3149-40A3-44B7-B37D-FB4BF1A2390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805493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9313D-DC01-2B5E-4EB5-224DC4744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EEBF03-F921-34A7-269C-C896511166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2A5F62-BC76-E73A-F805-461237588B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417C5C-95E0-A8DD-5617-7C1598C1E1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0894DC-ADAE-D749-8D80-15B4EB6522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58DB8D-0998-3838-9D17-491C8DFAE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B4F04-046C-4F1E-9BF1-77B1063E87E8}" type="datetimeFigureOut">
              <a:rPr lang="en-NZ" smtClean="0"/>
              <a:t>24/02/2025</a:t>
            </a:fld>
            <a:endParaRPr lang="en-N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7CB095-49C3-9FAB-A90C-25B7055A7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2FE72C-2E74-2E1B-7FF2-37DF85452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D3149-40A3-44B7-B37D-FB4BF1A2390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868232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ECAE8-D92D-0D55-3915-DA14F870D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50ED88-D3CE-25FC-8DCA-7577846EC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B4F04-046C-4F1E-9BF1-77B1063E87E8}" type="datetimeFigureOut">
              <a:rPr lang="en-NZ" smtClean="0"/>
              <a:t>24/02/2025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C0C717-A9B9-FD7D-9B43-73B571AB4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3208E0-F564-D154-C3A9-DF8732980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D3149-40A3-44B7-B37D-FB4BF1A2390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309298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169123-BCBF-ECAA-8B87-3A78D499E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B4F04-046C-4F1E-9BF1-77B1063E87E8}" type="datetimeFigureOut">
              <a:rPr lang="en-NZ" smtClean="0"/>
              <a:t>24/02/2025</a:t>
            </a:fld>
            <a:endParaRPr lang="en-N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5EC697-611A-2B34-FE7C-4BE66BD7E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F8E969-119B-7784-EE4D-563A642F0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D3149-40A3-44B7-B37D-FB4BF1A2390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964386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271D6-A72A-60B1-459B-EA6B971A1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E487F-495C-C28C-EFA4-B240083C8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5C55EC-ED74-58D9-2211-4883AFB2B2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09E865-6A37-4C2C-56E5-80BE6CC6D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B4F04-046C-4F1E-9BF1-77B1063E87E8}" type="datetimeFigureOut">
              <a:rPr lang="en-NZ" smtClean="0"/>
              <a:t>24/02/2025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E3BC81-49A3-1F8E-E3FC-B624180E2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8CEB0F-0F72-E419-66E6-BA87A129B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D3149-40A3-44B7-B37D-FB4BF1A2390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318526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03BAA-115E-B19C-8A06-153BA6DDE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11DBFF-FC07-8394-A568-7B2AF6CD77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E87F44-A40A-5F3A-0461-2B96BDB573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204898-9590-DDB0-718F-68882B671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B4F04-046C-4F1E-9BF1-77B1063E87E8}" type="datetimeFigureOut">
              <a:rPr lang="en-NZ" smtClean="0"/>
              <a:t>24/02/2025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506CEE-FE43-68A5-0109-DF7996A6C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B7A6AF-0DBF-4623-970A-0E0DCE392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D3149-40A3-44B7-B37D-FB4BF1A2390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894208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E5EF2F-A341-4B1B-48BA-48ACEA584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A85767-DB83-AC0A-91DC-F2F0225B55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67EB6C-6C4D-0B02-C04B-5C409EE5C3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C6B4F04-046C-4F1E-9BF1-77B1063E87E8}" type="datetimeFigureOut">
              <a:rPr lang="en-NZ" smtClean="0"/>
              <a:t>24/02/2025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F4555B-F415-2DF4-F35F-671DF7F66B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CCAAC8-0252-1522-4956-C5BCECC18B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33D3149-40A3-44B7-B37D-FB4BF1A2390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61252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9F3D28A-8DCC-8E04-F614-CCB41A214B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"/>
            <a:ext cx="3463818" cy="25278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7890088-FA34-9D64-C9D1-2FC83C9FB1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6261" y="0"/>
            <a:ext cx="3431982" cy="245141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13FC01C-6E5D-8478-BDB5-C9871D3EBC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6345" y="0"/>
            <a:ext cx="3342838" cy="2400476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8D8401DD-D0EE-C9F2-F16C-DD68BEBEC799}"/>
              </a:ext>
            </a:extLst>
          </p:cNvPr>
          <p:cNvSpPr/>
          <p:nvPr/>
        </p:nvSpPr>
        <p:spPr>
          <a:xfrm>
            <a:off x="3385721" y="586179"/>
            <a:ext cx="694296" cy="19250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184BC348-6E45-8074-9288-61FD89FD4FB9}"/>
              </a:ext>
            </a:extLst>
          </p:cNvPr>
          <p:cNvSpPr/>
          <p:nvPr/>
        </p:nvSpPr>
        <p:spPr>
          <a:xfrm>
            <a:off x="7440146" y="586178"/>
            <a:ext cx="694296" cy="19250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FEF072-786B-303F-697C-B9847C1C6BC5}"/>
              </a:ext>
            </a:extLst>
          </p:cNvPr>
          <p:cNvSpPr/>
          <p:nvPr/>
        </p:nvSpPr>
        <p:spPr>
          <a:xfrm>
            <a:off x="118872" y="502920"/>
            <a:ext cx="2644406" cy="58521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5E090AF-168C-423A-661C-1AB53DFCED4A}"/>
              </a:ext>
            </a:extLst>
          </p:cNvPr>
          <p:cNvSpPr/>
          <p:nvPr/>
        </p:nvSpPr>
        <p:spPr>
          <a:xfrm>
            <a:off x="4080017" y="502920"/>
            <a:ext cx="883869" cy="27576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9217431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Sara Burgess</dc:creator>
  <cp:lastModifiedBy>Sara Burgess</cp:lastModifiedBy>
  <cp:revision>1</cp:revision>
  <dcterms:created xsi:type="dcterms:W3CDTF">2025-02-23T23:28:48Z</dcterms:created>
  <dcterms:modified xsi:type="dcterms:W3CDTF">2025-02-23T23:32:44Z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d9e4d68-54d0-40a5-8c9a-85a36c87352c_Enabled">
    <vt:lpwstr>true</vt:lpwstr>
  </property>
  <property fmtid="{D5CDD505-2E9C-101B-9397-08002B2CF9AE}" pid="3" name="MSIP_Label_bd9e4d68-54d0-40a5-8c9a-85a36c87352c_SetDate">
    <vt:lpwstr>2025-02-23T23:32:08Z</vt:lpwstr>
  </property>
  <property fmtid="{D5CDD505-2E9C-101B-9397-08002B2CF9AE}" pid="4" name="MSIP_Label_bd9e4d68-54d0-40a5-8c9a-85a36c87352c_Method">
    <vt:lpwstr>Standard</vt:lpwstr>
  </property>
  <property fmtid="{D5CDD505-2E9C-101B-9397-08002B2CF9AE}" pid="5" name="MSIP_Label_bd9e4d68-54d0-40a5-8c9a-85a36c87352c_Name">
    <vt:lpwstr>Unclassified</vt:lpwstr>
  </property>
  <property fmtid="{D5CDD505-2E9C-101B-9397-08002B2CF9AE}" pid="6" name="MSIP_Label_bd9e4d68-54d0-40a5-8c9a-85a36c87352c_SiteId">
    <vt:lpwstr>388728e1-bbd0-4378-98dc-f8682e644300</vt:lpwstr>
  </property>
  <property fmtid="{D5CDD505-2E9C-101B-9397-08002B2CF9AE}" pid="7" name="MSIP_Label_bd9e4d68-54d0-40a5-8c9a-85a36c87352c_ActionId">
    <vt:lpwstr>51a96317-7b35-4c68-bc98-e8bef0683dca</vt:lpwstr>
  </property>
  <property fmtid="{D5CDD505-2E9C-101B-9397-08002B2CF9AE}" pid="8" name="MSIP_Label_bd9e4d68-54d0-40a5-8c9a-85a36c87352c_ContentBits">
    <vt:lpwstr>0</vt:lpwstr>
  </property>
  <property fmtid="{D5CDD505-2E9C-101B-9397-08002B2CF9AE}" pid="9" name="MSIP_Label_bd9e4d68-54d0-40a5-8c9a-85a36c87352c_Tag">
    <vt:lpwstr>10, 3, 0, 1</vt:lpwstr>
  </property>
</Properties>
</file>