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04add4301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04add4301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04add4301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04add4301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04add4301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04add4301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add430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add430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053f6cc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053f6cc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04add4301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04add4301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04add4301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04add430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04add430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04add430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04add430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04add430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04add4301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04add430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04add4301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04add4301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Poetry Generation using RNN &amp; GAN Networks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Burtch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Discriminator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 - Samples from real poems from dataset and generated fake poems from generator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LSTM Layer - 350 cells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Dense Layer - sigmoid activation of one cell to predict binary outcome (1/0; real/fake)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[1,52,33,125,692,1265,43,1,0...0]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---&gt; LSTM Layer ----&gt;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---&gt; Dense Layer ----&gt;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 = Fake = y_hat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to convert loss to game theory approach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Cross-entropy: Generator and Discriminator are playing against each other (hence the min(g)max(d))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 discriminator when incorrectly classifying poem, else train generator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950" y="2436900"/>
            <a:ext cx="4417249" cy="2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5240325" y="2881950"/>
            <a:ext cx="25485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 = Discriminator | G = Generator</a:t>
            </a:r>
            <a:endParaRPr sz="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x</a:t>
            </a:r>
            <a:r>
              <a:rPr i="1" lang="en" sz="800"/>
              <a:t> </a:t>
            </a:r>
            <a:r>
              <a:rPr lang="en" sz="800"/>
              <a:t>= real poem | </a:t>
            </a:r>
            <a:r>
              <a:rPr i="1" lang="en" sz="800"/>
              <a:t>z </a:t>
            </a:r>
            <a:r>
              <a:rPr lang="en" sz="800"/>
              <a:t>= noise vector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Game</a:t>
            </a:r>
            <a:endParaRPr/>
          </a:p>
        </p:txBody>
      </p:sp>
      <p:sp>
        <p:nvSpPr>
          <p:cNvPr id="138" name="Google Shape;138;p24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Detach discriminator and only use generator</a:t>
            </a:r>
            <a:endParaRPr/>
          </a:p>
        </p:txBody>
      </p:sp>
      <p:sp>
        <p:nvSpPr>
          <p:cNvPr id="139" name="Google Shape;139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now have a network that can effectively train poems based on random noise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Discriminator is not used in real-world generation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Poem Data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“Green groweth the holly,</a:t>
            </a:r>
            <a:br>
              <a:rPr lang="en" sz="1400"/>
            </a:br>
            <a:r>
              <a:rPr lang="en" sz="1400"/>
              <a:t> So doth the ivy.</a:t>
            </a:r>
            <a:br>
              <a:rPr lang="en" sz="1400"/>
            </a:br>
            <a:r>
              <a:rPr lang="en" sz="1400"/>
              <a:t> Though winter blasts blow never so high,</a:t>
            </a:r>
            <a:br>
              <a:rPr lang="en" sz="1400"/>
            </a:br>
            <a:r>
              <a:rPr lang="en" sz="1400"/>
              <a:t> Green groweth the holly.”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-HENRY VIII, KING OF ENGLAND</a:t>
            </a:r>
            <a:endParaRPr sz="1400"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Dataset 570+ poems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Renaissance</a:t>
            </a:r>
            <a:r>
              <a:rPr lang="en"/>
              <a:t> and Modern era poets such as Shakespeare, Queen Elizabeth 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Topics include Love, Nature and Mythology &amp; Folklore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Libraries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Numpy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Pandas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Keras.preprocessing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Tokenizer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Pad_sequences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GloVe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Architecture: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Keras.models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Sequential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Model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Keras.layers</a:t>
            </a:r>
            <a:endParaRPr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LSTM</a:t>
            </a:r>
            <a:endParaRPr/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Dense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Hygiene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standardizing poem length, only poems with character length between 100 and 1000 were kept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word in entire poem dataset mapped to integer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Poems converted to vector of 177 (longest poem) integers using mapping with 0s for padding so each is 177 in length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[‘The’,’quick’,’brown’,’fox’,’jumps’,’over’,’the’,’lazy’,’dog’]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---&gt;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[1,14,56,929,123,52,1,202,89,0,0,....0,0]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len(poem) = 177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integer value in mapping converted to 50-dimensional vector of floats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Stanford GloVe dictionary converts words to vectors with similar words having similar vector spaces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Creates embedding matrix with each row vector of 50 features for each word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 = [1.245, -3.343,...1,892]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570363"/>
            <a:ext cx="5719500" cy="2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7100" y="4884000"/>
            <a:ext cx="4615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Photo cred: https://nlp.stanford.edu/projects/glove/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 Framework</a:t>
            </a:r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 = Generative Adversarial Network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Networks - Generator &amp; Discriminator</a:t>
            </a:r>
            <a:endParaRPr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(fake) poems are used with real poems to create training set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Second network tries to predict real vs fake poems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600" y="724200"/>
            <a:ext cx="4324811" cy="13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31500" y="4874750"/>
            <a:ext cx="4513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Photo cred: https://akshaynathr.wordpress.com/2018/01/02/gan-generative-adversarial-network/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Framework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= Recurrent Neural Network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Generative model used for sequential data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Especially helpful with time-series predictions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Previous outputs are used as future inputs 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311288"/>
            <a:ext cx="5719501" cy="232456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37075" y="4865500"/>
            <a:ext cx="50787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Photo cred: https://colah.github.io/posts/2015-08-Understanding-LSTMs/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Cells</a:t>
            </a:r>
            <a:endParaRPr/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RNN framework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 different weight </a:t>
            </a:r>
            <a:r>
              <a:rPr lang="en"/>
              <a:t>matrices to determine what to forget, remember, and output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Cell state is recurrent memory of prior inputs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Along with input, cell state acts as input at each step</a:t>
            </a:r>
            <a:r>
              <a:rPr lang="en"/>
              <a:t> 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75" y="1880451"/>
            <a:ext cx="4695701" cy="14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43300" y="4874750"/>
            <a:ext cx="43002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Photo cred: https://colah.github.io/posts/2015-08-Understanding-LSTMs/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- Noise vector from Gaussian distribution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LSTM layer - 350 unique cells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Return_sequences=True - concatenates hidden state/output at each step for a full poem prediction of 177 words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 - predicted poem from noise vector + label = 0 (fake)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