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9" r:id="rId7"/>
    <p:sldId id="260" r:id="rId8"/>
    <p:sldId id="261" r:id="rId9"/>
    <p:sldId id="262" r:id="rId1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77793-2A7D-4379-9AD1-B359730DFD67}" v="197" dt="2020-04-27T02:45:04.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38" y="40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ebsbach, Taylor" userId="7c3bed65-3457-4966-b7d1-871c5088e712" providerId="ADAL" clId="{3F577793-2A7D-4379-9AD1-B359730DFD67}"/>
    <pc:docChg chg="undo redo custSel mod addSld delSld modSld sldOrd">
      <pc:chgData name="Krebsbach, Taylor" userId="7c3bed65-3457-4966-b7d1-871c5088e712" providerId="ADAL" clId="{3F577793-2A7D-4379-9AD1-B359730DFD67}" dt="2020-04-27T02:45:47.605" v="9747" actId="20577"/>
      <pc:docMkLst>
        <pc:docMk/>
      </pc:docMkLst>
      <pc:sldChg chg="delSp modSp">
        <pc:chgData name="Krebsbach, Taylor" userId="7c3bed65-3457-4966-b7d1-871c5088e712" providerId="ADAL" clId="{3F577793-2A7D-4379-9AD1-B359730DFD67}" dt="2020-04-26T23:10:03.996" v="8098" actId="478"/>
        <pc:sldMkLst>
          <pc:docMk/>
          <pc:sldMk cId="0" sldId="256"/>
        </pc:sldMkLst>
        <pc:spChg chg="mod">
          <ac:chgData name="Krebsbach, Taylor" userId="7c3bed65-3457-4966-b7d1-871c5088e712" providerId="ADAL" clId="{3F577793-2A7D-4379-9AD1-B359730DFD67}" dt="2020-04-26T17:00:35.706" v="4704" actId="20577"/>
          <ac:spMkLst>
            <pc:docMk/>
            <pc:sldMk cId="0" sldId="256"/>
            <ac:spMk id="3" creationId="{00000000-0000-0000-0000-000000000000}"/>
          </ac:spMkLst>
        </pc:spChg>
        <pc:spChg chg="del">
          <ac:chgData name="Krebsbach, Taylor" userId="7c3bed65-3457-4966-b7d1-871c5088e712" providerId="ADAL" clId="{3F577793-2A7D-4379-9AD1-B359730DFD67}" dt="2020-04-26T23:10:03.996" v="8098" actId="478"/>
          <ac:spMkLst>
            <pc:docMk/>
            <pc:sldMk cId="0" sldId="256"/>
            <ac:spMk id="4" creationId="{21E7B22A-1B50-4509-87F1-23B47170AF43}"/>
          </ac:spMkLst>
        </pc:spChg>
        <pc:spChg chg="mod">
          <ac:chgData name="Krebsbach, Taylor" userId="7c3bed65-3457-4966-b7d1-871c5088e712" providerId="ADAL" clId="{3F577793-2A7D-4379-9AD1-B359730DFD67}" dt="2020-04-26T03:15:33.121" v="1320" actId="20577"/>
          <ac:spMkLst>
            <pc:docMk/>
            <pc:sldMk cId="0" sldId="256"/>
            <ac:spMk id="2049" creationId="{00000000-0000-0000-0000-000000000000}"/>
          </ac:spMkLst>
        </pc:spChg>
      </pc:sldChg>
      <pc:sldChg chg="addSp delSp modSp add">
        <pc:chgData name="Krebsbach, Taylor" userId="7c3bed65-3457-4966-b7d1-871c5088e712" providerId="ADAL" clId="{3F577793-2A7D-4379-9AD1-B359730DFD67}" dt="2020-04-26T23:09:58.056" v="8097" actId="478"/>
        <pc:sldMkLst>
          <pc:docMk/>
          <pc:sldMk cId="4206818035" sldId="257"/>
        </pc:sldMkLst>
        <pc:spChg chg="mod">
          <ac:chgData name="Krebsbach, Taylor" userId="7c3bed65-3457-4966-b7d1-871c5088e712" providerId="ADAL" clId="{3F577793-2A7D-4379-9AD1-B359730DFD67}" dt="2020-04-26T02:00:36.692" v="30" actId="20577"/>
          <ac:spMkLst>
            <pc:docMk/>
            <pc:sldMk cId="4206818035" sldId="257"/>
            <ac:spMk id="2" creationId="{F60FB16E-6489-4DAC-B621-7F38B5FF0839}"/>
          </ac:spMkLst>
        </pc:spChg>
        <pc:spChg chg="mod">
          <ac:chgData name="Krebsbach, Taylor" userId="7c3bed65-3457-4966-b7d1-871c5088e712" providerId="ADAL" clId="{3F577793-2A7D-4379-9AD1-B359730DFD67}" dt="2020-04-26T22:50:21.685" v="7766" actId="6549"/>
          <ac:spMkLst>
            <pc:docMk/>
            <pc:sldMk cId="4206818035" sldId="257"/>
            <ac:spMk id="3" creationId="{D41D1792-0DF3-4009-B83B-32E23EBFE178}"/>
          </ac:spMkLst>
        </pc:spChg>
        <pc:spChg chg="add mod">
          <ac:chgData name="Krebsbach, Taylor" userId="7c3bed65-3457-4966-b7d1-871c5088e712" providerId="ADAL" clId="{3F577793-2A7D-4379-9AD1-B359730DFD67}" dt="2020-04-26T01:53:58.963" v="1"/>
          <ac:spMkLst>
            <pc:docMk/>
            <pc:sldMk cId="4206818035" sldId="257"/>
            <ac:spMk id="4" creationId="{F4FD9B22-C659-4646-ACBF-AF714E08E08F}"/>
          </ac:spMkLst>
        </pc:spChg>
        <pc:spChg chg="del">
          <ac:chgData name="Krebsbach, Taylor" userId="7c3bed65-3457-4966-b7d1-871c5088e712" providerId="ADAL" clId="{3F577793-2A7D-4379-9AD1-B359730DFD67}" dt="2020-04-26T23:09:58.056" v="8097" actId="478"/>
          <ac:spMkLst>
            <pc:docMk/>
            <pc:sldMk cId="4206818035" sldId="257"/>
            <ac:spMk id="6" creationId="{163BFDE0-B764-4396-8792-8FE28597BC5F}"/>
          </ac:spMkLst>
        </pc:spChg>
        <pc:graphicFrameChg chg="add mod">
          <ac:chgData name="Krebsbach, Taylor" userId="7c3bed65-3457-4966-b7d1-871c5088e712" providerId="ADAL" clId="{3F577793-2A7D-4379-9AD1-B359730DFD67}" dt="2020-04-26T17:00:51.502" v="4705" actId="1076"/>
          <ac:graphicFrameMkLst>
            <pc:docMk/>
            <pc:sldMk cId="4206818035" sldId="257"/>
            <ac:graphicFrameMk id="5" creationId="{32DE9D24-D418-4993-8B09-EFB4F49DD362}"/>
          </ac:graphicFrameMkLst>
        </pc:graphicFrameChg>
      </pc:sldChg>
      <pc:sldChg chg="modSp add del">
        <pc:chgData name="Krebsbach, Taylor" userId="7c3bed65-3457-4966-b7d1-871c5088e712" providerId="ADAL" clId="{3F577793-2A7D-4379-9AD1-B359730DFD67}" dt="2020-04-26T03:14:50.431" v="1291" actId="2696"/>
        <pc:sldMkLst>
          <pc:docMk/>
          <pc:sldMk cId="140714591" sldId="258"/>
        </pc:sldMkLst>
        <pc:spChg chg="mod">
          <ac:chgData name="Krebsbach, Taylor" userId="7c3bed65-3457-4966-b7d1-871c5088e712" providerId="ADAL" clId="{3F577793-2A7D-4379-9AD1-B359730DFD67}" dt="2020-04-26T02:00:47.249" v="51" actId="20577"/>
          <ac:spMkLst>
            <pc:docMk/>
            <pc:sldMk cId="140714591" sldId="258"/>
            <ac:spMk id="2" creationId="{F60FB16E-6489-4DAC-B621-7F38B5FF0839}"/>
          </ac:spMkLst>
        </pc:spChg>
        <pc:spChg chg="mod">
          <ac:chgData name="Krebsbach, Taylor" userId="7c3bed65-3457-4966-b7d1-871c5088e712" providerId="ADAL" clId="{3F577793-2A7D-4379-9AD1-B359730DFD67}" dt="2020-04-26T03:14:11.279" v="1286" actId="20577"/>
          <ac:spMkLst>
            <pc:docMk/>
            <pc:sldMk cId="140714591" sldId="258"/>
            <ac:spMk id="3" creationId="{D41D1792-0DF3-4009-B83B-32E23EBFE178}"/>
          </ac:spMkLst>
        </pc:spChg>
      </pc:sldChg>
      <pc:sldChg chg="addSp delSp modSp add mod">
        <pc:chgData name="Krebsbach, Taylor" userId="7c3bed65-3457-4966-b7d1-871c5088e712" providerId="ADAL" clId="{3F577793-2A7D-4379-9AD1-B359730DFD67}" dt="2020-04-27T02:43:40.356" v="9702" actId="1076"/>
        <pc:sldMkLst>
          <pc:docMk/>
          <pc:sldMk cId="2202167961" sldId="259"/>
        </pc:sldMkLst>
        <pc:spChg chg="mod">
          <ac:chgData name="Krebsbach, Taylor" userId="7c3bed65-3457-4966-b7d1-871c5088e712" providerId="ADAL" clId="{3F577793-2A7D-4379-9AD1-B359730DFD67}" dt="2020-04-26T03:15:05.094" v="1305" actId="20577"/>
          <ac:spMkLst>
            <pc:docMk/>
            <pc:sldMk cId="2202167961" sldId="259"/>
            <ac:spMk id="2" creationId="{F60FB16E-6489-4DAC-B621-7F38B5FF0839}"/>
          </ac:spMkLst>
        </pc:spChg>
        <pc:spChg chg="mod">
          <ac:chgData name="Krebsbach, Taylor" userId="7c3bed65-3457-4966-b7d1-871c5088e712" providerId="ADAL" clId="{3F577793-2A7D-4379-9AD1-B359730DFD67}" dt="2020-04-27T02:43:26.421" v="9700" actId="255"/>
          <ac:spMkLst>
            <pc:docMk/>
            <pc:sldMk cId="2202167961" sldId="259"/>
            <ac:spMk id="3" creationId="{D41D1792-0DF3-4009-B83B-32E23EBFE178}"/>
          </ac:spMkLst>
        </pc:spChg>
        <pc:spChg chg="del">
          <ac:chgData name="Krebsbach, Taylor" userId="7c3bed65-3457-4966-b7d1-871c5088e712" providerId="ADAL" clId="{3F577793-2A7D-4379-9AD1-B359730DFD67}" dt="2020-04-26T23:09:50.358" v="8096" actId="478"/>
          <ac:spMkLst>
            <pc:docMk/>
            <pc:sldMk cId="2202167961" sldId="259"/>
            <ac:spMk id="5" creationId="{702D631A-3492-4D2C-9343-895D9FBE21D4}"/>
          </ac:spMkLst>
        </pc:spChg>
        <pc:spChg chg="add mod">
          <ac:chgData name="Krebsbach, Taylor" userId="7c3bed65-3457-4966-b7d1-871c5088e712" providerId="ADAL" clId="{3F577793-2A7D-4379-9AD1-B359730DFD67}" dt="2020-04-27T02:43:40.356" v="9702" actId="1076"/>
          <ac:spMkLst>
            <pc:docMk/>
            <pc:sldMk cId="2202167961" sldId="259"/>
            <ac:spMk id="8" creationId="{54BAC3D5-7A45-4AD3-B06B-A0CC21A800C2}"/>
          </ac:spMkLst>
        </pc:spChg>
        <pc:spChg chg="add">
          <ac:chgData name="Krebsbach, Taylor" userId="7c3bed65-3457-4966-b7d1-871c5088e712" providerId="ADAL" clId="{3F577793-2A7D-4379-9AD1-B359730DFD67}" dt="2020-04-26T03:20:21.579" v="1419"/>
          <ac:spMkLst>
            <pc:docMk/>
            <pc:sldMk cId="2202167961" sldId="259"/>
            <ac:spMk id="9" creationId="{3566000F-8011-47B9-B655-AB56AC86A934}"/>
          </ac:spMkLst>
        </pc:spChg>
        <pc:spChg chg="add">
          <ac:chgData name="Krebsbach, Taylor" userId="7c3bed65-3457-4966-b7d1-871c5088e712" providerId="ADAL" clId="{3F577793-2A7D-4379-9AD1-B359730DFD67}" dt="2020-04-26T03:20:21.579" v="1419"/>
          <ac:spMkLst>
            <pc:docMk/>
            <pc:sldMk cId="2202167961" sldId="259"/>
            <ac:spMk id="10" creationId="{47D253FA-5B5C-4521-875A-AB7134D42882}"/>
          </ac:spMkLst>
        </pc:spChg>
        <pc:spChg chg="add">
          <ac:chgData name="Krebsbach, Taylor" userId="7c3bed65-3457-4966-b7d1-871c5088e712" providerId="ADAL" clId="{3F577793-2A7D-4379-9AD1-B359730DFD67}" dt="2020-04-26T13:58:42.387" v="1788"/>
          <ac:spMkLst>
            <pc:docMk/>
            <pc:sldMk cId="2202167961" sldId="259"/>
            <ac:spMk id="20" creationId="{3566000F-8011-47B9-B655-AB56AC86A934}"/>
          </ac:spMkLst>
        </pc:spChg>
        <pc:spChg chg="add">
          <ac:chgData name="Krebsbach, Taylor" userId="7c3bed65-3457-4966-b7d1-871c5088e712" providerId="ADAL" clId="{3F577793-2A7D-4379-9AD1-B359730DFD67}" dt="2020-04-26T13:58:42.387" v="1788"/>
          <ac:spMkLst>
            <pc:docMk/>
            <pc:sldMk cId="2202167961" sldId="259"/>
            <ac:spMk id="21" creationId="{47D253FA-5B5C-4521-875A-AB7134D42882}"/>
          </ac:spMkLst>
        </pc:spChg>
        <pc:spChg chg="add mod">
          <ac:chgData name="Krebsbach, Taylor" userId="7c3bed65-3457-4966-b7d1-871c5088e712" providerId="ADAL" clId="{3F577793-2A7D-4379-9AD1-B359730DFD67}" dt="2020-04-26T17:18:30.463" v="5230" actId="2711"/>
          <ac:spMkLst>
            <pc:docMk/>
            <pc:sldMk cId="2202167961" sldId="259"/>
            <ac:spMk id="26" creationId="{C3F99376-887D-4203-AEB8-2BFE763B2C13}"/>
          </ac:spMkLst>
        </pc:spChg>
        <pc:spChg chg="add mod">
          <ac:chgData name="Krebsbach, Taylor" userId="7c3bed65-3457-4966-b7d1-871c5088e712" providerId="ADAL" clId="{3F577793-2A7D-4379-9AD1-B359730DFD67}" dt="2020-04-26T22:10:35.465" v="7053" actId="14100"/>
          <ac:spMkLst>
            <pc:docMk/>
            <pc:sldMk cId="2202167961" sldId="259"/>
            <ac:spMk id="27" creationId="{E232FB8E-B290-4EBD-AB37-3AAFCCA1D2E7}"/>
          </ac:spMkLst>
        </pc:spChg>
        <pc:spChg chg="add mod">
          <ac:chgData name="Krebsbach, Taylor" userId="7c3bed65-3457-4966-b7d1-871c5088e712" providerId="ADAL" clId="{3F577793-2A7D-4379-9AD1-B359730DFD67}" dt="2020-04-26T22:10:38.411" v="7054" actId="1076"/>
          <ac:spMkLst>
            <pc:docMk/>
            <pc:sldMk cId="2202167961" sldId="259"/>
            <ac:spMk id="28" creationId="{0B9C57B0-E370-4955-AF4C-C7945D94028B}"/>
          </ac:spMkLst>
        </pc:spChg>
        <pc:spChg chg="add mod">
          <ac:chgData name="Krebsbach, Taylor" userId="7c3bed65-3457-4966-b7d1-871c5088e712" providerId="ADAL" clId="{3F577793-2A7D-4379-9AD1-B359730DFD67}" dt="2020-04-26T22:10:29.106" v="7052" actId="14100"/>
          <ac:spMkLst>
            <pc:docMk/>
            <pc:sldMk cId="2202167961" sldId="259"/>
            <ac:spMk id="29" creationId="{5A0660AF-E212-4F26-8CEA-66C3F03B6817}"/>
          </ac:spMkLst>
        </pc:spChg>
        <pc:spChg chg="add mod">
          <ac:chgData name="Krebsbach, Taylor" userId="7c3bed65-3457-4966-b7d1-871c5088e712" providerId="ADAL" clId="{3F577793-2A7D-4379-9AD1-B359730DFD67}" dt="2020-04-26T22:11:21.205" v="7059" actId="14100"/>
          <ac:spMkLst>
            <pc:docMk/>
            <pc:sldMk cId="2202167961" sldId="259"/>
            <ac:spMk id="30" creationId="{D90625CA-FEE6-4DC2-84AE-A56330209703}"/>
          </ac:spMkLst>
        </pc:spChg>
        <pc:spChg chg="add mod">
          <ac:chgData name="Krebsbach, Taylor" userId="7c3bed65-3457-4966-b7d1-871c5088e712" providerId="ADAL" clId="{3F577793-2A7D-4379-9AD1-B359730DFD67}" dt="2020-04-26T22:11:29.261" v="7061" actId="14100"/>
          <ac:spMkLst>
            <pc:docMk/>
            <pc:sldMk cId="2202167961" sldId="259"/>
            <ac:spMk id="31" creationId="{6F255353-EF32-4DE6-AB9B-A5DE501058A8}"/>
          </ac:spMkLst>
        </pc:spChg>
        <pc:spChg chg="add del mod">
          <ac:chgData name="Krebsbach, Taylor" userId="7c3bed65-3457-4966-b7d1-871c5088e712" providerId="ADAL" clId="{3F577793-2A7D-4379-9AD1-B359730DFD67}" dt="2020-04-26T22:09:54.396" v="7046" actId="478"/>
          <ac:spMkLst>
            <pc:docMk/>
            <pc:sldMk cId="2202167961" sldId="259"/>
            <ac:spMk id="47" creationId="{A16B0938-408A-4F55-95DC-1DC25D37CB6B}"/>
          </ac:spMkLst>
        </pc:spChg>
        <pc:spChg chg="add del mod">
          <ac:chgData name="Krebsbach, Taylor" userId="7c3bed65-3457-4966-b7d1-871c5088e712" providerId="ADAL" clId="{3F577793-2A7D-4379-9AD1-B359730DFD67}" dt="2020-04-26T22:10:00.017" v="7048" actId="478"/>
          <ac:spMkLst>
            <pc:docMk/>
            <pc:sldMk cId="2202167961" sldId="259"/>
            <ac:spMk id="48" creationId="{FF2B50D1-E6F9-4FB8-87C0-8D24DC4F15E1}"/>
          </ac:spMkLst>
        </pc:spChg>
        <pc:spChg chg="add del mod">
          <ac:chgData name="Krebsbach, Taylor" userId="7c3bed65-3457-4966-b7d1-871c5088e712" providerId="ADAL" clId="{3F577793-2A7D-4379-9AD1-B359730DFD67}" dt="2020-04-26T22:10:04.110" v="7049" actId="478"/>
          <ac:spMkLst>
            <pc:docMk/>
            <pc:sldMk cId="2202167961" sldId="259"/>
            <ac:spMk id="49" creationId="{DFC093C3-B89A-40B2-ADFF-05C6D1237519}"/>
          </ac:spMkLst>
        </pc:spChg>
        <pc:spChg chg="add del mod">
          <ac:chgData name="Krebsbach, Taylor" userId="7c3bed65-3457-4966-b7d1-871c5088e712" providerId="ADAL" clId="{3F577793-2A7D-4379-9AD1-B359730DFD67}" dt="2020-04-26T22:08:41.187" v="6873" actId="478"/>
          <ac:spMkLst>
            <pc:docMk/>
            <pc:sldMk cId="2202167961" sldId="259"/>
            <ac:spMk id="50" creationId="{91A098C2-600E-4464-9455-FE83FB4009BC}"/>
          </ac:spMkLst>
        </pc:spChg>
        <pc:spChg chg="add del mod">
          <ac:chgData name="Krebsbach, Taylor" userId="7c3bed65-3457-4966-b7d1-871c5088e712" providerId="ADAL" clId="{3F577793-2A7D-4379-9AD1-B359730DFD67}" dt="2020-04-26T14:18:26.933" v="2397" actId="767"/>
          <ac:spMkLst>
            <pc:docMk/>
            <pc:sldMk cId="2202167961" sldId="259"/>
            <ac:spMk id="51" creationId="{EFD841BF-A848-4783-A254-9C91DBF06199}"/>
          </ac:spMkLst>
        </pc:spChg>
        <pc:spChg chg="add mod">
          <ac:chgData name="Krebsbach, Taylor" userId="7c3bed65-3457-4966-b7d1-871c5088e712" providerId="ADAL" clId="{3F577793-2A7D-4379-9AD1-B359730DFD67}" dt="2020-04-26T17:18:30.463" v="5230" actId="2711"/>
          <ac:spMkLst>
            <pc:docMk/>
            <pc:sldMk cId="2202167961" sldId="259"/>
            <ac:spMk id="52" creationId="{0E33AFA4-5C3B-4D30-9516-417515D52B48}"/>
          </ac:spMkLst>
        </pc:spChg>
        <pc:spChg chg="add">
          <ac:chgData name="Krebsbach, Taylor" userId="7c3bed65-3457-4966-b7d1-871c5088e712" providerId="ADAL" clId="{3F577793-2A7D-4379-9AD1-B359730DFD67}" dt="2020-04-26T17:02:04.513" v="4708"/>
          <ac:spMkLst>
            <pc:docMk/>
            <pc:sldMk cId="2202167961" sldId="259"/>
            <ac:spMk id="57" creationId="{3566000F-8011-47B9-B655-AB56AC86A934}"/>
          </ac:spMkLst>
        </pc:spChg>
        <pc:spChg chg="add">
          <ac:chgData name="Krebsbach, Taylor" userId="7c3bed65-3457-4966-b7d1-871c5088e712" providerId="ADAL" clId="{3F577793-2A7D-4379-9AD1-B359730DFD67}" dt="2020-04-26T17:02:04.513" v="4708"/>
          <ac:spMkLst>
            <pc:docMk/>
            <pc:sldMk cId="2202167961" sldId="259"/>
            <ac:spMk id="58" creationId="{47D253FA-5B5C-4521-875A-AB7134D42882}"/>
          </ac:spMkLst>
        </pc:spChg>
        <pc:grpChg chg="add mod">
          <ac:chgData name="Krebsbach, Taylor" userId="7c3bed65-3457-4966-b7d1-871c5088e712" providerId="ADAL" clId="{3F577793-2A7D-4379-9AD1-B359730DFD67}" dt="2020-04-26T03:20:39.328" v="1424"/>
          <ac:grpSpMkLst>
            <pc:docMk/>
            <pc:sldMk cId="2202167961" sldId="259"/>
            <ac:grpSpMk id="6" creationId="{DA7709D3-910F-480F-9DF7-FBAA37E3010F}"/>
          </ac:grpSpMkLst>
        </pc:grpChg>
        <pc:grpChg chg="add mod">
          <ac:chgData name="Krebsbach, Taylor" userId="7c3bed65-3457-4966-b7d1-871c5088e712" providerId="ADAL" clId="{3F577793-2A7D-4379-9AD1-B359730DFD67}" dt="2020-04-26T13:58:44.669" v="1789"/>
          <ac:grpSpMkLst>
            <pc:docMk/>
            <pc:sldMk cId="2202167961" sldId="259"/>
            <ac:grpSpMk id="17" creationId="{DA7709D3-910F-480F-9DF7-FBAA37E3010F}"/>
          </ac:grpSpMkLst>
        </pc:grpChg>
        <pc:grpChg chg="add mod">
          <ac:chgData name="Krebsbach, Taylor" userId="7c3bed65-3457-4966-b7d1-871c5088e712" providerId="ADAL" clId="{3F577793-2A7D-4379-9AD1-B359730DFD67}" dt="2020-04-26T22:10:17.996" v="7050" actId="14100"/>
          <ac:grpSpMkLst>
            <pc:docMk/>
            <pc:sldMk cId="2202167961" sldId="259"/>
            <ac:grpSpMk id="53" creationId="{B54BB818-CC56-446E-A684-3A52AD4D069C}"/>
          </ac:grpSpMkLst>
        </pc:grpChg>
        <pc:grpChg chg="add mod">
          <ac:chgData name="Krebsbach, Taylor" userId="7c3bed65-3457-4966-b7d1-871c5088e712" providerId="ADAL" clId="{3F577793-2A7D-4379-9AD1-B359730DFD67}" dt="2020-04-26T17:02:06.390" v="4709"/>
          <ac:grpSpMkLst>
            <pc:docMk/>
            <pc:sldMk cId="2202167961" sldId="259"/>
            <ac:grpSpMk id="54" creationId="{DA7709D3-910F-480F-9DF7-FBAA37E3010F}"/>
          </ac:grpSpMkLst>
        </pc:grpChg>
        <pc:graphicFrameChg chg="del">
          <ac:chgData name="Krebsbach, Taylor" userId="7c3bed65-3457-4966-b7d1-871c5088e712" providerId="ADAL" clId="{3F577793-2A7D-4379-9AD1-B359730DFD67}" dt="2020-04-26T03:14:55.826" v="1292" actId="478"/>
          <ac:graphicFrameMkLst>
            <pc:docMk/>
            <pc:sldMk cId="2202167961" sldId="259"/>
            <ac:graphicFrameMk id="5" creationId="{32DE9D24-D418-4993-8B09-EFB4F49DD362}"/>
          </ac:graphicFrameMkLst>
        </pc:graphicFrameChg>
        <pc:graphicFrameChg chg="add mod">
          <ac:chgData name="Krebsbach, Taylor" userId="7c3bed65-3457-4966-b7d1-871c5088e712" providerId="ADAL" clId="{3F577793-2A7D-4379-9AD1-B359730DFD67}" dt="2020-04-26T03:20:30.855" v="1422" actId="1076"/>
          <ac:graphicFrameMkLst>
            <pc:docMk/>
            <pc:sldMk cId="2202167961" sldId="259"/>
            <ac:graphicFrameMk id="7" creationId="{A7BC23B5-1372-4B09-A4E7-A6A6E8262153}"/>
          </ac:graphicFrameMkLst>
        </pc:graphicFrameChg>
        <pc:graphicFrameChg chg="add">
          <ac:chgData name="Krebsbach, Taylor" userId="7c3bed65-3457-4966-b7d1-871c5088e712" providerId="ADAL" clId="{3F577793-2A7D-4379-9AD1-B359730DFD67}" dt="2020-04-26T13:58:42.387" v="1788"/>
          <ac:graphicFrameMkLst>
            <pc:docMk/>
            <pc:sldMk cId="2202167961" sldId="259"/>
            <ac:graphicFrameMk id="18" creationId="{A7BC23B5-1372-4B09-A4E7-A6A6E8262153}"/>
          </ac:graphicFrameMkLst>
        </pc:graphicFrameChg>
        <pc:graphicFrameChg chg="add">
          <ac:chgData name="Krebsbach, Taylor" userId="7c3bed65-3457-4966-b7d1-871c5088e712" providerId="ADAL" clId="{3F577793-2A7D-4379-9AD1-B359730DFD67}" dt="2020-04-26T17:02:04.513" v="4708"/>
          <ac:graphicFrameMkLst>
            <pc:docMk/>
            <pc:sldMk cId="2202167961" sldId="259"/>
            <ac:graphicFrameMk id="55" creationId="{A7BC23B5-1372-4B09-A4E7-A6A6E8262153}"/>
          </ac:graphicFrameMkLst>
        </pc:graphicFrameChg>
        <pc:picChg chg="add del mod">
          <ac:chgData name="Krebsbach, Taylor" userId="7c3bed65-3457-4966-b7d1-871c5088e712" providerId="ADAL" clId="{3F577793-2A7D-4379-9AD1-B359730DFD67}" dt="2020-04-26T03:21:33.664" v="1431" actId="478"/>
          <ac:picMkLst>
            <pc:docMk/>
            <pc:sldMk cId="2202167961" sldId="259"/>
            <ac:picMk id="15" creationId="{05CBBEB1-1CEC-4DA0-A960-893AC0981897}"/>
          </ac:picMkLst>
        </pc:picChg>
        <pc:picChg chg="add del mod">
          <ac:chgData name="Krebsbach, Taylor" userId="7c3bed65-3457-4966-b7d1-871c5088e712" providerId="ADAL" clId="{3F577793-2A7D-4379-9AD1-B359730DFD67}" dt="2020-04-26T17:02:03.503" v="4706" actId="478"/>
          <ac:picMkLst>
            <pc:docMk/>
            <pc:sldMk cId="2202167961" sldId="259"/>
            <ac:picMk id="16" creationId="{26AFC078-6B8F-4A0D-8CC3-BF1FCD000366}"/>
          </ac:picMkLst>
        </pc:picChg>
        <pc:picChg chg="add mod">
          <ac:chgData name="Krebsbach, Taylor" userId="7c3bed65-3457-4966-b7d1-871c5088e712" providerId="ADAL" clId="{3F577793-2A7D-4379-9AD1-B359730DFD67}" dt="2020-04-26T23:07:27.179" v="8089" actId="14100"/>
          <ac:picMkLst>
            <pc:docMk/>
            <pc:sldMk cId="2202167961" sldId="259"/>
            <ac:picMk id="63" creationId="{7D14C362-305F-436A-85C0-617BCD24A2B1}"/>
          </ac:picMkLst>
        </pc:picChg>
        <pc:cxnChg chg="add">
          <ac:chgData name="Krebsbach, Taylor" userId="7c3bed65-3457-4966-b7d1-871c5088e712" providerId="ADAL" clId="{3F577793-2A7D-4379-9AD1-B359730DFD67}" dt="2020-04-26T03:20:21.579" v="1419"/>
          <ac:cxnSpMkLst>
            <pc:docMk/>
            <pc:sldMk cId="2202167961" sldId="259"/>
            <ac:cxnSpMk id="8" creationId="{11B5755A-67BE-48F7-9435-6E9B62BD77AB}"/>
          </ac:cxnSpMkLst>
        </pc:cxnChg>
        <pc:cxnChg chg="add">
          <ac:chgData name="Krebsbach, Taylor" userId="7c3bed65-3457-4966-b7d1-871c5088e712" providerId="ADAL" clId="{3F577793-2A7D-4379-9AD1-B359730DFD67}" dt="2020-04-26T03:20:21.579" v="1419"/>
          <ac:cxnSpMkLst>
            <pc:docMk/>
            <pc:sldMk cId="2202167961" sldId="259"/>
            <ac:cxnSpMk id="11" creationId="{40656845-E2BC-4E05-A978-B4E480D0AB25}"/>
          </ac:cxnSpMkLst>
        </pc:cxnChg>
        <pc:cxnChg chg="add">
          <ac:chgData name="Krebsbach, Taylor" userId="7c3bed65-3457-4966-b7d1-871c5088e712" providerId="ADAL" clId="{3F577793-2A7D-4379-9AD1-B359730DFD67}" dt="2020-04-26T03:20:21.579" v="1419"/>
          <ac:cxnSpMkLst>
            <pc:docMk/>
            <pc:sldMk cId="2202167961" sldId="259"/>
            <ac:cxnSpMk id="12" creationId="{DE28CB69-F03E-4E2D-B730-90DCF1591E50}"/>
          </ac:cxnSpMkLst>
        </pc:cxnChg>
        <pc:cxnChg chg="add">
          <ac:chgData name="Krebsbach, Taylor" userId="7c3bed65-3457-4966-b7d1-871c5088e712" providerId="ADAL" clId="{3F577793-2A7D-4379-9AD1-B359730DFD67}" dt="2020-04-26T03:20:21.579" v="1419"/>
          <ac:cxnSpMkLst>
            <pc:docMk/>
            <pc:sldMk cId="2202167961" sldId="259"/>
            <ac:cxnSpMk id="13" creationId="{85833149-858E-4D2C-882A-BBCD379F017A}"/>
          </ac:cxnSpMkLst>
        </pc:cxnChg>
        <pc:cxnChg chg="add">
          <ac:chgData name="Krebsbach, Taylor" userId="7c3bed65-3457-4966-b7d1-871c5088e712" providerId="ADAL" clId="{3F577793-2A7D-4379-9AD1-B359730DFD67}" dt="2020-04-26T03:20:21.579" v="1419"/>
          <ac:cxnSpMkLst>
            <pc:docMk/>
            <pc:sldMk cId="2202167961" sldId="259"/>
            <ac:cxnSpMk id="14" creationId="{02AA1EB3-D6E6-4118-BFCD-2E8B750DA583}"/>
          </ac:cxnSpMkLst>
        </pc:cxnChg>
        <pc:cxnChg chg="add">
          <ac:chgData name="Krebsbach, Taylor" userId="7c3bed65-3457-4966-b7d1-871c5088e712" providerId="ADAL" clId="{3F577793-2A7D-4379-9AD1-B359730DFD67}" dt="2020-04-26T13:58:42.387" v="1788"/>
          <ac:cxnSpMkLst>
            <pc:docMk/>
            <pc:sldMk cId="2202167961" sldId="259"/>
            <ac:cxnSpMk id="19" creationId="{11B5755A-67BE-48F7-9435-6E9B62BD77AB}"/>
          </ac:cxnSpMkLst>
        </pc:cxnChg>
        <pc:cxnChg chg="add">
          <ac:chgData name="Krebsbach, Taylor" userId="7c3bed65-3457-4966-b7d1-871c5088e712" providerId="ADAL" clId="{3F577793-2A7D-4379-9AD1-B359730DFD67}" dt="2020-04-26T13:58:42.387" v="1788"/>
          <ac:cxnSpMkLst>
            <pc:docMk/>
            <pc:sldMk cId="2202167961" sldId="259"/>
            <ac:cxnSpMk id="22" creationId="{40656845-E2BC-4E05-A978-B4E480D0AB25}"/>
          </ac:cxnSpMkLst>
        </pc:cxnChg>
        <pc:cxnChg chg="add">
          <ac:chgData name="Krebsbach, Taylor" userId="7c3bed65-3457-4966-b7d1-871c5088e712" providerId="ADAL" clId="{3F577793-2A7D-4379-9AD1-B359730DFD67}" dt="2020-04-26T13:58:42.387" v="1788"/>
          <ac:cxnSpMkLst>
            <pc:docMk/>
            <pc:sldMk cId="2202167961" sldId="259"/>
            <ac:cxnSpMk id="23" creationId="{DE28CB69-F03E-4E2D-B730-90DCF1591E50}"/>
          </ac:cxnSpMkLst>
        </pc:cxnChg>
        <pc:cxnChg chg="add">
          <ac:chgData name="Krebsbach, Taylor" userId="7c3bed65-3457-4966-b7d1-871c5088e712" providerId="ADAL" clId="{3F577793-2A7D-4379-9AD1-B359730DFD67}" dt="2020-04-26T13:58:42.387" v="1788"/>
          <ac:cxnSpMkLst>
            <pc:docMk/>
            <pc:sldMk cId="2202167961" sldId="259"/>
            <ac:cxnSpMk id="24" creationId="{85833149-858E-4D2C-882A-BBCD379F017A}"/>
          </ac:cxnSpMkLst>
        </pc:cxnChg>
        <pc:cxnChg chg="add">
          <ac:chgData name="Krebsbach, Taylor" userId="7c3bed65-3457-4966-b7d1-871c5088e712" providerId="ADAL" clId="{3F577793-2A7D-4379-9AD1-B359730DFD67}" dt="2020-04-26T13:58:42.387" v="1788"/>
          <ac:cxnSpMkLst>
            <pc:docMk/>
            <pc:sldMk cId="2202167961" sldId="259"/>
            <ac:cxnSpMk id="25" creationId="{02AA1EB3-D6E6-4118-BFCD-2E8B750DA583}"/>
          </ac:cxnSpMkLst>
        </pc:cxnChg>
        <pc:cxnChg chg="add mod">
          <ac:chgData name="Krebsbach, Taylor" userId="7c3bed65-3457-4966-b7d1-871c5088e712" providerId="ADAL" clId="{3F577793-2A7D-4379-9AD1-B359730DFD67}" dt="2020-04-26T14:33:40.069" v="3290" actId="164"/>
          <ac:cxnSpMkLst>
            <pc:docMk/>
            <pc:sldMk cId="2202167961" sldId="259"/>
            <ac:cxnSpMk id="33" creationId="{5FCDF8E0-B681-4C0A-B513-F869E8D98349}"/>
          </ac:cxnSpMkLst>
        </pc:cxnChg>
        <pc:cxnChg chg="add mod">
          <ac:chgData name="Krebsbach, Taylor" userId="7c3bed65-3457-4966-b7d1-871c5088e712" providerId="ADAL" clId="{3F577793-2A7D-4379-9AD1-B359730DFD67}" dt="2020-04-26T22:10:29.106" v="7052" actId="14100"/>
          <ac:cxnSpMkLst>
            <pc:docMk/>
            <pc:sldMk cId="2202167961" sldId="259"/>
            <ac:cxnSpMk id="34" creationId="{8FA57FD5-FA75-4175-BCCE-354617E296A0}"/>
          </ac:cxnSpMkLst>
        </pc:cxnChg>
        <pc:cxnChg chg="add mod">
          <ac:chgData name="Krebsbach, Taylor" userId="7c3bed65-3457-4966-b7d1-871c5088e712" providerId="ADAL" clId="{3F577793-2A7D-4379-9AD1-B359730DFD67}" dt="2020-04-26T14:33:40.069" v="3290" actId="164"/>
          <ac:cxnSpMkLst>
            <pc:docMk/>
            <pc:sldMk cId="2202167961" sldId="259"/>
            <ac:cxnSpMk id="37" creationId="{6931DDDA-1052-4A8F-9822-2C8D18DAAB78}"/>
          </ac:cxnSpMkLst>
        </pc:cxnChg>
        <pc:cxnChg chg="add mod ord">
          <ac:chgData name="Krebsbach, Taylor" userId="7c3bed65-3457-4966-b7d1-871c5088e712" providerId="ADAL" clId="{3F577793-2A7D-4379-9AD1-B359730DFD67}" dt="2020-04-26T22:54:42.249" v="7784" actId="167"/>
          <ac:cxnSpMkLst>
            <pc:docMk/>
            <pc:sldMk cId="2202167961" sldId="259"/>
            <ac:cxnSpMk id="42" creationId="{9A663835-21A2-41EE-AEE1-CBEA24E260C9}"/>
          </ac:cxnSpMkLst>
        </pc:cxnChg>
        <pc:cxnChg chg="add mod ord">
          <ac:chgData name="Krebsbach, Taylor" userId="7c3bed65-3457-4966-b7d1-871c5088e712" providerId="ADAL" clId="{3F577793-2A7D-4379-9AD1-B359730DFD67}" dt="2020-04-26T22:11:09.997" v="7058" actId="167"/>
          <ac:cxnSpMkLst>
            <pc:docMk/>
            <pc:sldMk cId="2202167961" sldId="259"/>
            <ac:cxnSpMk id="44" creationId="{DB5660B7-8F3C-4FB1-8D63-3922408FC44E}"/>
          </ac:cxnSpMkLst>
        </pc:cxnChg>
        <pc:cxnChg chg="add">
          <ac:chgData name="Krebsbach, Taylor" userId="7c3bed65-3457-4966-b7d1-871c5088e712" providerId="ADAL" clId="{3F577793-2A7D-4379-9AD1-B359730DFD67}" dt="2020-04-26T17:02:04.513" v="4708"/>
          <ac:cxnSpMkLst>
            <pc:docMk/>
            <pc:sldMk cId="2202167961" sldId="259"/>
            <ac:cxnSpMk id="56" creationId="{11B5755A-67BE-48F7-9435-6E9B62BD77AB}"/>
          </ac:cxnSpMkLst>
        </pc:cxnChg>
        <pc:cxnChg chg="add">
          <ac:chgData name="Krebsbach, Taylor" userId="7c3bed65-3457-4966-b7d1-871c5088e712" providerId="ADAL" clId="{3F577793-2A7D-4379-9AD1-B359730DFD67}" dt="2020-04-26T17:02:04.513" v="4708"/>
          <ac:cxnSpMkLst>
            <pc:docMk/>
            <pc:sldMk cId="2202167961" sldId="259"/>
            <ac:cxnSpMk id="59" creationId="{40656845-E2BC-4E05-A978-B4E480D0AB25}"/>
          </ac:cxnSpMkLst>
        </pc:cxnChg>
        <pc:cxnChg chg="add">
          <ac:chgData name="Krebsbach, Taylor" userId="7c3bed65-3457-4966-b7d1-871c5088e712" providerId="ADAL" clId="{3F577793-2A7D-4379-9AD1-B359730DFD67}" dt="2020-04-26T17:02:04.513" v="4708"/>
          <ac:cxnSpMkLst>
            <pc:docMk/>
            <pc:sldMk cId="2202167961" sldId="259"/>
            <ac:cxnSpMk id="60" creationId="{DE28CB69-F03E-4E2D-B730-90DCF1591E50}"/>
          </ac:cxnSpMkLst>
        </pc:cxnChg>
        <pc:cxnChg chg="add">
          <ac:chgData name="Krebsbach, Taylor" userId="7c3bed65-3457-4966-b7d1-871c5088e712" providerId="ADAL" clId="{3F577793-2A7D-4379-9AD1-B359730DFD67}" dt="2020-04-26T17:02:04.513" v="4708"/>
          <ac:cxnSpMkLst>
            <pc:docMk/>
            <pc:sldMk cId="2202167961" sldId="259"/>
            <ac:cxnSpMk id="61" creationId="{85833149-858E-4D2C-882A-BBCD379F017A}"/>
          </ac:cxnSpMkLst>
        </pc:cxnChg>
        <pc:cxnChg chg="add">
          <ac:chgData name="Krebsbach, Taylor" userId="7c3bed65-3457-4966-b7d1-871c5088e712" providerId="ADAL" clId="{3F577793-2A7D-4379-9AD1-B359730DFD67}" dt="2020-04-26T17:02:04.513" v="4708"/>
          <ac:cxnSpMkLst>
            <pc:docMk/>
            <pc:sldMk cId="2202167961" sldId="259"/>
            <ac:cxnSpMk id="62" creationId="{02AA1EB3-D6E6-4118-BFCD-2E8B750DA583}"/>
          </ac:cxnSpMkLst>
        </pc:cxnChg>
      </pc:sldChg>
      <pc:sldChg chg="addSp delSp modSp add mod ord modClrScheme chgLayout">
        <pc:chgData name="Krebsbach, Taylor" userId="7c3bed65-3457-4966-b7d1-871c5088e712" providerId="ADAL" clId="{3F577793-2A7D-4379-9AD1-B359730DFD67}" dt="2020-04-27T02:44:28.491" v="9742" actId="20577"/>
        <pc:sldMkLst>
          <pc:docMk/>
          <pc:sldMk cId="3018073276" sldId="260"/>
        </pc:sldMkLst>
        <pc:spChg chg="mod">
          <ac:chgData name="Krebsbach, Taylor" userId="7c3bed65-3457-4966-b7d1-871c5088e712" providerId="ADAL" clId="{3F577793-2A7D-4379-9AD1-B359730DFD67}" dt="2020-04-26T16:42:12.107" v="4336" actId="1076"/>
          <ac:spMkLst>
            <pc:docMk/>
            <pc:sldMk cId="3018073276" sldId="260"/>
            <ac:spMk id="2" creationId="{F60FB16E-6489-4DAC-B621-7F38B5FF0839}"/>
          </ac:spMkLst>
        </pc:spChg>
        <pc:spChg chg="mod">
          <ac:chgData name="Krebsbach, Taylor" userId="7c3bed65-3457-4966-b7d1-871c5088e712" providerId="ADAL" clId="{3F577793-2A7D-4379-9AD1-B359730DFD67}" dt="2020-04-27T02:44:28.491" v="9742" actId="20577"/>
          <ac:spMkLst>
            <pc:docMk/>
            <pc:sldMk cId="3018073276" sldId="260"/>
            <ac:spMk id="3" creationId="{D41D1792-0DF3-4009-B83B-32E23EBFE178}"/>
          </ac:spMkLst>
        </pc:spChg>
        <pc:spChg chg="mod ord modVis">
          <ac:chgData name="Krebsbach, Taylor" userId="7c3bed65-3457-4966-b7d1-871c5088e712" providerId="ADAL" clId="{3F577793-2A7D-4379-9AD1-B359730DFD67}" dt="2020-04-26T16:41:53.503" v="4333" actId="26606"/>
          <ac:spMkLst>
            <pc:docMk/>
            <pc:sldMk cId="3018073276" sldId="260"/>
            <ac:spMk id="4" creationId="{F4FD9B22-C659-4646-ACBF-AF714E08E08F}"/>
          </ac:spMkLst>
        </pc:spChg>
        <pc:spChg chg="add mod">
          <ac:chgData name="Krebsbach, Taylor" userId="7c3bed65-3457-4966-b7d1-871c5088e712" providerId="ADAL" clId="{3F577793-2A7D-4379-9AD1-B359730DFD67}" dt="2020-04-26T22:02:33.215" v="6790" actId="14100"/>
          <ac:spMkLst>
            <pc:docMk/>
            <pc:sldMk cId="3018073276" sldId="260"/>
            <ac:spMk id="5" creationId="{05C623D1-2C81-41DC-B066-A5A87EFBE78C}"/>
          </ac:spMkLst>
        </pc:spChg>
        <pc:spChg chg="add mod">
          <ac:chgData name="Krebsbach, Taylor" userId="7c3bed65-3457-4966-b7d1-871c5088e712" providerId="ADAL" clId="{3F577793-2A7D-4379-9AD1-B359730DFD67}" dt="2020-04-26T22:01:47.840" v="6780" actId="14100"/>
          <ac:spMkLst>
            <pc:docMk/>
            <pc:sldMk cId="3018073276" sldId="260"/>
            <ac:spMk id="7" creationId="{A86C5A82-1BCC-40A7-A238-15C9748549A7}"/>
          </ac:spMkLst>
        </pc:spChg>
        <pc:spChg chg="add mod">
          <ac:chgData name="Krebsbach, Taylor" userId="7c3bed65-3457-4966-b7d1-871c5088e712" providerId="ADAL" clId="{3F577793-2A7D-4379-9AD1-B359730DFD67}" dt="2020-04-26T22:01:55.559" v="6782" actId="1076"/>
          <ac:spMkLst>
            <pc:docMk/>
            <pc:sldMk cId="3018073276" sldId="260"/>
            <ac:spMk id="8" creationId="{6ADC5D96-052F-4A65-8D54-8C406CCCEE2A}"/>
          </ac:spMkLst>
        </pc:spChg>
        <pc:spChg chg="add mod">
          <ac:chgData name="Krebsbach, Taylor" userId="7c3bed65-3457-4966-b7d1-871c5088e712" providerId="ADAL" clId="{3F577793-2A7D-4379-9AD1-B359730DFD67}" dt="2020-04-26T22:02:01.723" v="6784" actId="1076"/>
          <ac:spMkLst>
            <pc:docMk/>
            <pc:sldMk cId="3018073276" sldId="260"/>
            <ac:spMk id="9" creationId="{595C7EB4-00C8-4559-9D2F-01D3BF03BB0C}"/>
          </ac:spMkLst>
        </pc:spChg>
        <pc:spChg chg="add mod">
          <ac:chgData name="Krebsbach, Taylor" userId="7c3bed65-3457-4966-b7d1-871c5088e712" providerId="ADAL" clId="{3F577793-2A7D-4379-9AD1-B359730DFD67}" dt="2020-04-26T22:02:13.836" v="6786" actId="1076"/>
          <ac:spMkLst>
            <pc:docMk/>
            <pc:sldMk cId="3018073276" sldId="260"/>
            <ac:spMk id="10" creationId="{F4947256-22DE-4836-999A-1BA4645A277F}"/>
          </ac:spMkLst>
        </pc:spChg>
        <pc:spChg chg="add del mod">
          <ac:chgData name="Krebsbach, Taylor" userId="7c3bed65-3457-4966-b7d1-871c5088e712" providerId="ADAL" clId="{3F577793-2A7D-4379-9AD1-B359730DFD67}" dt="2020-04-26T16:41:51.460" v="4330" actId="26606"/>
          <ac:spMkLst>
            <pc:docMk/>
            <pc:sldMk cId="3018073276" sldId="260"/>
            <ac:spMk id="11" creationId="{A4B22D85-4890-4A01-B131-8BA27D5F40BD}"/>
          </ac:spMkLst>
        </pc:spChg>
        <pc:spChg chg="add mod">
          <ac:chgData name="Krebsbach, Taylor" userId="7c3bed65-3457-4966-b7d1-871c5088e712" providerId="ADAL" clId="{3F577793-2A7D-4379-9AD1-B359730DFD67}" dt="2020-04-26T22:02:22.364" v="6788" actId="1076"/>
          <ac:spMkLst>
            <pc:docMk/>
            <pc:sldMk cId="3018073276" sldId="260"/>
            <ac:spMk id="11" creationId="{AF79586C-6732-46EF-AFEC-0B41F1E7C97B}"/>
          </ac:spMkLst>
        </pc:spChg>
        <pc:spChg chg="mod">
          <ac:chgData name="Krebsbach, Taylor" userId="7c3bed65-3457-4966-b7d1-871c5088e712" providerId="ADAL" clId="{3F577793-2A7D-4379-9AD1-B359730DFD67}" dt="2020-04-26T23:09:41.297" v="8095" actId="1076"/>
          <ac:spMkLst>
            <pc:docMk/>
            <pc:sldMk cId="3018073276" sldId="260"/>
            <ac:spMk id="12" creationId="{F8BA61DC-4B88-4CE6-8841-79AFECBB9598}"/>
          </ac:spMkLst>
        </pc:spChg>
        <pc:spChg chg="add del mod">
          <ac:chgData name="Krebsbach, Taylor" userId="7c3bed65-3457-4966-b7d1-871c5088e712" providerId="ADAL" clId="{3F577793-2A7D-4379-9AD1-B359730DFD67}" dt="2020-04-26T16:41:51.460" v="4330" actId="26606"/>
          <ac:spMkLst>
            <pc:docMk/>
            <pc:sldMk cId="3018073276" sldId="260"/>
            <ac:spMk id="13" creationId="{D0F249F6-F728-443C-B558-E372B2676E4C}"/>
          </ac:spMkLst>
        </pc:spChg>
        <pc:graphicFrameChg chg="del">
          <ac:chgData name="Krebsbach, Taylor" userId="7c3bed65-3457-4966-b7d1-871c5088e712" providerId="ADAL" clId="{3F577793-2A7D-4379-9AD1-B359730DFD67}" dt="2020-04-26T14:31:06.164" v="2879" actId="478"/>
          <ac:graphicFrameMkLst>
            <pc:docMk/>
            <pc:sldMk cId="3018073276" sldId="260"/>
            <ac:graphicFrameMk id="5" creationId="{32DE9D24-D418-4993-8B09-EFB4F49DD362}"/>
          </ac:graphicFrameMkLst>
        </pc:graphicFrameChg>
        <pc:graphicFrameChg chg="add del modGraphic">
          <ac:chgData name="Krebsbach, Taylor" userId="7c3bed65-3457-4966-b7d1-871c5088e712" providerId="ADAL" clId="{3F577793-2A7D-4379-9AD1-B359730DFD67}" dt="2020-04-26T22:04:26.813" v="6817" actId="478"/>
          <ac:graphicFrameMkLst>
            <pc:docMk/>
            <pc:sldMk cId="3018073276" sldId="260"/>
            <ac:graphicFrameMk id="13" creationId="{4B4E87DC-6899-424C-84F0-33B985B5AA17}"/>
          </ac:graphicFrameMkLst>
        </pc:graphicFrameChg>
        <pc:picChg chg="add mod ord">
          <ac:chgData name="Krebsbach, Taylor" userId="7c3bed65-3457-4966-b7d1-871c5088e712" providerId="ADAL" clId="{3F577793-2A7D-4379-9AD1-B359730DFD67}" dt="2020-04-26T16:57:20.858" v="4679" actId="1076"/>
          <ac:picMkLst>
            <pc:docMk/>
            <pc:sldMk cId="3018073276" sldId="260"/>
            <ac:picMk id="6" creationId="{84889BCB-F992-459C-8D7B-321501973F73}"/>
          </ac:picMkLst>
        </pc:picChg>
      </pc:sldChg>
      <pc:sldChg chg="addSp delSp modSp add ord">
        <pc:chgData name="Krebsbach, Taylor" userId="7c3bed65-3457-4966-b7d1-871c5088e712" providerId="ADAL" clId="{3F577793-2A7D-4379-9AD1-B359730DFD67}" dt="2020-04-27T02:45:47.605" v="9747" actId="20577"/>
        <pc:sldMkLst>
          <pc:docMk/>
          <pc:sldMk cId="2570137184" sldId="261"/>
        </pc:sldMkLst>
        <pc:spChg chg="mod">
          <ac:chgData name="Krebsbach, Taylor" userId="7c3bed65-3457-4966-b7d1-871c5088e712" providerId="ADAL" clId="{3F577793-2A7D-4379-9AD1-B359730DFD67}" dt="2020-04-26T17:18:08.477" v="5227" actId="2711"/>
          <ac:spMkLst>
            <pc:docMk/>
            <pc:sldMk cId="2570137184" sldId="261"/>
            <ac:spMk id="2" creationId="{F60FB16E-6489-4DAC-B621-7F38B5FF0839}"/>
          </ac:spMkLst>
        </pc:spChg>
        <pc:spChg chg="mod">
          <ac:chgData name="Krebsbach, Taylor" userId="7c3bed65-3457-4966-b7d1-871c5088e712" providerId="ADAL" clId="{3F577793-2A7D-4379-9AD1-B359730DFD67}" dt="2020-04-27T02:45:47.605" v="9747" actId="20577"/>
          <ac:spMkLst>
            <pc:docMk/>
            <pc:sldMk cId="2570137184" sldId="261"/>
            <ac:spMk id="3" creationId="{D41D1792-0DF3-4009-B83B-32E23EBFE178}"/>
          </ac:spMkLst>
        </pc:spChg>
        <pc:spChg chg="mod">
          <ac:chgData name="Krebsbach, Taylor" userId="7c3bed65-3457-4966-b7d1-871c5088e712" providerId="ADAL" clId="{3F577793-2A7D-4379-9AD1-B359730DFD67}" dt="2020-04-26T17:18:08.477" v="5227" actId="2711"/>
          <ac:spMkLst>
            <pc:docMk/>
            <pc:sldMk cId="2570137184" sldId="261"/>
            <ac:spMk id="4" creationId="{F4FD9B22-C659-4646-ACBF-AF714E08E08F}"/>
          </ac:spMkLst>
        </pc:spChg>
        <pc:spChg chg="del">
          <ac:chgData name="Krebsbach, Taylor" userId="7c3bed65-3457-4966-b7d1-871c5088e712" providerId="ADAL" clId="{3F577793-2A7D-4379-9AD1-B359730DFD67}" dt="2020-04-26T23:10:09.417" v="8099" actId="478"/>
          <ac:spMkLst>
            <pc:docMk/>
            <pc:sldMk cId="2570137184" sldId="261"/>
            <ac:spMk id="6" creationId="{56673092-887D-4A3C-B2EC-12229D748E63}"/>
          </ac:spMkLst>
        </pc:spChg>
        <pc:spChg chg="add mod">
          <ac:chgData name="Krebsbach, Taylor" userId="7c3bed65-3457-4966-b7d1-871c5088e712" providerId="ADAL" clId="{3F577793-2A7D-4379-9AD1-B359730DFD67}" dt="2020-04-27T02:45:24.270" v="9746" actId="1076"/>
          <ac:spMkLst>
            <pc:docMk/>
            <pc:sldMk cId="2570137184" sldId="261"/>
            <ac:spMk id="11" creationId="{8F327934-9F53-49FD-8B49-445FDE264052}"/>
          </ac:spMkLst>
        </pc:spChg>
        <pc:graphicFrameChg chg="add mod modGraphic">
          <ac:chgData name="Krebsbach, Taylor" userId="7c3bed65-3457-4966-b7d1-871c5088e712" providerId="ADAL" clId="{3F577793-2A7D-4379-9AD1-B359730DFD67}" dt="2020-04-26T22:14:54.778" v="7218" actId="20577"/>
          <ac:graphicFrameMkLst>
            <pc:docMk/>
            <pc:sldMk cId="2570137184" sldId="261"/>
            <ac:graphicFrameMk id="5" creationId="{A4A2E9EA-F497-49AD-8A91-D7B1A43780E0}"/>
          </ac:graphicFrameMkLst>
        </pc:graphicFrameChg>
        <pc:graphicFrameChg chg="add mod">
          <ac:chgData name="Krebsbach, Taylor" userId="7c3bed65-3457-4966-b7d1-871c5088e712" providerId="ADAL" clId="{3F577793-2A7D-4379-9AD1-B359730DFD67}" dt="2020-04-26T17:32:23.167" v="5321" actId="571"/>
          <ac:graphicFrameMkLst>
            <pc:docMk/>
            <pc:sldMk cId="2570137184" sldId="261"/>
            <ac:graphicFrameMk id="14" creationId="{42FD37C7-5ADD-4A90-87BB-906B28EA91DB}"/>
          </ac:graphicFrameMkLst>
        </pc:graphicFrameChg>
        <pc:picChg chg="add del mod">
          <ac:chgData name="Krebsbach, Taylor" userId="7c3bed65-3457-4966-b7d1-871c5088e712" providerId="ADAL" clId="{3F577793-2A7D-4379-9AD1-B359730DFD67}" dt="2020-04-26T23:10:32.605" v="8102" actId="478"/>
          <ac:picMkLst>
            <pc:docMk/>
            <pc:sldMk cId="2570137184" sldId="261"/>
            <ac:picMk id="7" creationId="{E730327B-A9CD-4D9D-9D1B-82C5422AD056}"/>
          </ac:picMkLst>
        </pc:picChg>
        <pc:picChg chg="add del mod">
          <ac:chgData name="Krebsbach, Taylor" userId="7c3bed65-3457-4966-b7d1-871c5088e712" providerId="ADAL" clId="{3F577793-2A7D-4379-9AD1-B359730DFD67}" dt="2020-04-26T22:15:20.343" v="7223" actId="478"/>
          <ac:picMkLst>
            <pc:docMk/>
            <pc:sldMk cId="2570137184" sldId="261"/>
            <ac:picMk id="8" creationId="{17361FAE-2122-4242-9F39-6ADD7BB8A8BB}"/>
          </ac:picMkLst>
        </pc:picChg>
        <pc:picChg chg="add del mod">
          <ac:chgData name="Krebsbach, Taylor" userId="7c3bed65-3457-4966-b7d1-871c5088e712" providerId="ADAL" clId="{3F577793-2A7D-4379-9AD1-B359730DFD67}" dt="2020-04-26T17:23:52.186" v="5268" actId="478"/>
          <ac:picMkLst>
            <pc:docMk/>
            <pc:sldMk cId="2570137184" sldId="261"/>
            <ac:picMk id="9" creationId="{A30F0BD4-95C8-460A-9576-8A6017D47EB2}"/>
          </ac:picMkLst>
        </pc:picChg>
        <pc:picChg chg="add mod">
          <ac:chgData name="Krebsbach, Taylor" userId="7c3bed65-3457-4966-b7d1-871c5088e712" providerId="ADAL" clId="{3F577793-2A7D-4379-9AD1-B359730DFD67}" dt="2020-04-26T22:14:45.153" v="7215" actId="14100"/>
          <ac:picMkLst>
            <pc:docMk/>
            <pc:sldMk cId="2570137184" sldId="261"/>
            <ac:picMk id="9" creationId="{E8B8519A-EEFF-4165-B43F-880F2DA391B7}"/>
          </ac:picMkLst>
        </pc:picChg>
        <pc:picChg chg="add del mod">
          <ac:chgData name="Krebsbach, Taylor" userId="7c3bed65-3457-4966-b7d1-871c5088e712" providerId="ADAL" clId="{3F577793-2A7D-4379-9AD1-B359730DFD67}" dt="2020-04-26T22:14:20.387" v="7209" actId="478"/>
          <ac:picMkLst>
            <pc:docMk/>
            <pc:sldMk cId="2570137184" sldId="261"/>
            <ac:picMk id="10" creationId="{3F0781C8-42EF-45BB-8DF8-4EC74EBFAD9B}"/>
          </ac:picMkLst>
        </pc:picChg>
        <pc:picChg chg="add mod">
          <ac:chgData name="Krebsbach, Taylor" userId="7c3bed65-3457-4966-b7d1-871c5088e712" providerId="ADAL" clId="{3F577793-2A7D-4379-9AD1-B359730DFD67}" dt="2020-04-26T23:11:35.404" v="8110" actId="1076"/>
          <ac:picMkLst>
            <pc:docMk/>
            <pc:sldMk cId="2570137184" sldId="261"/>
            <ac:picMk id="10" creationId="{C055FA46-9115-4856-A8F4-129733C9F840}"/>
          </ac:picMkLst>
        </pc:picChg>
        <pc:picChg chg="add del mod">
          <ac:chgData name="Krebsbach, Taylor" userId="7c3bed65-3457-4966-b7d1-871c5088e712" providerId="ADAL" clId="{3F577793-2A7D-4379-9AD1-B359730DFD67}" dt="2020-04-26T22:14:38.078" v="7213" actId="478"/>
          <ac:picMkLst>
            <pc:docMk/>
            <pc:sldMk cId="2570137184" sldId="261"/>
            <ac:picMk id="11" creationId="{048FBFB7-052B-4BF7-9944-293ED36AFACE}"/>
          </ac:picMkLst>
        </pc:picChg>
        <pc:picChg chg="add del mod">
          <ac:chgData name="Krebsbach, Taylor" userId="7c3bed65-3457-4966-b7d1-871c5088e712" providerId="ADAL" clId="{3F577793-2A7D-4379-9AD1-B359730DFD67}" dt="2020-04-26T22:14:39.653" v="7214" actId="478"/>
          <ac:picMkLst>
            <pc:docMk/>
            <pc:sldMk cId="2570137184" sldId="261"/>
            <ac:picMk id="12" creationId="{DDC3E5E6-D299-4D70-ABEB-AA69A0EF89D8}"/>
          </ac:picMkLst>
        </pc:picChg>
        <pc:picChg chg="add del mod">
          <ac:chgData name="Krebsbach, Taylor" userId="7c3bed65-3457-4966-b7d1-871c5088e712" providerId="ADAL" clId="{3F577793-2A7D-4379-9AD1-B359730DFD67}" dt="2020-04-26T22:14:57.638" v="7219" actId="478"/>
          <ac:picMkLst>
            <pc:docMk/>
            <pc:sldMk cId="2570137184" sldId="261"/>
            <ac:picMk id="13" creationId="{279BAC91-5883-418E-B18F-957C50B9E477}"/>
          </ac:picMkLst>
        </pc:picChg>
        <pc:picChg chg="add mod">
          <ac:chgData name="Krebsbach, Taylor" userId="7c3bed65-3457-4966-b7d1-871c5088e712" providerId="ADAL" clId="{3F577793-2A7D-4379-9AD1-B359730DFD67}" dt="2020-04-27T00:10:29.731" v="9277" actId="14100"/>
          <ac:picMkLst>
            <pc:docMk/>
            <pc:sldMk cId="2570137184" sldId="261"/>
            <ac:picMk id="13" creationId="{E294BF7C-5FF1-4410-9D6F-88AFB77E888A}"/>
          </ac:picMkLst>
        </pc:picChg>
        <pc:picChg chg="add del mod">
          <ac:chgData name="Krebsbach, Taylor" userId="7c3bed65-3457-4966-b7d1-871c5088e712" providerId="ADAL" clId="{3F577793-2A7D-4379-9AD1-B359730DFD67}" dt="2020-04-26T17:46:13.944" v="6246"/>
          <ac:picMkLst>
            <pc:docMk/>
            <pc:sldMk cId="2570137184" sldId="261"/>
            <ac:picMk id="15" creationId="{3C7F1B26-6FDC-4286-900D-3AFA27B7AFB5}"/>
          </ac:picMkLst>
        </pc:picChg>
        <pc:picChg chg="add del mod">
          <ac:chgData name="Krebsbach, Taylor" userId="7c3bed65-3457-4966-b7d1-871c5088e712" providerId="ADAL" clId="{3F577793-2A7D-4379-9AD1-B359730DFD67}" dt="2020-04-27T00:10:09.745" v="9271" actId="478"/>
          <ac:picMkLst>
            <pc:docMk/>
            <pc:sldMk cId="2570137184" sldId="261"/>
            <ac:picMk id="15" creationId="{D346AA60-7760-40D0-AF93-FDBC8CBE5CFC}"/>
          </ac:picMkLst>
        </pc:picChg>
        <pc:picChg chg="add mod">
          <ac:chgData name="Krebsbach, Taylor" userId="7c3bed65-3457-4966-b7d1-871c5088e712" providerId="ADAL" clId="{3F577793-2A7D-4379-9AD1-B359730DFD67}" dt="2020-04-26T22:38:11.233" v="7648" actId="14100"/>
          <ac:picMkLst>
            <pc:docMk/>
            <pc:sldMk cId="2570137184" sldId="261"/>
            <ac:picMk id="17" creationId="{ACAB11BC-4F26-4096-9739-772CBF97BA0F}"/>
          </ac:picMkLst>
        </pc:picChg>
      </pc:sldChg>
      <pc:sldChg chg="addSp modSp add mod modClrScheme chgLayout">
        <pc:chgData name="Krebsbach, Taylor" userId="7c3bed65-3457-4966-b7d1-871c5088e712" providerId="ADAL" clId="{3F577793-2A7D-4379-9AD1-B359730DFD67}" dt="2020-04-27T02:39:00.259" v="9311" actId="20577"/>
        <pc:sldMkLst>
          <pc:docMk/>
          <pc:sldMk cId="3197459686" sldId="262"/>
        </pc:sldMkLst>
        <pc:spChg chg="mod">
          <ac:chgData name="Krebsbach, Taylor" userId="7c3bed65-3457-4966-b7d1-871c5088e712" providerId="ADAL" clId="{3F577793-2A7D-4379-9AD1-B359730DFD67}" dt="2020-04-26T17:46:55.968" v="6264" actId="26606"/>
          <ac:spMkLst>
            <pc:docMk/>
            <pc:sldMk cId="3197459686" sldId="262"/>
            <ac:spMk id="2" creationId="{F60FB16E-6489-4DAC-B621-7F38B5FF0839}"/>
          </ac:spMkLst>
        </pc:spChg>
        <pc:spChg chg="mod ord">
          <ac:chgData name="Krebsbach, Taylor" userId="7c3bed65-3457-4966-b7d1-871c5088e712" providerId="ADAL" clId="{3F577793-2A7D-4379-9AD1-B359730DFD67}" dt="2020-04-26T23:49:59.250" v="9165" actId="1076"/>
          <ac:spMkLst>
            <pc:docMk/>
            <pc:sldMk cId="3197459686" sldId="262"/>
            <ac:spMk id="3" creationId="{D41D1792-0DF3-4009-B83B-32E23EBFE178}"/>
          </ac:spMkLst>
        </pc:spChg>
        <pc:spChg chg="mod ord modVis">
          <ac:chgData name="Krebsbach, Taylor" userId="7c3bed65-3457-4966-b7d1-871c5088e712" providerId="ADAL" clId="{3F577793-2A7D-4379-9AD1-B359730DFD67}" dt="2020-04-26T17:46:55.968" v="6264" actId="26606"/>
          <ac:spMkLst>
            <pc:docMk/>
            <pc:sldMk cId="3197459686" sldId="262"/>
            <ac:spMk id="4" creationId="{F4FD9B22-C659-4646-ACBF-AF714E08E08F}"/>
          </ac:spMkLst>
        </pc:spChg>
        <pc:spChg chg="add mod">
          <ac:chgData name="Krebsbach, Taylor" userId="7c3bed65-3457-4966-b7d1-871c5088e712" providerId="ADAL" clId="{3F577793-2A7D-4379-9AD1-B359730DFD67}" dt="2020-04-27T02:39:00.259" v="9311" actId="20577"/>
          <ac:spMkLst>
            <pc:docMk/>
            <pc:sldMk cId="3197459686" sldId="262"/>
            <ac:spMk id="6" creationId="{B13F5BF4-B55A-45E6-8FDD-0DE217744B28}"/>
          </ac:spMkLst>
        </pc:spChg>
        <pc:spChg chg="mod">
          <ac:chgData name="Krebsbach, Taylor" userId="7c3bed65-3457-4966-b7d1-871c5088e712" providerId="ADAL" clId="{3F577793-2A7D-4379-9AD1-B359730DFD67}" dt="2020-04-26T23:10:17.982" v="8101" actId="20577"/>
          <ac:spMkLst>
            <pc:docMk/>
            <pc:sldMk cId="3197459686" sldId="262"/>
            <ac:spMk id="7" creationId="{8BCD675C-BC0C-4DF0-88D6-7F2C768EAE91}"/>
          </ac:spMkLst>
        </pc:spChg>
        <pc:picChg chg="add mod">
          <ac:chgData name="Krebsbach, Taylor" userId="7c3bed65-3457-4966-b7d1-871c5088e712" providerId="ADAL" clId="{3F577793-2A7D-4379-9AD1-B359730DFD67}" dt="2020-04-26T23:48:05.195" v="9102" actId="1076"/>
          <ac:picMkLst>
            <pc:docMk/>
            <pc:sldMk cId="3197459686" sldId="262"/>
            <ac:picMk id="5" creationId="{91780040-C0FC-4EF7-A809-7212FE5D824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fticonsulting-my.sharepoint.com/personal/taylor_krebsbach_fticonsulting_com/Documents/Desktop/Grad%20School/ST540/Final%20Presentation/DataConsolidation%20w%20graph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WA Deaths per 100K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'[DataConsolidation w graphs.xlsx]WA Graph'!$B$3</c:f>
              <c:strCache>
                <c:ptCount val="1"/>
                <c:pt idx="0">
                  <c:v>Deaths per 100K Population</c:v>
                </c:pt>
              </c:strCache>
            </c:strRef>
          </c:tx>
          <c:spPr>
            <a:ln w="28575" cap="rnd">
              <a:solidFill>
                <a:schemeClr val="accent1"/>
              </a:solidFill>
              <a:round/>
            </a:ln>
            <a:effectLst/>
          </c:spPr>
          <c:marker>
            <c:symbol val="none"/>
          </c:marker>
          <c:cat>
            <c:numRef>
              <c:f>'[DataConsolidation w graphs.xlsx]WA Graph'!$A$4:$A$44</c:f>
              <c:numCache>
                <c:formatCode>m/d/yyyy</c:formatCode>
                <c:ptCount val="41"/>
                <c:pt idx="0">
                  <c:v>43891</c:v>
                </c:pt>
                <c:pt idx="1">
                  <c:v>43892</c:v>
                </c:pt>
                <c:pt idx="2">
                  <c:v>43893</c:v>
                </c:pt>
                <c:pt idx="3">
                  <c:v>43894</c:v>
                </c:pt>
                <c:pt idx="4">
                  <c:v>43895</c:v>
                </c:pt>
                <c:pt idx="5">
                  <c:v>43896</c:v>
                </c:pt>
                <c:pt idx="6">
                  <c:v>43897</c:v>
                </c:pt>
                <c:pt idx="7">
                  <c:v>43898</c:v>
                </c:pt>
                <c:pt idx="8">
                  <c:v>43899</c:v>
                </c:pt>
                <c:pt idx="9">
                  <c:v>43900</c:v>
                </c:pt>
                <c:pt idx="10">
                  <c:v>43901</c:v>
                </c:pt>
                <c:pt idx="11">
                  <c:v>43902</c:v>
                </c:pt>
                <c:pt idx="12">
                  <c:v>43903</c:v>
                </c:pt>
                <c:pt idx="13">
                  <c:v>43904</c:v>
                </c:pt>
                <c:pt idx="14">
                  <c:v>43905</c:v>
                </c:pt>
                <c:pt idx="15">
                  <c:v>43906</c:v>
                </c:pt>
                <c:pt idx="16">
                  <c:v>43907</c:v>
                </c:pt>
                <c:pt idx="17">
                  <c:v>43908</c:v>
                </c:pt>
                <c:pt idx="18">
                  <c:v>43909</c:v>
                </c:pt>
                <c:pt idx="19">
                  <c:v>43910</c:v>
                </c:pt>
                <c:pt idx="20">
                  <c:v>43911</c:v>
                </c:pt>
                <c:pt idx="21">
                  <c:v>43912</c:v>
                </c:pt>
                <c:pt idx="22">
                  <c:v>43913</c:v>
                </c:pt>
                <c:pt idx="23">
                  <c:v>43914</c:v>
                </c:pt>
                <c:pt idx="24">
                  <c:v>43915</c:v>
                </c:pt>
                <c:pt idx="25">
                  <c:v>43916</c:v>
                </c:pt>
                <c:pt idx="26">
                  <c:v>43917</c:v>
                </c:pt>
                <c:pt idx="27">
                  <c:v>43918</c:v>
                </c:pt>
                <c:pt idx="28">
                  <c:v>43919</c:v>
                </c:pt>
                <c:pt idx="29">
                  <c:v>43920</c:v>
                </c:pt>
                <c:pt idx="30">
                  <c:v>43921</c:v>
                </c:pt>
                <c:pt idx="31">
                  <c:v>43922</c:v>
                </c:pt>
                <c:pt idx="32">
                  <c:v>43923</c:v>
                </c:pt>
                <c:pt idx="33">
                  <c:v>43924</c:v>
                </c:pt>
                <c:pt idx="34">
                  <c:v>43925</c:v>
                </c:pt>
                <c:pt idx="35">
                  <c:v>43926</c:v>
                </c:pt>
                <c:pt idx="36">
                  <c:v>43927</c:v>
                </c:pt>
                <c:pt idx="37">
                  <c:v>43928</c:v>
                </c:pt>
                <c:pt idx="38">
                  <c:v>43929</c:v>
                </c:pt>
                <c:pt idx="39">
                  <c:v>43930</c:v>
                </c:pt>
                <c:pt idx="40">
                  <c:v>43931</c:v>
                </c:pt>
              </c:numCache>
            </c:numRef>
          </c:cat>
          <c:val>
            <c:numRef>
              <c:f>'[DataConsolidation w graphs.xlsx]WA Graph'!$B$4:$B$44</c:f>
              <c:numCache>
                <c:formatCode>General</c:formatCode>
                <c:ptCount val="41"/>
                <c:pt idx="0">
                  <c:v>0.10260231534949876</c:v>
                </c:pt>
                <c:pt idx="1">
                  <c:v>0.14107818360556079</c:v>
                </c:pt>
                <c:pt idx="2">
                  <c:v>0.17955405186162282</c:v>
                </c:pt>
                <c:pt idx="3">
                  <c:v>0.20520463069899753</c:v>
                </c:pt>
                <c:pt idx="4">
                  <c:v>0.25650578837374688</c:v>
                </c:pt>
                <c:pt idx="5">
                  <c:v>0.33345752488587094</c:v>
                </c:pt>
                <c:pt idx="6">
                  <c:v>0.34628281430455832</c:v>
                </c:pt>
                <c:pt idx="7">
                  <c:v>0.39758397197930767</c:v>
                </c:pt>
                <c:pt idx="8">
                  <c:v>0.44888512965405702</c:v>
                </c:pt>
                <c:pt idx="9">
                  <c:v>0.47453570849143173</c:v>
                </c:pt>
                <c:pt idx="10">
                  <c:v>0.51301157674749376</c:v>
                </c:pt>
                <c:pt idx="11">
                  <c:v>0.56431273442224317</c:v>
                </c:pt>
                <c:pt idx="12">
                  <c:v>0.60278860267830514</c:v>
                </c:pt>
                <c:pt idx="13">
                  <c:v>0.65408976035305466</c:v>
                </c:pt>
                <c:pt idx="14">
                  <c:v>0.71821620744649128</c:v>
                </c:pt>
                <c:pt idx="15">
                  <c:v>0.87211968047073951</c:v>
                </c:pt>
                <c:pt idx="16">
                  <c:v>0.98754728523892554</c:v>
                </c:pt>
                <c:pt idx="17">
                  <c:v>1.0388484429136748</c:v>
                </c:pt>
                <c:pt idx="18">
                  <c:v>1.1671013371005483</c:v>
                </c:pt>
                <c:pt idx="19">
                  <c:v>1.3081795207061093</c:v>
                </c:pt>
                <c:pt idx="20">
                  <c:v>1.3851312572182333</c:v>
                </c:pt>
                <c:pt idx="21">
                  <c:v>1.564685309079856</c:v>
                </c:pt>
                <c:pt idx="22">
                  <c:v>1.7057634926854168</c:v>
                </c:pt>
                <c:pt idx="23">
                  <c:v>1.821191097453603</c:v>
                </c:pt>
                <c:pt idx="24">
                  <c:v>1.9879198598965384</c:v>
                </c:pt>
                <c:pt idx="25">
                  <c:v>2.2700762271076598</c:v>
                </c:pt>
                <c:pt idx="26">
                  <c:v>2.4496302789692828</c:v>
                </c:pt>
                <c:pt idx="27">
                  <c:v>2.7061360673430297</c:v>
                </c:pt>
                <c:pt idx="28">
                  <c:v>2.9241659874607144</c:v>
                </c:pt>
                <c:pt idx="29">
                  <c:v>3.0652441710662752</c:v>
                </c:pt>
                <c:pt idx="30">
                  <c:v>3.2319729335092111</c:v>
                </c:pt>
                <c:pt idx="31">
                  <c:v>3.462828143045583</c:v>
                </c:pt>
                <c:pt idx="32">
                  <c:v>3.7962856679314538</c:v>
                </c:pt>
                <c:pt idx="33">
                  <c:v>4.1682190610733869</c:v>
                </c:pt>
                <c:pt idx="34">
                  <c:v>4.4247248494471334</c:v>
                </c:pt>
                <c:pt idx="35">
                  <c:v>4.6812306378208808</c:v>
                </c:pt>
                <c:pt idx="36">
                  <c:v>4.8479594002638162</c:v>
                </c:pt>
                <c:pt idx="37">
                  <c:v>5.0403387415441268</c:v>
                </c:pt>
                <c:pt idx="38">
                  <c:v>5.7200790807345561</c:v>
                </c:pt>
                <c:pt idx="39">
                  <c:v>5.7200790807345561</c:v>
                </c:pt>
                <c:pt idx="40">
                  <c:v>5.7200790807345561</c:v>
                </c:pt>
              </c:numCache>
            </c:numRef>
          </c:val>
          <c:smooth val="0"/>
          <c:extLst>
            <c:ext xmlns:c16="http://schemas.microsoft.com/office/drawing/2014/chart" uri="{C3380CC4-5D6E-409C-BE32-E72D297353CC}">
              <c16:uniqueId val="{00000000-7B75-40B3-A1D6-529272814D06}"/>
            </c:ext>
          </c:extLst>
        </c:ser>
        <c:dLbls>
          <c:showLegendKey val="0"/>
          <c:showVal val="0"/>
          <c:showCatName val="0"/>
          <c:showSerName val="0"/>
          <c:showPercent val="0"/>
          <c:showBubbleSize val="0"/>
        </c:dLbls>
        <c:smooth val="0"/>
        <c:axId val="704248384"/>
        <c:axId val="704249040"/>
      </c:lineChart>
      <c:dateAx>
        <c:axId val="70424838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249040"/>
        <c:crosses val="autoZero"/>
        <c:auto val="1"/>
        <c:lblOffset val="100"/>
        <c:baseTimeUnit val="days"/>
      </c:dateAx>
      <c:valAx>
        <c:axId val="70424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248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50000"/>
          <a:lumOff val="50000"/>
        </a:schemeClr>
      </a:solid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0.25101</cdr:x>
      <cdr:y>0.13925</cdr:y>
    </cdr:from>
    <cdr:to>
      <cdr:x>0.98219</cdr:x>
      <cdr:y>0.8566</cdr:y>
    </cdr:to>
    <cdr:grpSp>
      <cdr:nvGrpSpPr>
        <cdr:cNvPr id="12" name="Group 11">
          <a:extLst xmlns:a="http://schemas.openxmlformats.org/drawingml/2006/main">
            <a:ext uri="{FF2B5EF4-FFF2-40B4-BE49-F238E27FC236}">
              <a16:creationId xmlns:a16="http://schemas.microsoft.com/office/drawing/2014/main" id="{8D920E76-7957-4DE0-9E2C-9860CCEF1136}"/>
            </a:ext>
          </a:extLst>
        </cdr:cNvPr>
        <cdr:cNvGrpSpPr/>
      </cdr:nvGrpSpPr>
      <cdr:grpSpPr>
        <a:xfrm xmlns:a="http://schemas.openxmlformats.org/drawingml/2006/main">
          <a:off x="1668188" y="497230"/>
          <a:ext cx="4859350" cy="2561495"/>
          <a:chOff x="1843028" y="632323"/>
          <a:chExt cx="5368635" cy="3257307"/>
        </a:xfrm>
      </cdr:grpSpPr>
      <cdr:cxnSp macro="">
        <cdr:nvCxnSpPr>
          <cdr:cNvPr id="3" name="Straight Connector 2">
            <a:extLst xmlns:a="http://schemas.openxmlformats.org/drawingml/2006/main">
              <a:ext uri="{FF2B5EF4-FFF2-40B4-BE49-F238E27FC236}">
                <a16:creationId xmlns:a16="http://schemas.microsoft.com/office/drawing/2014/main" id="{56AF5026-BE85-44D8-B858-CD5289D94588}"/>
              </a:ext>
            </a:extLst>
          </cdr:cNvPr>
          <cdr:cNvCxnSpPr/>
        </cdr:nvCxnSpPr>
        <cdr:spPr>
          <a:xfrm xmlns:a="http://schemas.openxmlformats.org/drawingml/2006/main" flipV="1">
            <a:off x="4051095" y="664137"/>
            <a:ext cx="0" cy="3225493"/>
          </a:xfrm>
          <a:prstGeom xmlns:a="http://schemas.openxmlformats.org/drawingml/2006/main" prst="line">
            <a:avLst/>
          </a:prstGeom>
        </cdr:spPr>
        <cdr:style>
          <a:lnRef xmlns:a="http://schemas.openxmlformats.org/drawingml/2006/main" idx="1">
            <a:schemeClr val="accent3"/>
          </a:lnRef>
          <a:fillRef xmlns:a="http://schemas.openxmlformats.org/drawingml/2006/main" idx="0">
            <a:schemeClr val="accent3"/>
          </a:fillRef>
          <a:effectRef xmlns:a="http://schemas.openxmlformats.org/drawingml/2006/main" idx="0">
            <a:schemeClr val="accent3"/>
          </a:effectRef>
          <a:fontRef xmlns:a="http://schemas.openxmlformats.org/drawingml/2006/main" idx="minor">
            <a:schemeClr val="tx1"/>
          </a:fontRef>
        </cdr:style>
      </cdr:cxnSp>
      <cdr:cxnSp macro="">
        <cdr:nvCxnSpPr>
          <cdr:cNvPr id="7" name="Straight Connector 6">
            <a:extLst xmlns:a="http://schemas.openxmlformats.org/drawingml/2006/main">
              <a:ext uri="{FF2B5EF4-FFF2-40B4-BE49-F238E27FC236}">
                <a16:creationId xmlns:a16="http://schemas.microsoft.com/office/drawing/2014/main" id="{A5AF8FD4-2EF3-4D06-B557-BA998F462522}"/>
              </a:ext>
            </a:extLst>
          </cdr:cNvPr>
          <cdr:cNvCxnSpPr/>
        </cdr:nvCxnSpPr>
        <cdr:spPr>
          <a:xfrm xmlns:a="http://schemas.openxmlformats.org/drawingml/2006/main" flipV="1">
            <a:off x="2362573" y="632323"/>
            <a:ext cx="0" cy="3257305"/>
          </a:xfrm>
          <a:prstGeom xmlns:a="http://schemas.openxmlformats.org/drawingml/2006/main" prst="line">
            <a:avLst/>
          </a:prstGeom>
        </cdr:spPr>
        <cdr:style>
          <a:lnRef xmlns:a="http://schemas.openxmlformats.org/drawingml/2006/main" idx="1">
            <a:schemeClr val="accent3"/>
          </a:lnRef>
          <a:fillRef xmlns:a="http://schemas.openxmlformats.org/drawingml/2006/main" idx="0">
            <a:schemeClr val="accent3"/>
          </a:fillRef>
          <a:effectRef xmlns:a="http://schemas.openxmlformats.org/drawingml/2006/main" idx="0">
            <a:schemeClr val="accent3"/>
          </a:effectRef>
          <a:fontRef xmlns:a="http://schemas.openxmlformats.org/drawingml/2006/main" idx="minor">
            <a:schemeClr val="tx1"/>
          </a:fontRef>
        </cdr:style>
      </cdr:cxnSp>
      <cdr:sp macro="" textlink="">
        <cdr:nvSpPr>
          <cdr:cNvPr id="8" name="Rectangle 7">
            <a:extLst xmlns:a="http://schemas.openxmlformats.org/drawingml/2006/main">
              <a:ext uri="{FF2B5EF4-FFF2-40B4-BE49-F238E27FC236}">
                <a16:creationId xmlns:a16="http://schemas.microsoft.com/office/drawing/2014/main" id="{775D3A72-6DA7-46FA-A061-5E6B2F99DEE4}"/>
              </a:ext>
            </a:extLst>
          </cdr:cNvPr>
          <cdr:cNvSpPr/>
        </cdr:nvSpPr>
        <cdr:spPr>
          <a:xfrm xmlns:a="http://schemas.openxmlformats.org/drawingml/2006/main">
            <a:off x="1843028" y="1523121"/>
            <a:ext cx="1047749" cy="72994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a:t>3/13: Schools</a:t>
            </a:r>
            <a:r>
              <a:rPr lang="en-US" baseline="0"/>
              <a:t> closed</a:t>
            </a:r>
            <a:endParaRPr lang="en-US"/>
          </a:p>
        </cdr:txBody>
      </cdr:sp>
      <cdr:sp macro="" textlink="">
        <cdr:nvSpPr>
          <cdr:cNvPr id="9" name="Rectangle 8">
            <a:extLst xmlns:a="http://schemas.openxmlformats.org/drawingml/2006/main">
              <a:ext uri="{FF2B5EF4-FFF2-40B4-BE49-F238E27FC236}">
                <a16:creationId xmlns:a16="http://schemas.microsoft.com/office/drawing/2014/main" id="{7E20DABE-E045-4C15-B360-B89CE6DB5B0A}"/>
              </a:ext>
            </a:extLst>
          </cdr:cNvPr>
          <cdr:cNvSpPr/>
        </cdr:nvSpPr>
        <cdr:spPr>
          <a:xfrm xmlns:a="http://schemas.openxmlformats.org/drawingml/2006/main">
            <a:off x="3427845" y="942686"/>
            <a:ext cx="1220727" cy="1264439"/>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dirty="0"/>
              <a:t>3/23: Stay at Home Order &amp; Non-Essential Businesses Closed</a:t>
            </a:r>
          </a:p>
        </cdr:txBody>
      </cdr:sp>
      <cdr:cxnSp macro="">
        <cdr:nvCxnSpPr>
          <cdr:cNvPr id="10" name="Straight Connector 9">
            <a:extLst xmlns:a="http://schemas.openxmlformats.org/drawingml/2006/main">
              <a:ext uri="{FF2B5EF4-FFF2-40B4-BE49-F238E27FC236}">
                <a16:creationId xmlns:a16="http://schemas.microsoft.com/office/drawing/2014/main" id="{81B6661C-555B-465E-8510-0DD6149D3217}"/>
              </a:ext>
            </a:extLst>
          </cdr:cNvPr>
          <cdr:cNvCxnSpPr/>
        </cdr:nvCxnSpPr>
        <cdr:spPr>
          <a:xfrm xmlns:a="http://schemas.openxmlformats.org/drawingml/2006/main" flipV="1">
            <a:off x="6614185" y="664137"/>
            <a:ext cx="0" cy="3213982"/>
          </a:xfrm>
          <a:prstGeom xmlns:a="http://schemas.openxmlformats.org/drawingml/2006/main" prst="line">
            <a:avLst/>
          </a:prstGeom>
        </cdr:spPr>
        <cdr:style>
          <a:lnRef xmlns:a="http://schemas.openxmlformats.org/drawingml/2006/main" idx="1">
            <a:schemeClr val="accent3"/>
          </a:lnRef>
          <a:fillRef xmlns:a="http://schemas.openxmlformats.org/drawingml/2006/main" idx="0">
            <a:schemeClr val="accent3"/>
          </a:fillRef>
          <a:effectRef xmlns:a="http://schemas.openxmlformats.org/drawingml/2006/main" idx="0">
            <a:schemeClr val="accent3"/>
          </a:effectRef>
          <a:fontRef xmlns:a="http://schemas.openxmlformats.org/drawingml/2006/main" idx="minor">
            <a:schemeClr val="tx1"/>
          </a:fontRef>
        </cdr:style>
      </cdr:cxnSp>
      <cdr:sp macro="" textlink="">
        <cdr:nvSpPr>
          <cdr:cNvPr id="11" name="Rectangle 10">
            <a:extLst xmlns:a="http://schemas.openxmlformats.org/drawingml/2006/main">
              <a:ext uri="{FF2B5EF4-FFF2-40B4-BE49-F238E27FC236}">
                <a16:creationId xmlns:a16="http://schemas.microsoft.com/office/drawing/2014/main" id="{1F1785E5-C42D-4D09-8A10-ACECACF110AC}"/>
              </a:ext>
            </a:extLst>
          </cdr:cNvPr>
          <cdr:cNvSpPr/>
        </cdr:nvSpPr>
        <cdr:spPr>
          <a:xfrm xmlns:a="http://schemas.openxmlformats.org/drawingml/2006/main">
            <a:off x="5990936" y="1936708"/>
            <a:ext cx="1220727" cy="1511175"/>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t>4/7: Two</a:t>
            </a:r>
            <a:r>
              <a:rPr lang="en-US" baseline="0"/>
              <a:t> weeks post </a:t>
            </a:r>
            <a:r>
              <a:rPr lang="en-US"/>
              <a:t>Stay at Home Order &amp; Non-Essential Businesses Closed</a:t>
            </a:r>
          </a:p>
        </cdr:txBody>
      </cdr:sp>
    </cdr:grp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C47EC5-7DE6-449F-8979-C985874C97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44F24F5-5D45-4AF8-8C94-B4EF551F17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01D477-F887-47CF-BE91-5BA898410FD8}" type="datetimeFigureOut">
              <a:rPr lang="en-US" smtClean="0"/>
              <a:t>4/26/2020</a:t>
            </a:fld>
            <a:endParaRPr lang="en-US"/>
          </a:p>
        </p:txBody>
      </p:sp>
      <p:sp>
        <p:nvSpPr>
          <p:cNvPr id="4" name="Footer Placeholder 3">
            <a:extLst>
              <a:ext uri="{FF2B5EF4-FFF2-40B4-BE49-F238E27FC236}">
                <a16:creationId xmlns:a16="http://schemas.microsoft.com/office/drawing/2014/main" id="{EC26A039-9A4F-4499-8612-74133BE8B5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12FCEC-2394-449D-BF02-13EFE9B6FE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62F17F-AA3D-49B7-A2FE-5F04FECC47A3}" type="slidenum">
              <a:rPr lang="en-US" smtClean="0"/>
              <a:t>‹#›</a:t>
            </a:fld>
            <a:endParaRPr lang="en-US"/>
          </a:p>
        </p:txBody>
      </p:sp>
    </p:spTree>
    <p:extLst>
      <p:ext uri="{BB962C8B-B14F-4D97-AF65-F5344CB8AC3E}">
        <p14:creationId xmlns:p14="http://schemas.microsoft.com/office/powerpoint/2010/main" val="25538800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ED9E4-82F8-4CAA-9EDE-FF14ACCCEE0A}" type="datetimeFigureOut">
              <a:rPr lang="en-US" smtClean="0"/>
              <a:t>4/26/2020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E34B3-0530-4A46-8F4C-31C4FAAA0A3B}" type="slidenum">
              <a:rPr lang="en-US" smtClean="0"/>
              <a:t>‹#›</a:t>
            </a:fld>
            <a:endParaRPr lang="en-US"/>
          </a:p>
        </p:txBody>
      </p:sp>
    </p:spTree>
    <p:extLst>
      <p:ext uri="{BB962C8B-B14F-4D97-AF65-F5344CB8AC3E}">
        <p14:creationId xmlns:p14="http://schemas.microsoft.com/office/powerpoint/2010/main" val="418514779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62368C3-AAF1-45A7-94B7-5CC69261320A}" type="datetime1">
              <a:rPr lang="en-US" smtClean="0"/>
              <a:t>4/26/2020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53B0EA-6BC6-4AF7-A4AB-774C2883527E}" type="datetime1">
              <a:rPr lang="en-US" smtClean="0"/>
              <a:t>4/26/2020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5400E89-0112-44E8-B53E-F598C827741D}" type="datetime1">
              <a:rPr lang="en-US" smtClean="0"/>
              <a:t>4/26/2020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1AC0DF7-F879-419D-A86A-9C4D2E69550D}" type="datetime1">
              <a:rPr lang="en-US" smtClean="0"/>
              <a:t>4/26/2020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945E748-0954-421B-9537-D7FFD6A2FBDA}" type="datetime1">
              <a:rPr lang="en-US" smtClean="0"/>
              <a:t>4/26/2020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68500"/>
            <a:ext cx="40386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68500"/>
            <a:ext cx="40386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E67A42E-7D00-45B0-B182-C970EBD114AC}" type="datetime1">
              <a:rPr lang="en-US" smtClean="0"/>
              <a:t>4/26/2020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E9A1003-1DD9-4A71-8EB0-92DC0780A367}" type="datetime1">
              <a:rPr lang="en-US" smtClean="0"/>
              <a:t>4/26/2020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A774EE7-0E55-4C40-807B-9CD293BD9D3E}" type="datetime1">
              <a:rPr lang="en-US" smtClean="0"/>
              <a:t>4/26/2020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A949E8-85CF-4A32-A561-6E339296632D}" type="datetime1">
              <a:rPr lang="en-US" smtClean="0"/>
              <a:t>4/26/2020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46D8F7-20C0-46A4-BA3A-BC7F78FCF762}" type="datetime1">
              <a:rPr lang="en-US" smtClean="0"/>
              <a:t>4/26/2020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95C1EE3-15F6-4F0A-8CB3-41EBBBCD9A5A}" type="datetime1">
              <a:rPr lang="en-US" smtClean="0"/>
              <a:t>4/26/2020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00113"/>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3022600"/>
            <a:ext cx="82296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E205DCD3-CB35-44C0-8EF2-40A804E12E7A}" type="datetime1">
              <a:rPr lang="en-US" smtClean="0"/>
              <a:t>4/26/2020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sz="2800" dirty="0">
                <a:latin typeface="Arial" charset="0"/>
              </a:rPr>
              <a:t>Applying Bayesian Analysis to COVID-19:</a:t>
            </a:r>
            <a:br>
              <a:rPr lang="en-US" sz="2800" dirty="0">
                <a:latin typeface="Arial" charset="0"/>
              </a:rPr>
            </a:br>
            <a:r>
              <a:rPr lang="en-US" sz="2400" dirty="0"/>
              <a:t>What is helping to slow death rates?</a:t>
            </a:r>
            <a:br>
              <a:rPr lang="en-US" sz="2400" dirty="0"/>
            </a:br>
            <a:endParaRPr lang="en-US" sz="2400" dirty="0">
              <a:latin typeface="Arial" charset="0"/>
            </a:endParaRPr>
          </a:p>
        </p:txBody>
      </p:sp>
      <p:sp>
        <p:nvSpPr>
          <p:cNvPr id="3" name="Subtitle 2"/>
          <p:cNvSpPr>
            <a:spLocks noGrp="1"/>
          </p:cNvSpPr>
          <p:nvPr>
            <p:ph type="subTitle" idx="1"/>
          </p:nvPr>
        </p:nvSpPr>
        <p:spPr/>
        <p:txBody>
          <a:bodyPr rtlCol="0">
            <a:normAutofit/>
          </a:bodyPr>
          <a:lstStyle/>
          <a:p>
            <a:pPr fontAlgn="auto">
              <a:spcAft>
                <a:spcPts val="0"/>
              </a:spcAft>
              <a:defRPr/>
            </a:pPr>
            <a:r>
              <a:rPr lang="en-US" sz="1600" dirty="0">
                <a:ea typeface="+mn-ea"/>
              </a:rPr>
              <a:t>ST 540 Final Project</a:t>
            </a:r>
          </a:p>
          <a:p>
            <a:pPr fontAlgn="auto">
              <a:spcAft>
                <a:spcPts val="0"/>
              </a:spcAft>
              <a:defRPr/>
            </a:pPr>
            <a:r>
              <a:rPr lang="en-US" sz="1600" dirty="0">
                <a:ea typeface="+mn-ea"/>
              </a:rPr>
              <a:t>Taylor Krebsbach, Jonathan McMahon, and Shantel Ward</a:t>
            </a:r>
          </a:p>
        </p:txBody>
      </p:sp>
      <p:sp>
        <p:nvSpPr>
          <p:cNvPr id="2" name="Slide Number Placeholder 1">
            <a:extLst>
              <a:ext uri="{FF2B5EF4-FFF2-40B4-BE49-F238E27FC236}">
                <a16:creationId xmlns:a16="http://schemas.microsoft.com/office/drawing/2014/main" id="{830371DB-9E2C-46A4-A183-B6E29A4C9419}"/>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B16E-6489-4DAC-B621-7F38B5FF0839}"/>
              </a:ext>
            </a:extLst>
          </p:cNvPr>
          <p:cNvSpPr>
            <a:spLocks noGrp="1"/>
          </p:cNvSpPr>
          <p:nvPr>
            <p:ph type="title"/>
          </p:nvPr>
        </p:nvSpPr>
        <p:spPr>
          <a:xfrm>
            <a:off x="396815" y="494671"/>
            <a:ext cx="8229600" cy="635389"/>
          </a:xfrm>
        </p:spPr>
        <p:txBody>
          <a:bodyPr/>
          <a:lstStyle/>
          <a:p>
            <a:r>
              <a:rPr lang="en-US" dirty="0"/>
              <a:t>Motivation</a:t>
            </a:r>
          </a:p>
        </p:txBody>
      </p:sp>
      <p:sp>
        <p:nvSpPr>
          <p:cNvPr id="3" name="Content Placeholder 2">
            <a:extLst>
              <a:ext uri="{FF2B5EF4-FFF2-40B4-BE49-F238E27FC236}">
                <a16:creationId xmlns:a16="http://schemas.microsoft.com/office/drawing/2014/main" id="{D41D1792-0DF3-4009-B83B-32E23EBFE178}"/>
              </a:ext>
            </a:extLst>
          </p:cNvPr>
          <p:cNvSpPr>
            <a:spLocks noGrp="1"/>
          </p:cNvSpPr>
          <p:nvPr>
            <p:ph idx="1"/>
          </p:nvPr>
        </p:nvSpPr>
        <p:spPr>
          <a:xfrm>
            <a:off x="457199" y="1130061"/>
            <a:ext cx="8328581" cy="4996104"/>
          </a:xfrm>
        </p:spPr>
        <p:txBody>
          <a:bodyPr/>
          <a:lstStyle/>
          <a:p>
            <a:r>
              <a:rPr lang="en-US" sz="1600" dirty="0"/>
              <a:t>The COVID-19 pandemic began in Wuhan, China in December 2019. The virus has traveled the globe and drastically changed our lives. It is no surprise for us to wonder if staying at home is slowing the spread. We seek to understand if the actions taken by the U.S. states has significantly impacted the number of deaths caused by COVID-19.</a:t>
            </a:r>
          </a:p>
          <a:p>
            <a:r>
              <a:rPr lang="en-US" sz="1600" dirty="0"/>
              <a:t>For example, in Washington state, we see below that the number of deaths per 100,000 population appears to taper off around two weeks after the stay at home order and non-essential business closures. </a:t>
            </a:r>
          </a:p>
        </p:txBody>
      </p:sp>
      <p:sp>
        <p:nvSpPr>
          <p:cNvPr id="4" name="Slide Number Placeholder 3">
            <a:extLst>
              <a:ext uri="{FF2B5EF4-FFF2-40B4-BE49-F238E27FC236}">
                <a16:creationId xmlns:a16="http://schemas.microsoft.com/office/drawing/2014/main" id="{F4FD9B22-C659-4646-ACBF-AF714E08E08F}"/>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graphicFrame>
        <p:nvGraphicFramePr>
          <p:cNvPr id="5" name="Chart 4">
            <a:extLst>
              <a:ext uri="{FF2B5EF4-FFF2-40B4-BE49-F238E27FC236}">
                <a16:creationId xmlns:a16="http://schemas.microsoft.com/office/drawing/2014/main" id="{32DE9D24-D418-4993-8B09-EFB4F49DD362}"/>
              </a:ext>
            </a:extLst>
          </p:cNvPr>
          <p:cNvGraphicFramePr>
            <a:graphicFrameLocks/>
          </p:cNvGraphicFramePr>
          <p:nvPr>
            <p:extLst>
              <p:ext uri="{D42A27DB-BD31-4B8C-83A1-F6EECF244321}">
                <p14:modId xmlns:p14="http://schemas.microsoft.com/office/powerpoint/2010/main" val="4018417483"/>
              </p:ext>
            </p:extLst>
          </p:nvPr>
        </p:nvGraphicFramePr>
        <p:xfrm>
          <a:off x="1249049" y="3073139"/>
          <a:ext cx="6645902" cy="357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681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B16E-6489-4DAC-B621-7F38B5FF0839}"/>
              </a:ext>
            </a:extLst>
          </p:cNvPr>
          <p:cNvSpPr>
            <a:spLocks noGrp="1"/>
          </p:cNvSpPr>
          <p:nvPr>
            <p:ph type="title"/>
          </p:nvPr>
        </p:nvSpPr>
        <p:spPr>
          <a:xfrm>
            <a:off x="396815" y="494671"/>
            <a:ext cx="8229600" cy="635389"/>
          </a:xfrm>
        </p:spPr>
        <p:txBody>
          <a:bodyPr/>
          <a:lstStyle/>
          <a:p>
            <a:r>
              <a:rPr lang="en-US" dirty="0"/>
              <a:t>Data Analysis</a:t>
            </a:r>
          </a:p>
        </p:txBody>
      </p:sp>
      <p:sp>
        <p:nvSpPr>
          <p:cNvPr id="3" name="Content Placeholder 2">
            <a:extLst>
              <a:ext uri="{FF2B5EF4-FFF2-40B4-BE49-F238E27FC236}">
                <a16:creationId xmlns:a16="http://schemas.microsoft.com/office/drawing/2014/main" id="{D41D1792-0DF3-4009-B83B-32E23EBFE178}"/>
              </a:ext>
            </a:extLst>
          </p:cNvPr>
          <p:cNvSpPr>
            <a:spLocks noGrp="1"/>
          </p:cNvSpPr>
          <p:nvPr>
            <p:ph idx="1"/>
          </p:nvPr>
        </p:nvSpPr>
        <p:spPr>
          <a:xfrm>
            <a:off x="179324" y="1130061"/>
            <a:ext cx="3190759" cy="4996104"/>
          </a:xfrm>
        </p:spPr>
        <p:txBody>
          <a:bodyPr/>
          <a:lstStyle/>
          <a:p>
            <a:r>
              <a:rPr lang="en-US" sz="1500" dirty="0"/>
              <a:t>We compiled data from multiple sources &amp; aggregated them by state from 3/1-4/10/20. Our model inputs consist of daily snapshots by state of these factors combined with state-specific information (e.g. median age).</a:t>
            </a:r>
          </a:p>
          <a:p>
            <a:pPr lvl="1"/>
            <a:r>
              <a:rPr lang="en-US" sz="1400" dirty="0"/>
              <a:t>The dates for state actions e.g. </a:t>
            </a:r>
            <a:r>
              <a:rPr lang="en-US" sz="1400" dirty="0" err="1"/>
              <a:t>shoool</a:t>
            </a:r>
            <a:r>
              <a:rPr lang="en-US" sz="1400" dirty="0"/>
              <a:t> closures) were transformed into “days since effective date of action” </a:t>
            </a:r>
          </a:p>
          <a:p>
            <a:pPr lvl="1"/>
            <a:r>
              <a:rPr lang="en-US" sz="1400" dirty="0"/>
              <a:t>Deaths per 100K were normalized by the population of each state</a:t>
            </a:r>
          </a:p>
          <a:p>
            <a:r>
              <a:rPr lang="en-US" sz="1500" dirty="0"/>
              <a:t>Google collects mobility data to provide insights into how activity patterns have changed in response to policies aimed at combatting COVID-19. </a:t>
            </a:r>
          </a:p>
          <a:p>
            <a:endParaRPr lang="en-US" sz="1500" dirty="0"/>
          </a:p>
          <a:p>
            <a:endParaRPr lang="en-US" sz="1600" dirty="0"/>
          </a:p>
        </p:txBody>
      </p:sp>
      <p:sp>
        <p:nvSpPr>
          <p:cNvPr id="4" name="Slide Number Placeholder 3">
            <a:extLst>
              <a:ext uri="{FF2B5EF4-FFF2-40B4-BE49-F238E27FC236}">
                <a16:creationId xmlns:a16="http://schemas.microsoft.com/office/drawing/2014/main" id="{F4FD9B22-C659-4646-ACBF-AF714E08E08F}"/>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grpSp>
        <p:nvGrpSpPr>
          <p:cNvPr id="53" name="Group 52">
            <a:extLst>
              <a:ext uri="{FF2B5EF4-FFF2-40B4-BE49-F238E27FC236}">
                <a16:creationId xmlns:a16="http://schemas.microsoft.com/office/drawing/2014/main" id="{B54BB818-CC56-446E-A684-3A52AD4D069C}"/>
              </a:ext>
            </a:extLst>
          </p:cNvPr>
          <p:cNvGrpSpPr/>
          <p:nvPr/>
        </p:nvGrpSpPr>
        <p:grpSpPr>
          <a:xfrm>
            <a:off x="3463443" y="1130061"/>
            <a:ext cx="5436787" cy="1778366"/>
            <a:chOff x="3574247" y="1300169"/>
            <a:chExt cx="5436787" cy="1375224"/>
          </a:xfrm>
        </p:grpSpPr>
        <p:cxnSp>
          <p:nvCxnSpPr>
            <p:cNvPr id="42" name="Straight Arrow Connector 41">
              <a:extLst>
                <a:ext uri="{FF2B5EF4-FFF2-40B4-BE49-F238E27FC236}">
                  <a16:creationId xmlns:a16="http://schemas.microsoft.com/office/drawing/2014/main" id="{9A663835-21A2-41EE-AEE1-CBEA24E260C9}"/>
                </a:ext>
              </a:extLst>
            </p:cNvPr>
            <p:cNvCxnSpPr>
              <a:cxnSpLocks/>
              <a:endCxn id="26" idx="1"/>
            </p:cNvCxnSpPr>
            <p:nvPr/>
          </p:nvCxnSpPr>
          <p:spPr>
            <a:xfrm>
              <a:off x="4815839" y="2239073"/>
              <a:ext cx="462233" cy="79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DB5660B7-8F3C-4FB1-8D63-3922408FC44E}"/>
                </a:ext>
              </a:extLst>
            </p:cNvPr>
            <p:cNvCxnSpPr>
              <a:cxnSpLocks/>
            </p:cNvCxnSpPr>
            <p:nvPr/>
          </p:nvCxnSpPr>
          <p:spPr>
            <a:xfrm flipH="1">
              <a:off x="7009336" y="2194287"/>
              <a:ext cx="461226" cy="1209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Flowchart: Alternate Process 25">
              <a:extLst>
                <a:ext uri="{FF2B5EF4-FFF2-40B4-BE49-F238E27FC236}">
                  <a16:creationId xmlns:a16="http://schemas.microsoft.com/office/drawing/2014/main" id="{C3F99376-887D-4203-AEB8-2BFE763B2C13}"/>
                </a:ext>
              </a:extLst>
            </p:cNvPr>
            <p:cNvSpPr/>
            <p:nvPr/>
          </p:nvSpPr>
          <p:spPr>
            <a:xfrm>
              <a:off x="5278072" y="2001097"/>
              <a:ext cx="1731264" cy="635389"/>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Dataset</a:t>
              </a:r>
            </a:p>
          </p:txBody>
        </p:sp>
        <p:sp>
          <p:nvSpPr>
            <p:cNvPr id="27" name="Flowchart: Alternate Process 26">
              <a:extLst>
                <a:ext uri="{FF2B5EF4-FFF2-40B4-BE49-F238E27FC236}">
                  <a16:creationId xmlns:a16="http://schemas.microsoft.com/office/drawing/2014/main" id="{E232FB8E-B290-4EBD-AB37-3AAFCCA1D2E7}"/>
                </a:ext>
              </a:extLst>
            </p:cNvPr>
            <p:cNvSpPr/>
            <p:nvPr/>
          </p:nvSpPr>
          <p:spPr>
            <a:xfrm>
              <a:off x="3648717" y="1339737"/>
              <a:ext cx="1157907" cy="402768"/>
            </a:xfrm>
            <a:prstGeom prst="flowChartAlternateProcess">
              <a:avLst/>
            </a:prstGeom>
            <a:solidFill>
              <a:schemeClr val="bg1">
                <a:lumMod val="6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Testing and Death Counts</a:t>
              </a:r>
            </a:p>
          </p:txBody>
        </p:sp>
        <p:sp>
          <p:nvSpPr>
            <p:cNvPr id="28" name="Flowchart: Alternate Process 27">
              <a:extLst>
                <a:ext uri="{FF2B5EF4-FFF2-40B4-BE49-F238E27FC236}">
                  <a16:creationId xmlns:a16="http://schemas.microsoft.com/office/drawing/2014/main" id="{0B9C57B0-E370-4955-AF4C-C7945D94028B}"/>
                </a:ext>
              </a:extLst>
            </p:cNvPr>
            <p:cNvSpPr/>
            <p:nvPr/>
          </p:nvSpPr>
          <p:spPr>
            <a:xfrm>
              <a:off x="3574247" y="2054471"/>
              <a:ext cx="1306846" cy="340051"/>
            </a:xfrm>
            <a:prstGeom prst="flowChartAlternateProcess">
              <a:avLst/>
            </a:prstGeom>
            <a:solidFill>
              <a:schemeClr val="bg1">
                <a:lumMod val="6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Google Mobility Report</a:t>
              </a:r>
            </a:p>
          </p:txBody>
        </p:sp>
        <p:sp>
          <p:nvSpPr>
            <p:cNvPr id="29" name="Flowchart: Alternate Process 28">
              <a:extLst>
                <a:ext uri="{FF2B5EF4-FFF2-40B4-BE49-F238E27FC236}">
                  <a16:creationId xmlns:a16="http://schemas.microsoft.com/office/drawing/2014/main" id="{5A0660AF-E212-4F26-8CEA-66C3F03B6817}"/>
                </a:ext>
              </a:extLst>
            </p:cNvPr>
            <p:cNvSpPr/>
            <p:nvPr/>
          </p:nvSpPr>
          <p:spPr>
            <a:xfrm>
              <a:off x="5518923" y="1300169"/>
              <a:ext cx="1304474" cy="402769"/>
            </a:xfrm>
            <a:prstGeom prst="flowChartAlternateProcess">
              <a:avLst/>
            </a:prstGeom>
            <a:solidFill>
              <a:schemeClr val="bg1">
                <a:lumMod val="6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Population and Median Age</a:t>
              </a:r>
            </a:p>
          </p:txBody>
        </p:sp>
        <p:sp>
          <p:nvSpPr>
            <p:cNvPr id="30" name="Flowchart: Alternate Process 29">
              <a:extLst>
                <a:ext uri="{FF2B5EF4-FFF2-40B4-BE49-F238E27FC236}">
                  <a16:creationId xmlns:a16="http://schemas.microsoft.com/office/drawing/2014/main" id="{D90625CA-FEE6-4DC2-84AE-A56330209703}"/>
                </a:ext>
              </a:extLst>
            </p:cNvPr>
            <p:cNvSpPr/>
            <p:nvPr/>
          </p:nvSpPr>
          <p:spPr>
            <a:xfrm>
              <a:off x="7306402" y="1339737"/>
              <a:ext cx="1704632" cy="363201"/>
            </a:xfrm>
            <a:prstGeom prst="flowChartAlternateProcess">
              <a:avLst/>
            </a:prstGeom>
            <a:solidFill>
              <a:schemeClr val="bg1">
                <a:lumMod val="6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Changes in Unemployment Rates</a:t>
              </a:r>
            </a:p>
          </p:txBody>
        </p:sp>
        <p:sp>
          <p:nvSpPr>
            <p:cNvPr id="31" name="Flowchart: Alternate Process 30">
              <a:extLst>
                <a:ext uri="{FF2B5EF4-FFF2-40B4-BE49-F238E27FC236}">
                  <a16:creationId xmlns:a16="http://schemas.microsoft.com/office/drawing/2014/main" id="{6F255353-EF32-4DE6-AB9B-A5DE501058A8}"/>
                </a:ext>
              </a:extLst>
            </p:cNvPr>
            <p:cNvSpPr/>
            <p:nvPr/>
          </p:nvSpPr>
          <p:spPr>
            <a:xfrm>
              <a:off x="7291462" y="2001098"/>
              <a:ext cx="1704631" cy="393424"/>
            </a:xfrm>
            <a:prstGeom prst="flowChartAlternateProcess">
              <a:avLst/>
            </a:prstGeom>
            <a:solidFill>
              <a:schemeClr val="bg1">
                <a:lumMod val="6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Days since Legislation went  into effect</a:t>
              </a:r>
            </a:p>
          </p:txBody>
        </p:sp>
        <p:cxnSp>
          <p:nvCxnSpPr>
            <p:cNvPr id="33" name="Straight Arrow Connector 32">
              <a:extLst>
                <a:ext uri="{FF2B5EF4-FFF2-40B4-BE49-F238E27FC236}">
                  <a16:creationId xmlns:a16="http://schemas.microsoft.com/office/drawing/2014/main" id="{5FCDF8E0-B681-4C0A-B513-F869E8D98349}"/>
                </a:ext>
              </a:extLst>
            </p:cNvPr>
            <p:cNvCxnSpPr/>
            <p:nvPr/>
          </p:nvCxnSpPr>
          <p:spPr>
            <a:xfrm>
              <a:off x="4815840" y="1650633"/>
              <a:ext cx="462232" cy="3504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FA57FD5-FA75-4175-BCCE-354617E296A0}"/>
                </a:ext>
              </a:extLst>
            </p:cNvPr>
            <p:cNvCxnSpPr>
              <a:cxnSpLocks/>
              <a:stCxn id="29" idx="2"/>
              <a:endCxn id="26" idx="0"/>
            </p:cNvCxnSpPr>
            <p:nvPr/>
          </p:nvCxnSpPr>
          <p:spPr>
            <a:xfrm flipH="1">
              <a:off x="6143704" y="1702938"/>
              <a:ext cx="27456" cy="298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31DDDA-1052-4A8F-9822-2C8D18DAAB78}"/>
                </a:ext>
              </a:extLst>
            </p:cNvPr>
            <p:cNvCxnSpPr>
              <a:cxnSpLocks/>
            </p:cNvCxnSpPr>
            <p:nvPr/>
          </p:nvCxnSpPr>
          <p:spPr>
            <a:xfrm flipH="1">
              <a:off x="7009336" y="1637895"/>
              <a:ext cx="297067" cy="3632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0E33AFA4-5C3B-4D30-9516-417515D52B48}"/>
                </a:ext>
              </a:extLst>
            </p:cNvPr>
            <p:cNvSpPr txBox="1"/>
            <p:nvPr/>
          </p:nvSpPr>
          <p:spPr>
            <a:xfrm>
              <a:off x="3639041" y="2421477"/>
              <a:ext cx="1610923" cy="253916"/>
            </a:xfrm>
            <a:prstGeom prst="rect">
              <a:avLst/>
            </a:prstGeom>
            <a:noFill/>
          </p:spPr>
          <p:txBody>
            <a:bodyPr wrap="square" rtlCol="0">
              <a:spAutoFit/>
            </a:bodyPr>
            <a:lstStyle/>
            <a:p>
              <a:pPr marL="171450" indent="-171450">
                <a:buFont typeface="Arial" panose="020B0604020202020204" pitchFamily="34" charset="0"/>
                <a:buChar char="•"/>
              </a:pPr>
              <a:r>
                <a:rPr lang="en-US" sz="1050" dirty="0">
                  <a:latin typeface="Arial" panose="020B0604020202020204" pitchFamily="34" charset="0"/>
                  <a:cs typeface="Arial" panose="020B0604020202020204" pitchFamily="34" charset="0"/>
                </a:rPr>
                <a:t>Details below</a:t>
              </a:r>
            </a:p>
          </p:txBody>
        </p:sp>
      </p:grpSp>
      <p:pic>
        <p:nvPicPr>
          <p:cNvPr id="63" name="Picture 62">
            <a:extLst>
              <a:ext uri="{FF2B5EF4-FFF2-40B4-BE49-F238E27FC236}">
                <a16:creationId xmlns:a16="http://schemas.microsoft.com/office/drawing/2014/main" id="{7D14C362-305F-436A-85C0-617BCD24A2B1}"/>
              </a:ext>
            </a:extLst>
          </p:cNvPr>
          <p:cNvPicPr>
            <a:picLocks noChangeAspect="1"/>
          </p:cNvPicPr>
          <p:nvPr/>
        </p:nvPicPr>
        <p:blipFill>
          <a:blip r:embed="rId2"/>
          <a:stretch>
            <a:fillRect/>
          </a:stretch>
        </p:blipFill>
        <p:spPr>
          <a:xfrm>
            <a:off x="3370082" y="3127769"/>
            <a:ext cx="5436439" cy="3509453"/>
          </a:xfrm>
          <a:prstGeom prst="rect">
            <a:avLst/>
          </a:prstGeom>
        </p:spPr>
      </p:pic>
      <p:sp>
        <p:nvSpPr>
          <p:cNvPr id="8" name="TextBox 7">
            <a:extLst>
              <a:ext uri="{FF2B5EF4-FFF2-40B4-BE49-F238E27FC236}">
                <a16:creationId xmlns:a16="http://schemas.microsoft.com/office/drawing/2014/main" id="{54BAC3D5-7A45-4AD3-B06B-A0CC21A800C2}"/>
              </a:ext>
            </a:extLst>
          </p:cNvPr>
          <p:cNvSpPr txBox="1"/>
          <p:nvPr/>
        </p:nvSpPr>
        <p:spPr>
          <a:xfrm>
            <a:off x="179324" y="5750004"/>
            <a:ext cx="2595278" cy="1107996"/>
          </a:xfrm>
          <a:prstGeom prst="rect">
            <a:avLst/>
          </a:prstGeom>
          <a:noFill/>
        </p:spPr>
        <p:txBody>
          <a:bodyPr wrap="square" rtlCol="0">
            <a:spAutoFit/>
          </a:bodyPr>
          <a:lstStyle/>
          <a:p>
            <a:r>
              <a:rPr lang="en-US" sz="1100" b="1" i="1" dirty="0"/>
              <a:t>Data Sources:</a:t>
            </a:r>
          </a:p>
          <a:p>
            <a:r>
              <a:rPr lang="en-US" sz="1100" i="1" dirty="0"/>
              <a:t>covidtracking.com</a:t>
            </a:r>
          </a:p>
          <a:p>
            <a:r>
              <a:rPr lang="en-US" sz="1100" i="1" dirty="0"/>
              <a:t>google.com/covid19/mobility</a:t>
            </a:r>
          </a:p>
          <a:p>
            <a:r>
              <a:rPr lang="en-US" sz="1100" i="1" dirty="0"/>
              <a:t>worldpopulationreview.com</a:t>
            </a:r>
          </a:p>
          <a:p>
            <a:r>
              <a:rPr lang="en-US" sz="1100" i="1" dirty="0"/>
              <a:t>bls.gov</a:t>
            </a:r>
          </a:p>
          <a:p>
            <a:r>
              <a:rPr lang="en-US" sz="1100" i="1" dirty="0"/>
              <a:t>kff.org</a:t>
            </a:r>
          </a:p>
        </p:txBody>
      </p:sp>
    </p:spTree>
    <p:extLst>
      <p:ext uri="{BB962C8B-B14F-4D97-AF65-F5344CB8AC3E}">
        <p14:creationId xmlns:p14="http://schemas.microsoft.com/office/powerpoint/2010/main" val="220216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B16E-6489-4DAC-B621-7F38B5FF0839}"/>
              </a:ext>
            </a:extLst>
          </p:cNvPr>
          <p:cNvSpPr>
            <a:spLocks noGrp="1"/>
          </p:cNvSpPr>
          <p:nvPr>
            <p:ph type="title"/>
          </p:nvPr>
        </p:nvSpPr>
        <p:spPr>
          <a:xfrm>
            <a:off x="457200" y="277944"/>
            <a:ext cx="8229600" cy="1068387"/>
          </a:xfrm>
        </p:spPr>
        <p:txBody>
          <a:bodyPr wrap="square" anchor="ctr">
            <a:normAutofit/>
          </a:bodyPr>
          <a:lstStyle/>
          <a:p>
            <a:r>
              <a:rPr lang="en-US" dirty="0"/>
              <a:t>Variable Selection &amp; Testing</a:t>
            </a:r>
          </a:p>
        </p:txBody>
      </p:sp>
      <p:sp>
        <p:nvSpPr>
          <p:cNvPr id="3" name="Content Placeholder 2">
            <a:extLst>
              <a:ext uri="{FF2B5EF4-FFF2-40B4-BE49-F238E27FC236}">
                <a16:creationId xmlns:a16="http://schemas.microsoft.com/office/drawing/2014/main" id="{D41D1792-0DF3-4009-B83B-32E23EBFE178}"/>
              </a:ext>
            </a:extLst>
          </p:cNvPr>
          <p:cNvSpPr>
            <a:spLocks noGrp="1"/>
          </p:cNvSpPr>
          <p:nvPr>
            <p:ph sz="half" idx="1"/>
          </p:nvPr>
        </p:nvSpPr>
        <p:spPr>
          <a:xfrm>
            <a:off x="457199" y="1126583"/>
            <a:ext cx="8229600" cy="4157663"/>
          </a:xfrm>
        </p:spPr>
        <p:txBody>
          <a:bodyPr wrap="square" anchor="t">
            <a:normAutofit/>
          </a:bodyPr>
          <a:lstStyle/>
          <a:p>
            <a:pPr>
              <a:lnSpc>
                <a:spcPct val="90000"/>
              </a:lnSpc>
            </a:pPr>
            <a:r>
              <a:rPr lang="en-US" sz="1500" dirty="0"/>
              <a:t>Two weeks is the commonly-cited incubation period during which COVID-19 symptoms will manifest. Based on this fact, in order to explore the death rates two weeks into the future, we select variables using data from two weeks prior as our covariates.</a:t>
            </a:r>
          </a:p>
          <a:p>
            <a:pPr>
              <a:lnSpc>
                <a:spcPct val="90000"/>
              </a:lnSpc>
            </a:pPr>
            <a:r>
              <a:rPr lang="en-US" sz="1500" dirty="0"/>
              <a:t>We also removed states that had less than 10 deaths. We considered that these states are “lagging behind” the other states.</a:t>
            </a:r>
          </a:p>
          <a:p>
            <a:pPr>
              <a:lnSpc>
                <a:spcPct val="90000"/>
              </a:lnSpc>
            </a:pPr>
            <a:r>
              <a:rPr lang="en-US" sz="1500" dirty="0"/>
              <a:t>Throughout our modeling selection, we consider the fact that some of the variables in our model may mask the signal of the others. </a:t>
            </a:r>
          </a:p>
          <a:p>
            <a:pPr lvl="1">
              <a:lnSpc>
                <a:spcPct val="90000"/>
              </a:lnSpc>
            </a:pPr>
            <a:r>
              <a:rPr lang="en-US" sz="1500" i="1" dirty="0" err="1"/>
              <a:t>StayAtHome</a:t>
            </a:r>
            <a:r>
              <a:rPr lang="en-US" sz="1500" i="1" dirty="0"/>
              <a:t> </a:t>
            </a:r>
            <a:r>
              <a:rPr lang="en-US" sz="1500" dirty="0"/>
              <a:t>variable has statistical significance in the absence of the Mobility data.</a:t>
            </a:r>
          </a:p>
          <a:p>
            <a:pPr>
              <a:lnSpc>
                <a:spcPct val="90000"/>
              </a:lnSpc>
            </a:pPr>
            <a:r>
              <a:rPr lang="en-US" sz="1500" dirty="0"/>
              <a:t>In one model we reviewed the random state effects. As seen below, the states with random effects significantly different from zero are those that were hit the hardest with COVID-19 earlier on: NY, NJ, CT, LA, CA, and MI. </a:t>
            </a:r>
          </a:p>
        </p:txBody>
      </p:sp>
      <p:pic>
        <p:nvPicPr>
          <p:cNvPr id="6" name="Picture 5">
            <a:extLst>
              <a:ext uri="{FF2B5EF4-FFF2-40B4-BE49-F238E27FC236}">
                <a16:creationId xmlns:a16="http://schemas.microsoft.com/office/drawing/2014/main" id="{84889BCB-F992-459C-8D7B-321501973F73}"/>
              </a:ext>
            </a:extLst>
          </p:cNvPr>
          <p:cNvPicPr>
            <a:picLocks noChangeAspect="1"/>
          </p:cNvPicPr>
          <p:nvPr/>
        </p:nvPicPr>
        <p:blipFill>
          <a:blip r:embed="rId2"/>
          <a:stretch>
            <a:fillRect/>
          </a:stretch>
        </p:blipFill>
        <p:spPr>
          <a:xfrm>
            <a:off x="1074656" y="3874416"/>
            <a:ext cx="7021054" cy="2611388"/>
          </a:xfrm>
          <a:prstGeom prst="rect">
            <a:avLst/>
          </a:prstGeom>
          <a:noFill/>
        </p:spPr>
      </p:pic>
      <p:sp>
        <p:nvSpPr>
          <p:cNvPr id="4" name="Slide Number Placeholder 3" hidden="1">
            <a:extLst>
              <a:ext uri="{FF2B5EF4-FFF2-40B4-BE49-F238E27FC236}">
                <a16:creationId xmlns:a16="http://schemas.microsoft.com/office/drawing/2014/main" id="{F4FD9B22-C659-4646-ACBF-AF714E08E08F}"/>
              </a:ext>
            </a:extLst>
          </p:cNvPr>
          <p:cNvSpPr>
            <a:spLocks noGrp="1"/>
          </p:cNvSpPr>
          <p:nvPr>
            <p:ph type="sldNum" sz="quarter" idx="12"/>
          </p:nvPr>
        </p:nvSpPr>
        <p:spPr/>
        <p:txBody>
          <a:bodyPr/>
          <a:lstStyle/>
          <a:p>
            <a:pPr>
              <a:spcAft>
                <a:spcPts val="600"/>
              </a:spcAft>
              <a:defRPr/>
            </a:pPr>
            <a:fld id="{3FF2C605-4958-CF43-AA48-80339EFDB0AF}" type="slidenum">
              <a:rPr lang="en-US" smtClean="0"/>
              <a:pPr>
                <a:spcAft>
                  <a:spcPts val="600"/>
                </a:spcAft>
                <a:defRPr/>
              </a:pPr>
              <a:t>4</a:t>
            </a:fld>
            <a:endParaRPr lang="en-US"/>
          </a:p>
        </p:txBody>
      </p:sp>
      <p:sp>
        <p:nvSpPr>
          <p:cNvPr id="5" name="Oval 4">
            <a:extLst>
              <a:ext uri="{FF2B5EF4-FFF2-40B4-BE49-F238E27FC236}">
                <a16:creationId xmlns:a16="http://schemas.microsoft.com/office/drawing/2014/main" id="{05C623D1-2C81-41DC-B066-A5A87EFBE78C}"/>
              </a:ext>
            </a:extLst>
          </p:cNvPr>
          <p:cNvSpPr/>
          <p:nvPr/>
        </p:nvSpPr>
        <p:spPr>
          <a:xfrm>
            <a:off x="2128520" y="5029200"/>
            <a:ext cx="233680" cy="389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A86C5A82-1BCC-40A7-A238-15C9748549A7}"/>
              </a:ext>
            </a:extLst>
          </p:cNvPr>
          <p:cNvSpPr/>
          <p:nvPr/>
        </p:nvSpPr>
        <p:spPr>
          <a:xfrm>
            <a:off x="3769360" y="4834223"/>
            <a:ext cx="233680" cy="389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ADC5D96-052F-4A65-8D54-8C406CCCEE2A}"/>
              </a:ext>
            </a:extLst>
          </p:cNvPr>
          <p:cNvSpPr/>
          <p:nvPr/>
        </p:nvSpPr>
        <p:spPr>
          <a:xfrm>
            <a:off x="4351503" y="5029200"/>
            <a:ext cx="233680" cy="389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595C7EB4-00C8-4559-9D2F-01D3BF03BB0C}"/>
              </a:ext>
            </a:extLst>
          </p:cNvPr>
          <p:cNvSpPr/>
          <p:nvPr/>
        </p:nvSpPr>
        <p:spPr>
          <a:xfrm>
            <a:off x="5407783" y="4902200"/>
            <a:ext cx="233680" cy="389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F4947256-22DE-4836-999A-1BA4645A277F}"/>
              </a:ext>
            </a:extLst>
          </p:cNvPr>
          <p:cNvSpPr/>
          <p:nvPr/>
        </p:nvSpPr>
        <p:spPr>
          <a:xfrm>
            <a:off x="5844663" y="4333240"/>
            <a:ext cx="233680" cy="389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AF79586C-6732-46EF-AFEC-0B41F1E7C97B}"/>
              </a:ext>
            </a:extLst>
          </p:cNvPr>
          <p:cNvSpPr/>
          <p:nvPr/>
        </p:nvSpPr>
        <p:spPr>
          <a:xfrm>
            <a:off x="1811143" y="5444553"/>
            <a:ext cx="233680" cy="389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Footer Placeholder 11">
            <a:extLst>
              <a:ext uri="{FF2B5EF4-FFF2-40B4-BE49-F238E27FC236}">
                <a16:creationId xmlns:a16="http://schemas.microsoft.com/office/drawing/2014/main" id="{F8BA61DC-4B88-4CE6-8841-79AFECBB9598}"/>
              </a:ext>
            </a:extLst>
          </p:cNvPr>
          <p:cNvSpPr>
            <a:spLocks noGrp="1"/>
          </p:cNvSpPr>
          <p:nvPr>
            <p:ph type="ftr" sz="quarter" idx="11"/>
          </p:nvPr>
        </p:nvSpPr>
        <p:spPr>
          <a:xfrm>
            <a:off x="7865317" y="6356350"/>
            <a:ext cx="1372385" cy="365125"/>
          </a:xfrm>
        </p:spPr>
        <p:txBody>
          <a:bodyPr/>
          <a:lstStyle/>
          <a:p>
            <a:pPr>
              <a:defRPr/>
            </a:pPr>
            <a:r>
              <a:rPr lang="en-US" dirty="0"/>
              <a:t>4</a:t>
            </a:r>
          </a:p>
        </p:txBody>
      </p:sp>
    </p:spTree>
    <p:extLst>
      <p:ext uri="{BB962C8B-B14F-4D97-AF65-F5344CB8AC3E}">
        <p14:creationId xmlns:p14="http://schemas.microsoft.com/office/powerpoint/2010/main" val="301807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B16E-6489-4DAC-B621-7F38B5FF0839}"/>
              </a:ext>
            </a:extLst>
          </p:cNvPr>
          <p:cNvSpPr>
            <a:spLocks noGrp="1"/>
          </p:cNvSpPr>
          <p:nvPr>
            <p:ph type="title"/>
          </p:nvPr>
        </p:nvSpPr>
        <p:spPr>
          <a:xfrm>
            <a:off x="396815" y="494671"/>
            <a:ext cx="8229600" cy="635389"/>
          </a:xfrm>
        </p:spPr>
        <p:txBody>
          <a:bodyPr/>
          <a:lstStyle/>
          <a:p>
            <a:r>
              <a:rPr lang="en-US" dirty="0">
                <a:latin typeface="Arial" panose="020B0604020202020204" pitchFamily="34" charset="0"/>
                <a:cs typeface="Arial" panose="020B0604020202020204" pitchFamily="34" charset="0"/>
              </a:rPr>
              <a:t>Models &amp; Results</a:t>
            </a:r>
          </a:p>
        </p:txBody>
      </p:sp>
      <p:sp>
        <p:nvSpPr>
          <p:cNvPr id="3" name="Content Placeholder 2">
            <a:extLst>
              <a:ext uri="{FF2B5EF4-FFF2-40B4-BE49-F238E27FC236}">
                <a16:creationId xmlns:a16="http://schemas.microsoft.com/office/drawing/2014/main" id="{D41D1792-0DF3-4009-B83B-32E23EBFE178}"/>
              </a:ext>
            </a:extLst>
          </p:cNvPr>
          <p:cNvSpPr>
            <a:spLocks noGrp="1"/>
          </p:cNvSpPr>
          <p:nvPr>
            <p:ph idx="1"/>
          </p:nvPr>
        </p:nvSpPr>
        <p:spPr>
          <a:xfrm>
            <a:off x="339908" y="3788497"/>
            <a:ext cx="8725877" cy="1946031"/>
          </a:xfrm>
        </p:spPr>
        <p:txBody>
          <a:bodyPr/>
          <a:lstStyle/>
          <a:p>
            <a:r>
              <a:rPr lang="en-US" sz="1400" dirty="0">
                <a:latin typeface="Arial" panose="020B0604020202020204" pitchFamily="34" charset="0"/>
                <a:cs typeface="Arial" panose="020B0604020202020204" pitchFamily="34" charset="0"/>
              </a:rPr>
              <a:t>Our Spatial Model yields a spatial dependence parameter </a:t>
            </a:r>
            <a:r>
              <a:rPr lang="el-GR" sz="1400" dirty="0"/>
              <a:t>ρ=0.61</a:t>
            </a:r>
            <a:r>
              <a:rPr lang="en-US" sz="1400" dirty="0">
                <a:latin typeface="Arial" panose="020B0604020202020204" pitchFamily="34" charset="0"/>
                <a:cs typeface="Arial" panose="020B0604020202020204" pitchFamily="34" charset="0"/>
              </a:rPr>
              <a:t>. Therefore we conclude residual spatial dependence is present in these data. We hypothesize that for smaller states this spatial dependence would be higher. </a:t>
            </a:r>
          </a:p>
          <a:p>
            <a:r>
              <a:rPr lang="en-US" sz="1400" dirty="0">
                <a:latin typeface="Arial" panose="020B0604020202020204" pitchFamily="34" charset="0"/>
                <a:cs typeface="Arial" panose="020B0604020202020204" pitchFamily="34" charset="0"/>
              </a:rPr>
              <a:t>Among our final three models, the </a:t>
            </a:r>
            <a:r>
              <a:rPr lang="en-US" sz="1400" i="1" dirty="0" err="1">
                <a:latin typeface="Arial" panose="020B0604020202020204" pitchFamily="34" charset="0"/>
                <a:cs typeface="Arial" panose="020B0604020202020204" pitchFamily="34" charset="0"/>
              </a:rPr>
              <a:t>TransitPctChg</a:t>
            </a:r>
            <a:r>
              <a:rPr lang="en-US" sz="1400" dirty="0">
                <a:latin typeface="Arial" panose="020B0604020202020204" pitchFamily="34" charset="0"/>
                <a:cs typeface="Arial" panose="020B0604020202020204" pitchFamily="34" charset="0"/>
              </a:rPr>
              <a:t> and </a:t>
            </a:r>
            <a:r>
              <a:rPr lang="en-US" sz="1400" i="1" dirty="0" err="1">
                <a:latin typeface="Arial" panose="020B0604020202020204" pitchFamily="34" charset="0"/>
                <a:cs typeface="Arial" panose="020B0604020202020204" pitchFamily="34" charset="0"/>
              </a:rPr>
              <a:t>ResidentialPctChange</a:t>
            </a:r>
            <a:r>
              <a:rPr lang="en-US" sz="1400" dirty="0">
                <a:latin typeface="Arial" panose="020B0604020202020204" pitchFamily="34" charset="0"/>
                <a:cs typeface="Arial" panose="020B0604020202020204" pitchFamily="34" charset="0"/>
              </a:rPr>
              <a:t> covariates were consistently significant.</a:t>
            </a:r>
          </a:p>
          <a:p>
            <a:r>
              <a:rPr lang="en-US" sz="1400" dirty="0">
                <a:latin typeface="Arial" panose="020B0604020202020204" pitchFamily="34" charset="0"/>
                <a:cs typeface="Arial" panose="020B0604020202020204" pitchFamily="34" charset="0"/>
              </a:rPr>
              <a:t>Stochastic Search Variable Selection Model exhibited that covariates </a:t>
            </a:r>
            <a:r>
              <a:rPr lang="en-US" sz="1400" i="1" dirty="0" err="1">
                <a:latin typeface="Arial" panose="020B0604020202020204" pitchFamily="34" charset="0"/>
                <a:cs typeface="Arial" panose="020B0604020202020204" pitchFamily="34" charset="0"/>
              </a:rPr>
              <a:t>SchoolClosure</a:t>
            </a:r>
            <a:r>
              <a:rPr lang="en-US" sz="1400"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TransitPctChg</a:t>
            </a:r>
            <a:r>
              <a:rPr lang="en-US" sz="1400" dirty="0">
                <a:latin typeface="Arial" panose="020B0604020202020204" pitchFamily="34" charset="0"/>
                <a:cs typeface="Arial" panose="020B0604020202020204" pitchFamily="34" charset="0"/>
              </a:rPr>
              <a:t>, and </a:t>
            </a:r>
            <a:r>
              <a:rPr lang="en-US" sz="1400" i="1" dirty="0" err="1">
                <a:latin typeface="Arial" panose="020B0604020202020204" pitchFamily="34" charset="0"/>
                <a:cs typeface="Arial" panose="020B0604020202020204" pitchFamily="34" charset="0"/>
              </a:rPr>
              <a:t>ResidentialPctChange</a:t>
            </a:r>
            <a:r>
              <a:rPr lang="en-US" sz="1400" dirty="0">
                <a:latin typeface="Arial" panose="020B0604020202020204" pitchFamily="34" charset="0"/>
                <a:cs typeface="Arial" panose="020B0604020202020204" pitchFamily="34" charset="0"/>
              </a:rPr>
              <a:t>, should be included in the model. These covariates have mean posterior inclusion probabilities of 0.17, 0.46, and 0.93, respectively.</a:t>
            </a:r>
          </a:p>
          <a:p>
            <a:r>
              <a:rPr lang="en-US" sz="1400" dirty="0">
                <a:latin typeface="Arial" panose="020B0604020202020204" pitchFamily="34" charset="0"/>
                <a:cs typeface="Arial" panose="020B0604020202020204" pitchFamily="34" charset="0"/>
              </a:rPr>
              <a:t>WAIC and DIC for the Spatial Model and State Random Effects Model are the lowest. Perhaps this validates that states have a significant impact on the model.</a:t>
            </a:r>
          </a:p>
          <a:p>
            <a:r>
              <a:rPr lang="en-US" sz="1400" dirty="0"/>
              <a:t>Model burn-in was 50k iterations then 2 chains x 300k iterations (thin=3). ESS counts of &gt;1,000 and Gelman Diagnostics of 1 revealed that the models converged for all parameters.</a:t>
            </a:r>
            <a:endParaRPr lang="en-US"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4FD9B22-C659-4646-ACBF-AF714E08E08F}"/>
              </a:ext>
            </a:extLst>
          </p:cNvPr>
          <p:cNvSpPr>
            <a:spLocks noGrp="1"/>
          </p:cNvSpPr>
          <p:nvPr>
            <p:ph type="sldNum" sz="quarter" idx="12"/>
          </p:nvPr>
        </p:nvSpPr>
        <p:spPr/>
        <p:txBody>
          <a:bodyPr/>
          <a:lstStyle/>
          <a:p>
            <a:pPr>
              <a:defRPr/>
            </a:pPr>
            <a:fld id="{3FF2C605-4958-CF43-AA48-80339EFDB0AF}" type="slidenum">
              <a:rPr lang="en-US" smtClean="0">
                <a:latin typeface="Arial" panose="020B0604020202020204" pitchFamily="34" charset="0"/>
                <a:cs typeface="Arial" panose="020B0604020202020204" pitchFamily="34" charset="0"/>
              </a:rPr>
              <a:pPr>
                <a:defRPr/>
              </a:pPr>
              <a:t>5</a:t>
            </a:fld>
            <a:endParaRPr lang="en-US">
              <a:latin typeface="Arial" panose="020B0604020202020204" pitchFamily="34" charset="0"/>
              <a:cs typeface="Arial" panose="020B0604020202020204" pitchFamily="34" charset="0"/>
            </a:endParaRPr>
          </a:p>
        </p:txBody>
      </p:sp>
      <p:graphicFrame>
        <p:nvGraphicFramePr>
          <p:cNvPr id="5" name="Table 5">
            <a:extLst>
              <a:ext uri="{FF2B5EF4-FFF2-40B4-BE49-F238E27FC236}">
                <a16:creationId xmlns:a16="http://schemas.microsoft.com/office/drawing/2014/main" id="{A4A2E9EA-F497-49AD-8A91-D7B1A43780E0}"/>
              </a:ext>
            </a:extLst>
          </p:cNvPr>
          <p:cNvGraphicFramePr>
            <a:graphicFrameLocks noGrp="1"/>
          </p:cNvGraphicFramePr>
          <p:nvPr>
            <p:extLst>
              <p:ext uri="{D42A27DB-BD31-4B8C-83A1-F6EECF244321}">
                <p14:modId xmlns:p14="http://schemas.microsoft.com/office/powerpoint/2010/main" val="3075210482"/>
              </p:ext>
            </p:extLst>
          </p:nvPr>
        </p:nvGraphicFramePr>
        <p:xfrm>
          <a:off x="84841" y="1360362"/>
          <a:ext cx="8980944" cy="2297704"/>
        </p:xfrm>
        <a:graphic>
          <a:graphicData uri="http://schemas.openxmlformats.org/drawingml/2006/table">
            <a:tbl>
              <a:tblPr firstRow="1" bandRow="1">
                <a:tableStyleId>{7E9639D4-E3E2-4D34-9284-5A2195B3D0D7}</a:tableStyleId>
              </a:tblPr>
              <a:tblGrid>
                <a:gridCol w="2993648">
                  <a:extLst>
                    <a:ext uri="{9D8B030D-6E8A-4147-A177-3AD203B41FA5}">
                      <a16:colId xmlns:a16="http://schemas.microsoft.com/office/drawing/2014/main" val="2025219805"/>
                    </a:ext>
                  </a:extLst>
                </a:gridCol>
                <a:gridCol w="3162055">
                  <a:extLst>
                    <a:ext uri="{9D8B030D-6E8A-4147-A177-3AD203B41FA5}">
                      <a16:colId xmlns:a16="http://schemas.microsoft.com/office/drawing/2014/main" val="1945700150"/>
                    </a:ext>
                  </a:extLst>
                </a:gridCol>
                <a:gridCol w="2825241">
                  <a:extLst>
                    <a:ext uri="{9D8B030D-6E8A-4147-A177-3AD203B41FA5}">
                      <a16:colId xmlns:a16="http://schemas.microsoft.com/office/drawing/2014/main" val="3145251813"/>
                    </a:ext>
                  </a:extLst>
                </a:gridCol>
              </a:tblGrid>
              <a:tr h="485927">
                <a:tc>
                  <a:txBody>
                    <a:bodyPr/>
                    <a:lstStyle/>
                    <a:p>
                      <a:r>
                        <a:rPr lang="en-US" sz="1400" dirty="0">
                          <a:latin typeface="Arial" panose="020B0604020202020204" pitchFamily="34" charset="0"/>
                          <a:cs typeface="Arial" panose="020B0604020202020204" pitchFamily="34" charset="0"/>
                        </a:rPr>
                        <a:t>Spatial Model</a:t>
                      </a:r>
                    </a:p>
                    <a:p>
                      <a:endParaRPr lang="en-US" sz="140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tcPr>
                </a:tc>
                <a:tc>
                  <a:txBody>
                    <a:bodyPr/>
                    <a:lstStyle/>
                    <a:p>
                      <a:r>
                        <a:rPr lang="en-US" sz="1400" dirty="0">
                          <a:latin typeface="Arial" panose="020B0604020202020204" pitchFamily="34" charset="0"/>
                          <a:cs typeface="Arial" panose="020B0604020202020204" pitchFamily="34" charset="0"/>
                        </a:rPr>
                        <a:t>Stochastic Search Variable Selection Spatial 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US" sz="1400" dirty="0">
                          <a:latin typeface="Arial" panose="020B0604020202020204" pitchFamily="34" charset="0"/>
                          <a:cs typeface="Arial" panose="020B0604020202020204" pitchFamily="34" charset="0"/>
                        </a:rPr>
                        <a:t>State Random Effects Model</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90969561"/>
                  </a:ext>
                </a:extLst>
              </a:tr>
              <a:tr h="1261384">
                <a:tc>
                  <a:txBody>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94825476"/>
                  </a:ext>
                </a:extLst>
              </a:tr>
              <a:tr h="486349">
                <a:tc>
                  <a:txBody>
                    <a:bodyPr/>
                    <a:lstStyle/>
                    <a:p>
                      <a:r>
                        <a:rPr lang="en-US" sz="1400" b="1" dirty="0">
                          <a:latin typeface="Arial" panose="020B0604020202020204" pitchFamily="34" charset="0"/>
                          <a:cs typeface="Arial" panose="020B0604020202020204" pitchFamily="34" charset="0"/>
                        </a:rPr>
                        <a:t>WAIC: 442.67</a:t>
                      </a:r>
                    </a:p>
                    <a:p>
                      <a:r>
                        <a:rPr lang="en-US" sz="1400" b="1" dirty="0">
                          <a:latin typeface="Arial" panose="020B0604020202020204" pitchFamily="34" charset="0"/>
                          <a:cs typeface="Arial" panose="020B0604020202020204" pitchFamily="34" charset="0"/>
                        </a:rPr>
                        <a:t>DIC: 429.1</a:t>
                      </a:r>
                    </a:p>
                  </a:txBody>
                  <a:tcPr>
                    <a:lnR w="12700" cap="flat" cmpd="sng" algn="ctr">
                      <a:solidFill>
                        <a:schemeClr val="tx1"/>
                      </a:solidFill>
                      <a:prstDash val="solid"/>
                      <a:round/>
                      <a:headEnd type="none" w="med" len="med"/>
                      <a:tailEnd type="none" w="med" len="med"/>
                    </a:lnR>
                  </a:tcPr>
                </a:tc>
                <a:tc>
                  <a:txBody>
                    <a:bodyPr/>
                    <a:lstStyle/>
                    <a:p>
                      <a:r>
                        <a:rPr lang="en-US" sz="1400" dirty="0">
                          <a:latin typeface="Arial" panose="020B0604020202020204" pitchFamily="34" charset="0"/>
                          <a:cs typeface="Arial" panose="020B0604020202020204" pitchFamily="34" charset="0"/>
                        </a:rPr>
                        <a:t>WAIC: 468.74</a:t>
                      </a:r>
                    </a:p>
                    <a:p>
                      <a:r>
                        <a:rPr lang="en-US" sz="1400" dirty="0">
                          <a:latin typeface="Arial" panose="020B0604020202020204" pitchFamily="34" charset="0"/>
                          <a:cs typeface="Arial" panose="020B0604020202020204" pitchFamily="34" charset="0"/>
                        </a:rPr>
                        <a:t>DIC: 454.6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b="1" dirty="0">
                          <a:latin typeface="Arial" panose="020B0604020202020204" pitchFamily="34" charset="0"/>
                          <a:cs typeface="Arial" panose="020B0604020202020204" pitchFamily="34" charset="0"/>
                        </a:rPr>
                        <a:t>WAIC: 442.74</a:t>
                      </a:r>
                    </a:p>
                    <a:p>
                      <a:r>
                        <a:rPr lang="en-US" sz="1400" b="1" dirty="0">
                          <a:latin typeface="Arial" panose="020B0604020202020204" pitchFamily="34" charset="0"/>
                          <a:cs typeface="Arial" panose="020B0604020202020204" pitchFamily="34" charset="0"/>
                        </a:rPr>
                        <a:t>DIC: 429.1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74795909"/>
                  </a:ext>
                </a:extLst>
              </a:tr>
            </a:tbl>
          </a:graphicData>
        </a:graphic>
      </p:graphicFrame>
      <p:pic>
        <p:nvPicPr>
          <p:cNvPr id="9" name="Picture 8" descr="A screenshot of a cell phone&#10;&#10;Description automatically generated">
            <a:extLst>
              <a:ext uri="{FF2B5EF4-FFF2-40B4-BE49-F238E27FC236}">
                <a16:creationId xmlns:a16="http://schemas.microsoft.com/office/drawing/2014/main" id="{E8B8519A-EEFF-4165-B43F-880F2DA391B7}"/>
              </a:ext>
            </a:extLst>
          </p:cNvPr>
          <p:cNvPicPr>
            <a:picLocks noChangeAspect="1"/>
          </p:cNvPicPr>
          <p:nvPr/>
        </p:nvPicPr>
        <p:blipFill>
          <a:blip r:embed="rId2"/>
          <a:stretch>
            <a:fillRect/>
          </a:stretch>
        </p:blipFill>
        <p:spPr>
          <a:xfrm>
            <a:off x="3120273" y="1914226"/>
            <a:ext cx="3088002" cy="1122557"/>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ACAB11BC-4F26-4096-9739-772CBF97BA0F}"/>
              </a:ext>
            </a:extLst>
          </p:cNvPr>
          <p:cNvPicPr>
            <a:picLocks noChangeAspect="1"/>
          </p:cNvPicPr>
          <p:nvPr/>
        </p:nvPicPr>
        <p:blipFill>
          <a:blip r:embed="rId3"/>
          <a:stretch>
            <a:fillRect/>
          </a:stretch>
        </p:blipFill>
        <p:spPr>
          <a:xfrm>
            <a:off x="6299232" y="1895786"/>
            <a:ext cx="2759927" cy="829966"/>
          </a:xfrm>
          <a:prstGeom prst="rect">
            <a:avLst/>
          </a:prstGeom>
        </p:spPr>
      </p:pic>
      <p:pic>
        <p:nvPicPr>
          <p:cNvPr id="10" name="Picture 9">
            <a:extLst>
              <a:ext uri="{FF2B5EF4-FFF2-40B4-BE49-F238E27FC236}">
                <a16:creationId xmlns:a16="http://schemas.microsoft.com/office/drawing/2014/main" id="{C055FA46-9115-4856-A8F4-129733C9F840}"/>
              </a:ext>
            </a:extLst>
          </p:cNvPr>
          <p:cNvPicPr>
            <a:picLocks noChangeAspect="1"/>
          </p:cNvPicPr>
          <p:nvPr/>
        </p:nvPicPr>
        <p:blipFill>
          <a:blip r:embed="rId4"/>
          <a:stretch>
            <a:fillRect/>
          </a:stretch>
        </p:blipFill>
        <p:spPr>
          <a:xfrm>
            <a:off x="1690199" y="1068548"/>
            <a:ext cx="5763602" cy="275598"/>
          </a:xfrm>
          <a:prstGeom prst="rect">
            <a:avLst/>
          </a:prstGeom>
        </p:spPr>
      </p:pic>
      <p:sp>
        <p:nvSpPr>
          <p:cNvPr id="11" name="TextBox 10">
            <a:extLst>
              <a:ext uri="{FF2B5EF4-FFF2-40B4-BE49-F238E27FC236}">
                <a16:creationId xmlns:a16="http://schemas.microsoft.com/office/drawing/2014/main" id="{8F327934-9F53-49FD-8B49-445FDE264052}"/>
              </a:ext>
            </a:extLst>
          </p:cNvPr>
          <p:cNvSpPr txBox="1"/>
          <p:nvPr/>
        </p:nvSpPr>
        <p:spPr>
          <a:xfrm>
            <a:off x="273649" y="6571912"/>
            <a:ext cx="5693247" cy="261610"/>
          </a:xfrm>
          <a:prstGeom prst="rect">
            <a:avLst/>
          </a:prstGeom>
          <a:noFill/>
        </p:spPr>
        <p:txBody>
          <a:bodyPr wrap="square" rtlCol="0">
            <a:spAutoFit/>
          </a:bodyPr>
          <a:lstStyle/>
          <a:p>
            <a:r>
              <a:rPr lang="en-US" sz="1100" dirty="0"/>
              <a:t>*See Page 155 of </a:t>
            </a:r>
            <a:r>
              <a:rPr lang="en-US" sz="1100" i="1" dirty="0"/>
              <a:t>Bayesian Statistical Methods</a:t>
            </a:r>
            <a:r>
              <a:rPr lang="en-US" sz="1100" dirty="0"/>
              <a:t> (Reich &amp; Ghosh)</a:t>
            </a:r>
            <a:endParaRPr lang="en-US" dirty="0"/>
          </a:p>
        </p:txBody>
      </p:sp>
      <p:pic>
        <p:nvPicPr>
          <p:cNvPr id="13" name="Picture 12" descr="A screenshot of a cell phone&#10;&#10;Description automatically generated">
            <a:extLst>
              <a:ext uri="{FF2B5EF4-FFF2-40B4-BE49-F238E27FC236}">
                <a16:creationId xmlns:a16="http://schemas.microsoft.com/office/drawing/2014/main" id="{E294BF7C-5FF1-4410-9D6F-88AFB77E888A}"/>
              </a:ext>
            </a:extLst>
          </p:cNvPr>
          <p:cNvPicPr>
            <a:picLocks noChangeAspect="1"/>
          </p:cNvPicPr>
          <p:nvPr/>
        </p:nvPicPr>
        <p:blipFill>
          <a:blip r:embed="rId5"/>
          <a:stretch>
            <a:fillRect/>
          </a:stretch>
        </p:blipFill>
        <p:spPr>
          <a:xfrm>
            <a:off x="92213" y="1895785"/>
            <a:ext cx="2940713" cy="1140997"/>
          </a:xfrm>
          <a:prstGeom prst="rect">
            <a:avLst/>
          </a:prstGeom>
        </p:spPr>
      </p:pic>
    </p:spTree>
    <p:extLst>
      <p:ext uri="{BB962C8B-B14F-4D97-AF65-F5344CB8AC3E}">
        <p14:creationId xmlns:p14="http://schemas.microsoft.com/office/powerpoint/2010/main" val="257013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B16E-6489-4DAC-B621-7F38B5FF0839}"/>
              </a:ext>
            </a:extLst>
          </p:cNvPr>
          <p:cNvSpPr>
            <a:spLocks noGrp="1"/>
          </p:cNvSpPr>
          <p:nvPr>
            <p:ph type="title"/>
          </p:nvPr>
        </p:nvSpPr>
        <p:spPr>
          <a:xfrm>
            <a:off x="381000" y="231485"/>
            <a:ext cx="8229600" cy="1068387"/>
          </a:xfrm>
        </p:spPr>
        <p:txBody>
          <a:bodyPr wrap="square" anchor="ctr">
            <a:normAutofit/>
          </a:bodyPr>
          <a:lstStyle/>
          <a:p>
            <a:r>
              <a:rPr lang="en-US" dirty="0"/>
              <a:t>Conclusions &amp; Further Questions</a:t>
            </a:r>
          </a:p>
        </p:txBody>
      </p:sp>
      <p:sp>
        <p:nvSpPr>
          <p:cNvPr id="3" name="Content Placeholder 2">
            <a:extLst>
              <a:ext uri="{FF2B5EF4-FFF2-40B4-BE49-F238E27FC236}">
                <a16:creationId xmlns:a16="http://schemas.microsoft.com/office/drawing/2014/main" id="{D41D1792-0DF3-4009-B83B-32E23EBFE178}"/>
              </a:ext>
            </a:extLst>
          </p:cNvPr>
          <p:cNvSpPr>
            <a:spLocks noGrp="1"/>
          </p:cNvSpPr>
          <p:nvPr>
            <p:ph sz="half" idx="1"/>
          </p:nvPr>
        </p:nvSpPr>
        <p:spPr>
          <a:xfrm>
            <a:off x="235670" y="4791724"/>
            <a:ext cx="8229600" cy="1929751"/>
          </a:xfrm>
        </p:spPr>
        <p:txBody>
          <a:bodyPr wrap="square" anchor="t">
            <a:normAutofit fontScale="92500" lnSpcReduction="10000"/>
          </a:bodyPr>
          <a:lstStyle/>
          <a:p>
            <a:pPr lvl="1">
              <a:lnSpc>
                <a:spcPct val="90000"/>
              </a:lnSpc>
            </a:pPr>
            <a:endParaRPr lang="en-US" sz="1500" dirty="0"/>
          </a:p>
          <a:p>
            <a:pPr>
              <a:lnSpc>
                <a:spcPct val="90000"/>
              </a:lnSpc>
            </a:pPr>
            <a:r>
              <a:rPr lang="en-US" sz="1600" dirty="0"/>
              <a:t>Further Exploration:</a:t>
            </a:r>
          </a:p>
          <a:p>
            <a:pPr lvl="1">
              <a:lnSpc>
                <a:spcPct val="90000"/>
              </a:lnSpc>
            </a:pPr>
            <a:r>
              <a:rPr lang="en-US" sz="1400" dirty="0"/>
              <a:t>Perform analysis by county level/separate major cities (NYC).</a:t>
            </a:r>
          </a:p>
          <a:p>
            <a:pPr lvl="1">
              <a:lnSpc>
                <a:spcPct val="90000"/>
              </a:lnSpc>
            </a:pPr>
            <a:r>
              <a:rPr lang="en-US" sz="1400" dirty="0"/>
              <a:t>Configure random effects model with statistically significant state effects and “all other states”.</a:t>
            </a:r>
          </a:p>
          <a:p>
            <a:pPr lvl="1">
              <a:lnSpc>
                <a:spcPct val="90000"/>
              </a:lnSpc>
            </a:pPr>
            <a:r>
              <a:rPr lang="en-US" sz="1400" dirty="0"/>
              <a:t>Our analysis was truncated at 3/27/2020 due to predicting the 4/10/2020 number of deaths. How would our models change with more data?</a:t>
            </a:r>
          </a:p>
          <a:p>
            <a:pPr lvl="1">
              <a:lnSpc>
                <a:spcPct val="90000"/>
              </a:lnSpc>
            </a:pPr>
            <a:r>
              <a:rPr lang="en-US" sz="1400" dirty="0"/>
              <a:t>Explore correlations further between covariates to remove any serial correlation or autocorrelation.</a:t>
            </a:r>
          </a:p>
          <a:p>
            <a:pPr lvl="1">
              <a:lnSpc>
                <a:spcPct val="90000"/>
              </a:lnSpc>
            </a:pPr>
            <a:r>
              <a:rPr lang="en-US" sz="1400" dirty="0"/>
              <a:t>Incorporate the impacts of hospital bed capacity, hospital utilization and ventilator availability/shortages as covariates to see the significance on death rates. </a:t>
            </a:r>
          </a:p>
        </p:txBody>
      </p:sp>
      <p:pic>
        <p:nvPicPr>
          <p:cNvPr id="5" name="Picture 4">
            <a:extLst>
              <a:ext uri="{FF2B5EF4-FFF2-40B4-BE49-F238E27FC236}">
                <a16:creationId xmlns:a16="http://schemas.microsoft.com/office/drawing/2014/main" id="{91780040-C0FC-4EF7-A809-7212FE5D824D}"/>
              </a:ext>
            </a:extLst>
          </p:cNvPr>
          <p:cNvPicPr>
            <a:picLocks noChangeAspect="1"/>
          </p:cNvPicPr>
          <p:nvPr/>
        </p:nvPicPr>
        <p:blipFill>
          <a:blip r:embed="rId2"/>
          <a:stretch>
            <a:fillRect/>
          </a:stretch>
        </p:blipFill>
        <p:spPr>
          <a:xfrm>
            <a:off x="4495800" y="1570659"/>
            <a:ext cx="4490301" cy="3124995"/>
          </a:xfrm>
          <a:prstGeom prst="rect">
            <a:avLst/>
          </a:prstGeom>
          <a:noFill/>
        </p:spPr>
      </p:pic>
      <p:sp>
        <p:nvSpPr>
          <p:cNvPr id="4" name="Slide Number Placeholder 3" hidden="1">
            <a:extLst>
              <a:ext uri="{FF2B5EF4-FFF2-40B4-BE49-F238E27FC236}">
                <a16:creationId xmlns:a16="http://schemas.microsoft.com/office/drawing/2014/main" id="{F4FD9B22-C659-4646-ACBF-AF714E08E08F}"/>
              </a:ext>
            </a:extLst>
          </p:cNvPr>
          <p:cNvSpPr>
            <a:spLocks noGrp="1"/>
          </p:cNvSpPr>
          <p:nvPr>
            <p:ph type="sldNum" sz="quarter" idx="12"/>
          </p:nvPr>
        </p:nvSpPr>
        <p:spPr/>
        <p:txBody>
          <a:bodyPr/>
          <a:lstStyle/>
          <a:p>
            <a:pPr>
              <a:spcAft>
                <a:spcPts val="600"/>
              </a:spcAft>
              <a:defRPr/>
            </a:pPr>
            <a:fld id="{3FF2C605-4958-CF43-AA48-80339EFDB0AF}" type="slidenum">
              <a:rPr lang="en-US" smtClean="0"/>
              <a:pPr>
                <a:spcAft>
                  <a:spcPts val="600"/>
                </a:spcAft>
                <a:defRPr/>
              </a:pPr>
              <a:t>6</a:t>
            </a:fld>
            <a:endParaRPr lang="en-US"/>
          </a:p>
        </p:txBody>
      </p:sp>
      <p:sp>
        <p:nvSpPr>
          <p:cNvPr id="6" name="Content Placeholder 2">
            <a:extLst>
              <a:ext uri="{FF2B5EF4-FFF2-40B4-BE49-F238E27FC236}">
                <a16:creationId xmlns:a16="http://schemas.microsoft.com/office/drawing/2014/main" id="{B13F5BF4-B55A-45E6-8FDD-0DE217744B28}"/>
              </a:ext>
            </a:extLst>
          </p:cNvPr>
          <p:cNvSpPr txBox="1">
            <a:spLocks/>
          </p:cNvSpPr>
          <p:nvPr/>
        </p:nvSpPr>
        <p:spPr bwMode="auto">
          <a:xfrm>
            <a:off x="235670" y="1077531"/>
            <a:ext cx="4336330" cy="413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8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8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90000"/>
              </a:lnSpc>
            </a:pPr>
            <a:r>
              <a:rPr lang="en-US" sz="1500" dirty="0"/>
              <a:t>Conclusions:</a:t>
            </a:r>
          </a:p>
          <a:p>
            <a:pPr lvl="1">
              <a:lnSpc>
                <a:spcPct val="90000"/>
              </a:lnSpc>
            </a:pPr>
            <a:r>
              <a:rPr lang="en-US" sz="1300" dirty="0"/>
              <a:t>There is a significant state effect for those states exposed earlier and hit the hardest.</a:t>
            </a:r>
          </a:p>
          <a:p>
            <a:pPr lvl="1">
              <a:lnSpc>
                <a:spcPct val="90000"/>
              </a:lnSpc>
            </a:pPr>
            <a:r>
              <a:rPr lang="en-US" sz="1300" dirty="0"/>
              <a:t>Our Spatial Model points to a spatial dependence between states.</a:t>
            </a:r>
            <a:r>
              <a:rPr lang="en-US" sz="1300" dirty="0">
                <a:highlight>
                  <a:srgbClr val="FFFF00"/>
                </a:highlight>
                <a:latin typeface="Arial" panose="020B0604020202020204" pitchFamily="34" charset="0"/>
                <a:cs typeface="Arial" panose="020B0604020202020204" pitchFamily="34" charset="0"/>
              </a:rPr>
              <a:t> </a:t>
            </a:r>
            <a:endParaRPr lang="en-US" sz="1300" dirty="0"/>
          </a:p>
          <a:p>
            <a:pPr lvl="1">
              <a:lnSpc>
                <a:spcPct val="90000"/>
              </a:lnSpc>
            </a:pPr>
            <a:r>
              <a:rPr lang="en-US" sz="1300" dirty="0"/>
              <a:t>The Mobility Data has the most consistently significant predictive power in all our models. The </a:t>
            </a:r>
            <a:r>
              <a:rPr lang="en-US" sz="1300" i="1" dirty="0" err="1">
                <a:latin typeface="Arial" panose="020B0604020202020204" pitchFamily="34" charset="0"/>
                <a:cs typeface="Arial" panose="020B0604020202020204" pitchFamily="34" charset="0"/>
              </a:rPr>
              <a:t>ResidentialPctChange</a:t>
            </a:r>
            <a:r>
              <a:rPr lang="en-US" sz="1300" dirty="0"/>
              <a:t> is the strongest predictor followed by </a:t>
            </a:r>
            <a:r>
              <a:rPr lang="en-US" sz="1400" i="1" dirty="0" err="1">
                <a:latin typeface="Arial" panose="020B0604020202020204" pitchFamily="34" charset="0"/>
                <a:cs typeface="Arial" panose="020B0604020202020204" pitchFamily="34" charset="0"/>
              </a:rPr>
              <a:t>TransitPctChg</a:t>
            </a:r>
            <a:r>
              <a:rPr lang="en-US" sz="1400" dirty="0">
                <a:latin typeface="Arial" panose="020B0604020202020204" pitchFamily="34" charset="0"/>
                <a:cs typeface="Arial" panose="020B0604020202020204" pitchFamily="34" charset="0"/>
              </a:rPr>
              <a:t>.</a:t>
            </a:r>
          </a:p>
          <a:p>
            <a:pPr lvl="1">
              <a:lnSpc>
                <a:spcPct val="90000"/>
              </a:lnSpc>
            </a:pPr>
            <a:r>
              <a:rPr lang="en-US" sz="1300" dirty="0"/>
              <a:t>In the Spatial Model, </a:t>
            </a:r>
            <a:r>
              <a:rPr lang="en-US" sz="1300" i="1" dirty="0" err="1">
                <a:latin typeface="Arial" panose="020B0604020202020204" pitchFamily="34" charset="0"/>
                <a:cs typeface="Arial" panose="020B0604020202020204" pitchFamily="34" charset="0"/>
              </a:rPr>
              <a:t>ResidentialPctChange</a:t>
            </a:r>
            <a:r>
              <a:rPr lang="en-US" sz="1300" i="1" dirty="0">
                <a:latin typeface="Arial" panose="020B0604020202020204" pitchFamily="34" charset="0"/>
                <a:cs typeface="Arial" panose="020B0604020202020204" pitchFamily="34" charset="0"/>
              </a:rPr>
              <a:t> </a:t>
            </a:r>
            <a:r>
              <a:rPr lang="en-US" sz="1300" dirty="0">
                <a:latin typeface="Arial" panose="020B0604020202020204" pitchFamily="34" charset="0"/>
                <a:cs typeface="Arial" panose="020B0604020202020204" pitchFamily="34" charset="0"/>
              </a:rPr>
              <a:t>is positively correlated with the death rates, where </a:t>
            </a:r>
            <a:r>
              <a:rPr lang="en-US" sz="1300" i="1" dirty="0" err="1">
                <a:latin typeface="Arial" panose="020B0604020202020204" pitchFamily="34" charset="0"/>
                <a:cs typeface="Arial" panose="020B0604020202020204" pitchFamily="34" charset="0"/>
              </a:rPr>
              <a:t>TransitPctChg</a:t>
            </a:r>
            <a:r>
              <a:rPr lang="en-US" sz="1300" dirty="0">
                <a:latin typeface="Arial" panose="020B0604020202020204" pitchFamily="34" charset="0"/>
                <a:cs typeface="Arial" panose="020B0604020202020204" pitchFamily="34" charset="0"/>
              </a:rPr>
              <a:t> is negatively correlated.</a:t>
            </a:r>
            <a:endParaRPr lang="en-US" sz="1300" i="1" dirty="0">
              <a:latin typeface="Arial" panose="020B0604020202020204" pitchFamily="34" charset="0"/>
              <a:cs typeface="Arial" panose="020B0604020202020204" pitchFamily="34" charset="0"/>
            </a:endParaRPr>
          </a:p>
          <a:p>
            <a:pPr lvl="1">
              <a:lnSpc>
                <a:spcPct val="90000"/>
              </a:lnSpc>
            </a:pPr>
            <a:r>
              <a:rPr lang="en-US" sz="1300" dirty="0">
                <a:latin typeface="Arial" panose="020B0604020202020204" pitchFamily="34" charset="0"/>
                <a:cs typeface="Arial" panose="020B0604020202020204" pitchFamily="34" charset="0"/>
              </a:rPr>
              <a:t>The estimated mean for </a:t>
            </a:r>
            <a:r>
              <a:rPr lang="en-US" sz="1300" i="1" dirty="0" err="1">
                <a:latin typeface="Arial" panose="020B0604020202020204" pitchFamily="34" charset="0"/>
                <a:cs typeface="Arial" panose="020B0604020202020204" pitchFamily="34" charset="0"/>
              </a:rPr>
              <a:t>SchoolClosure</a:t>
            </a:r>
            <a:r>
              <a:rPr lang="en-US" sz="1300" dirty="0">
                <a:latin typeface="Arial" panose="020B0604020202020204" pitchFamily="34" charset="0"/>
                <a:cs typeface="Arial" panose="020B0604020202020204" pitchFamily="34" charset="0"/>
              </a:rPr>
              <a:t> suggests a strong negative correlation with the death rate, but due to the high level of uncertainty we cannot assign statistical significance to this covariate.</a:t>
            </a:r>
          </a:p>
          <a:p>
            <a:pPr lvl="2">
              <a:lnSpc>
                <a:spcPct val="90000"/>
              </a:lnSpc>
            </a:pPr>
            <a:r>
              <a:rPr lang="en-US" sz="1300" dirty="0"/>
              <a:t>Our SSVS Spatial Model variable selection also identified this variable for inclusion.</a:t>
            </a:r>
            <a:endParaRPr lang="en-US" sz="1500" dirty="0"/>
          </a:p>
        </p:txBody>
      </p:sp>
      <p:sp>
        <p:nvSpPr>
          <p:cNvPr id="7" name="Footer Placeholder 6">
            <a:extLst>
              <a:ext uri="{FF2B5EF4-FFF2-40B4-BE49-F238E27FC236}">
                <a16:creationId xmlns:a16="http://schemas.microsoft.com/office/drawing/2014/main" id="{8BCD675C-BC0C-4DF0-88D6-7F2C768EAE91}"/>
              </a:ext>
            </a:extLst>
          </p:cNvPr>
          <p:cNvSpPr>
            <a:spLocks noGrp="1"/>
          </p:cNvSpPr>
          <p:nvPr>
            <p:ph type="ftr" sz="quarter" idx="11"/>
          </p:nvPr>
        </p:nvSpPr>
        <p:spPr>
          <a:xfrm>
            <a:off x="7064604" y="6356350"/>
            <a:ext cx="2895600" cy="365125"/>
          </a:xfrm>
        </p:spPr>
        <p:txBody>
          <a:bodyPr/>
          <a:lstStyle/>
          <a:p>
            <a:pPr>
              <a:defRPr/>
            </a:pPr>
            <a:r>
              <a:rPr lang="en-US" dirty="0"/>
              <a:t>6</a:t>
            </a:r>
          </a:p>
        </p:txBody>
      </p:sp>
    </p:spTree>
    <p:extLst>
      <p:ext uri="{BB962C8B-B14F-4D97-AF65-F5344CB8AC3E}">
        <p14:creationId xmlns:p14="http://schemas.microsoft.com/office/powerpoint/2010/main" val="3197459686"/>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BD3EBCAEC9F9741B6A6BCDE37779922" ma:contentTypeVersion="9" ma:contentTypeDescription="Create a new document." ma:contentTypeScope="" ma:versionID="8e516fdf9a805513ae605fe4a822cc04">
  <xsd:schema xmlns:xsd="http://www.w3.org/2001/XMLSchema" xmlns:xs="http://www.w3.org/2001/XMLSchema" xmlns:p="http://schemas.microsoft.com/office/2006/metadata/properties" xmlns:ns3="257419d9-4e9c-4ee0-9913-d6a0c57da466" targetNamespace="http://schemas.microsoft.com/office/2006/metadata/properties" ma:root="true" ma:fieldsID="06bf344434b0e6dcfef475cef64d9c17" ns3:_="">
    <xsd:import namespace="257419d9-4e9c-4ee0-9913-d6a0c57da46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7419d9-4e9c-4ee0-9913-d6a0c57da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7C59AD-3A3F-4748-AB3F-BDDFA05DA540}">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57419d9-4e9c-4ee0-9913-d6a0c57da466"/>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0EDC381-2AA8-4E04-9D8D-5080A4039829}">
  <ds:schemaRefs>
    <ds:schemaRef ds:uri="http://schemas.microsoft.com/sharepoint/v3/contenttype/forms"/>
  </ds:schemaRefs>
</ds:datastoreItem>
</file>

<file path=customXml/itemProps3.xml><?xml version="1.0" encoding="utf-8"?>
<ds:datastoreItem xmlns:ds="http://schemas.openxmlformats.org/officeDocument/2006/customXml" ds:itemID="{75B336B4-FBD6-4891-968B-6C2C75E3B7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7419d9-4e9c-4ee0-9913-d6a0c57da4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142</TotalTime>
  <Words>881</Words>
  <Application>Microsoft Office PowerPoint</Application>
  <PresentationFormat>On-screen Show (4:3)</PresentationFormat>
  <Paragraphs>76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NCStateU-horizontal-left-logo</vt:lpstr>
      <vt:lpstr>Applying Bayesian Analysis to COVID-19: What is helping to slow death rates? </vt:lpstr>
      <vt:lpstr>Motivation</vt:lpstr>
      <vt:lpstr>Data Analysis</vt:lpstr>
      <vt:lpstr>Variable Selection &amp; Testing</vt:lpstr>
      <vt:lpstr>Models &amp; Results</vt:lpstr>
      <vt:lpstr>Conclusions &amp; 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Bayesian Analysis to COVID-19: What is helping to slow death rates? </dc:title>
  <dc:creator>Krebsbach, Taylor</dc:creator>
  <cp:lastModifiedBy>Krebsbach, Taylor</cp:lastModifiedBy>
  <cp:revision>1</cp:revision>
  <dcterms:created xsi:type="dcterms:W3CDTF">2020-04-26T17:46:22Z</dcterms:created>
  <dcterms:modified xsi:type="dcterms:W3CDTF">2020-04-27T02:45:56Z</dcterms:modified>
</cp:coreProperties>
</file>