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8" r:id="rId4"/>
    <p:sldId id="263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0"/>
    <p:restoredTop sz="94648"/>
  </p:normalViewPr>
  <p:slideViewPr>
    <p:cSldViewPr snapToGrid="0" snapToObjects="1">
      <p:cViewPr varScale="1">
        <p:scale>
          <a:sx n="87" d="100"/>
          <a:sy n="87" d="100"/>
        </p:scale>
        <p:origin x="20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E00A4D-FBB0-EE4E-AE43-35BBB087637D}" type="doc">
      <dgm:prSet loTypeId="urn:microsoft.com/office/officeart/2009/3/layout/RandomtoResultProcess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7BA7380-0307-E84F-9318-F07ABD264ED3}">
      <dgm:prSet phldrT="[Text]" custT="1"/>
      <dgm:spPr/>
      <dgm:t>
        <a:bodyPr/>
        <a:lstStyle/>
        <a:p>
          <a:r>
            <a:rPr lang="en-US" sz="1600" b="1" dirty="0"/>
            <a:t>Problem Statement:</a:t>
          </a:r>
          <a:r>
            <a:rPr lang="en-US" sz="1600" dirty="0"/>
            <a:t> Can existing movie prediction models be improved by at least 10%?</a:t>
          </a:r>
        </a:p>
      </dgm:t>
    </dgm:pt>
    <dgm:pt modelId="{19A7AB45-6077-A745-AAAA-DF59E2016807}" type="parTrans" cxnId="{93A2A618-80B1-414B-A8A2-5D127BD944E3}">
      <dgm:prSet/>
      <dgm:spPr/>
      <dgm:t>
        <a:bodyPr/>
        <a:lstStyle/>
        <a:p>
          <a:endParaRPr lang="en-US"/>
        </a:p>
      </dgm:t>
    </dgm:pt>
    <dgm:pt modelId="{1DDD6834-B6AC-AC44-B5B8-34F09253D66E}" type="sibTrans" cxnId="{93A2A618-80B1-414B-A8A2-5D127BD944E3}">
      <dgm:prSet/>
      <dgm:spPr/>
      <dgm:t>
        <a:bodyPr/>
        <a:lstStyle/>
        <a:p>
          <a:endParaRPr lang="en-US"/>
        </a:p>
      </dgm:t>
    </dgm:pt>
    <dgm:pt modelId="{0996BE45-2B19-B243-910B-459FA352FD21}">
      <dgm:prSet phldrT="[Text]" custT="1"/>
      <dgm:spPr/>
      <dgm:t>
        <a:bodyPr/>
        <a:lstStyle/>
        <a:p>
          <a:r>
            <a:rPr lang="en-US" sz="2800" dirty="0"/>
            <a:t>Results: Success, sort of!!</a:t>
          </a:r>
        </a:p>
      </dgm:t>
    </dgm:pt>
    <dgm:pt modelId="{A5570270-7DF6-D842-9CEA-D2A3C8DE3EB8}" type="sibTrans" cxnId="{558C74EA-C6CE-3341-B8B7-E44223E2595C}">
      <dgm:prSet/>
      <dgm:spPr/>
      <dgm:t>
        <a:bodyPr/>
        <a:lstStyle/>
        <a:p>
          <a:endParaRPr lang="en-US"/>
        </a:p>
      </dgm:t>
    </dgm:pt>
    <dgm:pt modelId="{42CD45CF-0636-344E-B524-930EBD8CE3FE}" type="parTrans" cxnId="{558C74EA-C6CE-3341-B8B7-E44223E2595C}">
      <dgm:prSet/>
      <dgm:spPr/>
      <dgm:t>
        <a:bodyPr/>
        <a:lstStyle/>
        <a:p>
          <a:endParaRPr lang="en-US"/>
        </a:p>
      </dgm:t>
    </dgm:pt>
    <dgm:pt modelId="{54735AD2-BD1B-694D-9E92-A54ECE633078}">
      <dgm:prSet phldrT="[Text]" custT="1"/>
      <dgm:spPr/>
      <dgm:t>
        <a:bodyPr/>
        <a:lstStyle/>
        <a:p>
          <a:r>
            <a:rPr lang="en-US" sz="1600" b="1" dirty="0">
              <a:latin typeface="+mn-lt"/>
              <a:cs typeface="Calibri" panose="020F0502020204030204" pitchFamily="34" charset="0"/>
            </a:rPr>
            <a:t>AMA Model Prediction Performance:</a:t>
          </a:r>
        </a:p>
      </dgm:t>
    </dgm:pt>
    <dgm:pt modelId="{E7F1A855-5B39-A445-8621-1461CF2B9884}" type="sibTrans" cxnId="{F14A747F-B160-1140-AFE2-E5603D596552}">
      <dgm:prSet/>
      <dgm:spPr/>
      <dgm:t>
        <a:bodyPr/>
        <a:lstStyle/>
        <a:p>
          <a:endParaRPr lang="en-US"/>
        </a:p>
      </dgm:t>
    </dgm:pt>
    <dgm:pt modelId="{82F6D84E-32FD-4F48-A921-03FB49CEB186}" type="parTrans" cxnId="{F14A747F-B160-1140-AFE2-E5603D596552}">
      <dgm:prSet/>
      <dgm:spPr/>
      <dgm:t>
        <a:bodyPr/>
        <a:lstStyle/>
        <a:p>
          <a:endParaRPr lang="en-US"/>
        </a:p>
      </dgm:t>
    </dgm:pt>
    <dgm:pt modelId="{D344386D-9347-E841-8187-A4F08E202BEB}">
      <dgm:prSet phldrT="[Text]" custT="1"/>
      <dgm:spPr/>
      <dgm:t>
        <a:bodyPr/>
        <a:lstStyle/>
        <a:p>
          <a:r>
            <a:rPr lang="en-US" sz="1600" b="1"/>
            <a:t>Success:</a:t>
          </a:r>
          <a:r>
            <a:rPr lang="en-US" sz="1600" b="0"/>
            <a:t> Movie revenues are </a:t>
          </a:r>
          <a:r>
            <a:rPr lang="en-US" sz="1600" b="1" u="sng"/>
            <a:t>2</a:t>
          </a:r>
          <a:r>
            <a:rPr lang="en-US" sz="1600"/>
            <a:t> times the production cost (inflation adjusted).</a:t>
          </a:r>
          <a:endParaRPr lang="en-US" sz="1600" dirty="0"/>
        </a:p>
      </dgm:t>
    </dgm:pt>
    <dgm:pt modelId="{A5F5AB62-1836-AF48-8BA4-C3BD938EAB4D}" type="parTrans" cxnId="{1319C3DC-0A1D-684F-89AB-7E0437628134}">
      <dgm:prSet/>
      <dgm:spPr/>
      <dgm:t>
        <a:bodyPr/>
        <a:lstStyle/>
        <a:p>
          <a:endParaRPr lang="en-US"/>
        </a:p>
      </dgm:t>
    </dgm:pt>
    <dgm:pt modelId="{6275FEF3-4C04-604A-AEFA-76751B4A95D5}" type="sibTrans" cxnId="{1319C3DC-0A1D-684F-89AB-7E0437628134}">
      <dgm:prSet/>
      <dgm:spPr/>
      <dgm:t>
        <a:bodyPr/>
        <a:lstStyle/>
        <a:p>
          <a:endParaRPr lang="en-US"/>
        </a:p>
      </dgm:t>
    </dgm:pt>
    <dgm:pt modelId="{4CBEEA88-1BFA-824D-8DC3-E7FA84B771E0}">
      <dgm:prSet phldrT="[Text]" custT="1"/>
      <dgm:spPr/>
      <dgm:t>
        <a:bodyPr/>
        <a:lstStyle/>
        <a:p>
          <a:r>
            <a:rPr lang="en-US" sz="1600" b="1" dirty="0">
              <a:latin typeface="+mn-lt"/>
              <a:cs typeface="Calibri" panose="020F0502020204030204" pitchFamily="34" charset="0"/>
            </a:rPr>
            <a:t>Benchmark:</a:t>
          </a:r>
        </a:p>
      </dgm:t>
    </dgm:pt>
    <dgm:pt modelId="{1C2CF355-3780-F140-9AAD-E0E447108A66}" type="parTrans" cxnId="{E163DA91-FD08-9D4F-A328-068CF0E6702F}">
      <dgm:prSet/>
      <dgm:spPr/>
      <dgm:t>
        <a:bodyPr/>
        <a:lstStyle/>
        <a:p>
          <a:endParaRPr lang="en-US"/>
        </a:p>
      </dgm:t>
    </dgm:pt>
    <dgm:pt modelId="{82E3176F-B845-BE40-9DB9-6D3FA895B30D}" type="sibTrans" cxnId="{E163DA91-FD08-9D4F-A328-068CF0E6702F}">
      <dgm:prSet/>
      <dgm:spPr/>
      <dgm:t>
        <a:bodyPr/>
        <a:lstStyle/>
        <a:p>
          <a:endParaRPr lang="en-US"/>
        </a:p>
      </dgm:t>
    </dgm:pt>
    <dgm:pt modelId="{59487EDC-8341-2B45-985C-F33CCC4C285A}">
      <dgm:prSet phldrT="[Text]" custT="1"/>
      <dgm:spPr/>
      <dgm:t>
        <a:bodyPr/>
        <a:lstStyle/>
        <a:p>
          <a:r>
            <a:rPr lang="en-US" sz="1600" b="1" u="sng" dirty="0"/>
            <a:t>Process</a:t>
          </a:r>
        </a:p>
        <a:p>
          <a:endParaRPr lang="en-US" sz="1600" dirty="0"/>
        </a:p>
        <a:p>
          <a:r>
            <a:rPr lang="en-US" sz="1600" dirty="0"/>
            <a:t>Data Research</a:t>
          </a:r>
        </a:p>
        <a:p>
          <a:r>
            <a:rPr lang="en-US" sz="1600" dirty="0"/>
            <a:t>EDA</a:t>
          </a:r>
        </a:p>
        <a:p>
          <a:r>
            <a:rPr lang="en-US" sz="1600" dirty="0"/>
            <a:t>Feature Engineering</a:t>
          </a:r>
        </a:p>
        <a:p>
          <a:r>
            <a:rPr lang="en-US" sz="1600" dirty="0"/>
            <a:t>Model Fit, Train, Test</a:t>
          </a:r>
        </a:p>
        <a:p>
          <a:r>
            <a:rPr lang="en-US" sz="1600" dirty="0"/>
            <a:t>Model Performance</a:t>
          </a:r>
        </a:p>
      </dgm:t>
    </dgm:pt>
    <dgm:pt modelId="{96D2DF19-39D1-FE49-9E3B-E0C933FC3180}" type="parTrans" cxnId="{177C6AC4-53F3-7D45-9D70-18C73C3982FD}">
      <dgm:prSet/>
      <dgm:spPr/>
      <dgm:t>
        <a:bodyPr/>
        <a:lstStyle/>
        <a:p>
          <a:endParaRPr lang="en-US"/>
        </a:p>
      </dgm:t>
    </dgm:pt>
    <dgm:pt modelId="{6D285B73-6B7A-A44F-A623-0D59D1AD000A}" type="sibTrans" cxnId="{177C6AC4-53F3-7D45-9D70-18C73C3982FD}">
      <dgm:prSet/>
      <dgm:spPr/>
      <dgm:t>
        <a:bodyPr/>
        <a:lstStyle/>
        <a:p>
          <a:endParaRPr lang="en-US"/>
        </a:p>
      </dgm:t>
    </dgm:pt>
    <dgm:pt modelId="{69E19882-DC93-0047-9591-A50E8CF95C6C}">
      <dgm:prSet phldrT="[Text]" custT="1"/>
      <dgm:spPr/>
      <dgm:t>
        <a:bodyPr anchor="ctr"/>
        <a:lstStyle/>
        <a:p>
          <a:pPr marL="0" algn="l">
            <a:buNone/>
          </a:pPr>
          <a:r>
            <a:rPr lang="en-US" sz="1600" b="1" dirty="0"/>
            <a:t>Data Source:</a:t>
          </a:r>
        </a:p>
        <a:p>
          <a:pPr marL="14288" indent="-14288" algn="l">
            <a:buFont typeface="Arial" panose="020B0604020202020204" pitchFamily="34" charset="0"/>
            <a:buChar char="•"/>
            <a:tabLst/>
          </a:pPr>
          <a:r>
            <a:rPr lang="en-US" sz="1600" dirty="0" err="1"/>
            <a:t>OpusData</a:t>
          </a:r>
          <a:r>
            <a:rPr lang="en-US" sz="1600" dirty="0"/>
            <a:t> provided a free dataset.</a:t>
          </a:r>
        </a:p>
        <a:p>
          <a:pPr marL="14288" indent="-14288" algn="l">
            <a:buFont typeface="Arial" panose="020B0604020202020204" pitchFamily="34" charset="0"/>
            <a:buChar char="•"/>
            <a:tabLst/>
          </a:pPr>
          <a:r>
            <a:rPr lang="en-US" sz="1600" dirty="0"/>
            <a:t>Kaggle movies data.</a:t>
          </a:r>
        </a:p>
      </dgm:t>
    </dgm:pt>
    <dgm:pt modelId="{C0B14BE6-882F-2C4F-B9EA-B4369351699A}" type="parTrans" cxnId="{77A69AF0-9B2A-364E-9A37-6A03AE26ED0E}">
      <dgm:prSet/>
      <dgm:spPr/>
      <dgm:t>
        <a:bodyPr/>
        <a:lstStyle/>
        <a:p>
          <a:endParaRPr lang="en-US"/>
        </a:p>
      </dgm:t>
    </dgm:pt>
    <dgm:pt modelId="{BB212FB4-59B3-5A45-B64D-6FFD1880E8CD}" type="sibTrans" cxnId="{77A69AF0-9B2A-364E-9A37-6A03AE26ED0E}">
      <dgm:prSet/>
      <dgm:spPr/>
      <dgm:t>
        <a:bodyPr/>
        <a:lstStyle/>
        <a:p>
          <a:endParaRPr lang="en-US"/>
        </a:p>
      </dgm:t>
    </dgm:pt>
    <dgm:pt modelId="{B74FD2DB-0959-DF42-B5F7-2A9DD672AADE}">
      <dgm:prSet phldrT="[Text]" custT="1"/>
      <dgm:spPr/>
      <dgm:t>
        <a:bodyPr/>
        <a:lstStyle/>
        <a:p>
          <a:r>
            <a:rPr lang="en-US" sz="1600" dirty="0">
              <a:latin typeface="+mn-lt"/>
              <a:cs typeface="Calibri" panose="020F0502020204030204" pitchFamily="34" charset="0"/>
            </a:rPr>
            <a:t>Score of 41% - 68% but this includes linear regression results</a:t>
          </a:r>
        </a:p>
      </dgm:t>
    </dgm:pt>
    <dgm:pt modelId="{E1193AB5-5A0E-2046-A0BE-D5FD4066E41F}" type="parTrans" cxnId="{35CD0832-5466-A948-BE23-76052EE022A4}">
      <dgm:prSet/>
      <dgm:spPr/>
      <dgm:t>
        <a:bodyPr/>
        <a:lstStyle/>
        <a:p>
          <a:endParaRPr lang="en-US"/>
        </a:p>
      </dgm:t>
    </dgm:pt>
    <dgm:pt modelId="{785AF845-6B61-B34C-A6A7-EF33AF66A2BD}" type="sibTrans" cxnId="{35CD0832-5466-A948-BE23-76052EE022A4}">
      <dgm:prSet/>
      <dgm:spPr/>
      <dgm:t>
        <a:bodyPr/>
        <a:lstStyle/>
        <a:p>
          <a:endParaRPr lang="en-US"/>
        </a:p>
      </dgm:t>
    </dgm:pt>
    <dgm:pt modelId="{DF28F87B-3E69-904D-8A6D-68ABB741EC5B}">
      <dgm:prSet phldrT="[Text]" custT="1"/>
      <dgm:spPr/>
      <dgm:t>
        <a:bodyPr/>
        <a:lstStyle/>
        <a:p>
          <a:r>
            <a:rPr lang="en-US" sz="1600" dirty="0">
              <a:latin typeface="+mn-lt"/>
              <a:cs typeface="Calibri" panose="020F0502020204030204" pitchFamily="34" charset="0"/>
            </a:rPr>
            <a:t>66% AUC – Random Forest</a:t>
          </a:r>
        </a:p>
      </dgm:t>
    </dgm:pt>
    <dgm:pt modelId="{BD367091-EE92-A44A-A1AB-C0963414DFAB}" type="parTrans" cxnId="{8B2FB087-FE6C-4B44-B642-FA6337D47E8C}">
      <dgm:prSet/>
      <dgm:spPr/>
      <dgm:t>
        <a:bodyPr/>
        <a:lstStyle/>
        <a:p>
          <a:endParaRPr lang="en-US"/>
        </a:p>
      </dgm:t>
    </dgm:pt>
    <dgm:pt modelId="{D621D897-8260-3C47-869E-AE716702AE13}" type="sibTrans" cxnId="{8B2FB087-FE6C-4B44-B642-FA6337D47E8C}">
      <dgm:prSet/>
      <dgm:spPr/>
      <dgm:t>
        <a:bodyPr/>
        <a:lstStyle/>
        <a:p>
          <a:endParaRPr lang="en-US"/>
        </a:p>
      </dgm:t>
    </dgm:pt>
    <dgm:pt modelId="{7F52C1B2-99BC-1D48-A346-63D06BAD0891}">
      <dgm:prSet phldrT="[Text]" custT="1"/>
      <dgm:spPr/>
      <dgm:t>
        <a:bodyPr/>
        <a:lstStyle/>
        <a:p>
          <a:endParaRPr lang="en-US" sz="1600" dirty="0">
            <a:latin typeface="+mn-lt"/>
            <a:cs typeface="Calibri" panose="020F0502020204030204" pitchFamily="34" charset="0"/>
          </a:endParaRPr>
        </a:p>
      </dgm:t>
    </dgm:pt>
    <dgm:pt modelId="{A63EDDBF-1987-C44B-8EDC-169956AF5C31}" type="parTrans" cxnId="{F0C552A6-9748-844D-A808-EBD97D6F6E2D}">
      <dgm:prSet/>
      <dgm:spPr/>
      <dgm:t>
        <a:bodyPr/>
        <a:lstStyle/>
        <a:p>
          <a:endParaRPr lang="en-US"/>
        </a:p>
      </dgm:t>
    </dgm:pt>
    <dgm:pt modelId="{3C7349B6-630C-F94D-8774-F3B192149ABF}" type="sibTrans" cxnId="{F0C552A6-9748-844D-A808-EBD97D6F6E2D}">
      <dgm:prSet/>
      <dgm:spPr/>
      <dgm:t>
        <a:bodyPr/>
        <a:lstStyle/>
        <a:p>
          <a:endParaRPr lang="en-US"/>
        </a:p>
      </dgm:t>
    </dgm:pt>
    <dgm:pt modelId="{BD03436A-0F6B-F94A-8BF7-2A9B85044859}">
      <dgm:prSet phldrT="[Text]" custT="1"/>
      <dgm:spPr/>
      <dgm:t>
        <a:bodyPr/>
        <a:lstStyle/>
        <a:p>
          <a:r>
            <a:rPr lang="en-US" sz="1600" dirty="0">
              <a:latin typeface="+mn-lt"/>
              <a:cs typeface="Calibri" panose="020F0502020204030204" pitchFamily="34" charset="0"/>
            </a:rPr>
            <a:t>85% Precision Score</a:t>
          </a:r>
        </a:p>
      </dgm:t>
    </dgm:pt>
    <dgm:pt modelId="{3C32D2FB-7526-164E-99DF-8F1BE6B6E0CB}" type="parTrans" cxnId="{7F1212F7-6690-1C44-B17D-F95394DAC604}">
      <dgm:prSet/>
      <dgm:spPr/>
      <dgm:t>
        <a:bodyPr/>
        <a:lstStyle/>
        <a:p>
          <a:endParaRPr lang="en-US"/>
        </a:p>
      </dgm:t>
    </dgm:pt>
    <dgm:pt modelId="{D3930FF0-10FB-0D41-B594-E51C8BC9222B}" type="sibTrans" cxnId="{7F1212F7-6690-1C44-B17D-F95394DAC604}">
      <dgm:prSet/>
      <dgm:spPr/>
      <dgm:t>
        <a:bodyPr/>
        <a:lstStyle/>
        <a:p>
          <a:endParaRPr lang="en-US"/>
        </a:p>
      </dgm:t>
    </dgm:pt>
    <dgm:pt modelId="{ABC0F532-9431-5A4F-A04C-F71AED0B9969}" type="pres">
      <dgm:prSet presAssocID="{06E00A4D-FBB0-EE4E-AE43-35BBB087637D}" presName="Name0" presStyleCnt="0">
        <dgm:presLayoutVars>
          <dgm:dir/>
          <dgm:animOne val="branch"/>
          <dgm:animLvl val="lvl"/>
        </dgm:presLayoutVars>
      </dgm:prSet>
      <dgm:spPr/>
    </dgm:pt>
    <dgm:pt modelId="{3529B299-DDC3-814C-92D4-737CE47D2ACA}" type="pres">
      <dgm:prSet presAssocID="{77BA7380-0307-E84F-9318-F07ABD264ED3}" presName="chaos" presStyleCnt="0"/>
      <dgm:spPr/>
    </dgm:pt>
    <dgm:pt modelId="{3EB24F6F-5934-2447-84C0-97C00662F75A}" type="pres">
      <dgm:prSet presAssocID="{77BA7380-0307-E84F-9318-F07ABD264ED3}" presName="parTx1" presStyleLbl="revTx" presStyleIdx="0" presStyleCnt="5" custLinFactNeighborY="4374"/>
      <dgm:spPr/>
    </dgm:pt>
    <dgm:pt modelId="{2FCF96BB-5E54-8B40-B4A3-CDD0D6C69C2C}" type="pres">
      <dgm:prSet presAssocID="{77BA7380-0307-E84F-9318-F07ABD264ED3}" presName="desTx1" presStyleLbl="revTx" presStyleIdx="1" presStyleCnt="5" custLinFactNeighborY="-22525">
        <dgm:presLayoutVars>
          <dgm:bulletEnabled val="1"/>
        </dgm:presLayoutVars>
      </dgm:prSet>
      <dgm:spPr/>
    </dgm:pt>
    <dgm:pt modelId="{5833E078-664D-6C4E-8EF1-EF1DDA47BA2C}" type="pres">
      <dgm:prSet presAssocID="{77BA7380-0307-E84F-9318-F07ABD264ED3}" presName="c1" presStyleLbl="node1" presStyleIdx="0" presStyleCnt="19"/>
      <dgm:spPr/>
    </dgm:pt>
    <dgm:pt modelId="{A29825EB-4B60-F14D-8D5B-919CE1B80FCE}" type="pres">
      <dgm:prSet presAssocID="{77BA7380-0307-E84F-9318-F07ABD264ED3}" presName="c2" presStyleLbl="node1" presStyleIdx="1" presStyleCnt="19"/>
      <dgm:spPr/>
    </dgm:pt>
    <dgm:pt modelId="{7789FACE-7D8E-8D49-B4E3-037E01B1C1DD}" type="pres">
      <dgm:prSet presAssocID="{77BA7380-0307-E84F-9318-F07ABD264ED3}" presName="c3" presStyleLbl="node1" presStyleIdx="2" presStyleCnt="19"/>
      <dgm:spPr/>
    </dgm:pt>
    <dgm:pt modelId="{8AF367BA-45A1-814E-81FE-837FE0027DC4}" type="pres">
      <dgm:prSet presAssocID="{77BA7380-0307-E84F-9318-F07ABD264ED3}" presName="c4" presStyleLbl="node1" presStyleIdx="3" presStyleCnt="19"/>
      <dgm:spPr/>
    </dgm:pt>
    <dgm:pt modelId="{A1CB01EE-10A4-E04E-88C0-77962023F2CB}" type="pres">
      <dgm:prSet presAssocID="{77BA7380-0307-E84F-9318-F07ABD264ED3}" presName="c5" presStyleLbl="node1" presStyleIdx="4" presStyleCnt="19"/>
      <dgm:spPr/>
    </dgm:pt>
    <dgm:pt modelId="{B3932B27-663A-A440-A7CE-64447DC520DA}" type="pres">
      <dgm:prSet presAssocID="{77BA7380-0307-E84F-9318-F07ABD264ED3}" presName="c6" presStyleLbl="node1" presStyleIdx="5" presStyleCnt="19"/>
      <dgm:spPr/>
    </dgm:pt>
    <dgm:pt modelId="{7D9388A4-580F-4E41-8368-141852F6E570}" type="pres">
      <dgm:prSet presAssocID="{77BA7380-0307-E84F-9318-F07ABD264ED3}" presName="c7" presStyleLbl="node1" presStyleIdx="6" presStyleCnt="19"/>
      <dgm:spPr/>
    </dgm:pt>
    <dgm:pt modelId="{EF7556E2-09CA-2643-A6A6-F7489D92CFFF}" type="pres">
      <dgm:prSet presAssocID="{77BA7380-0307-E84F-9318-F07ABD264ED3}" presName="c8" presStyleLbl="node1" presStyleIdx="7" presStyleCnt="19"/>
      <dgm:spPr/>
    </dgm:pt>
    <dgm:pt modelId="{585A05F4-08FB-2243-8C4B-60929AC5BDE6}" type="pres">
      <dgm:prSet presAssocID="{77BA7380-0307-E84F-9318-F07ABD264ED3}" presName="c9" presStyleLbl="node1" presStyleIdx="8" presStyleCnt="19"/>
      <dgm:spPr/>
    </dgm:pt>
    <dgm:pt modelId="{9FA640D7-DE4D-6945-80C7-96734EBD7D1F}" type="pres">
      <dgm:prSet presAssocID="{77BA7380-0307-E84F-9318-F07ABD264ED3}" presName="c10" presStyleLbl="node1" presStyleIdx="9" presStyleCnt="19"/>
      <dgm:spPr/>
    </dgm:pt>
    <dgm:pt modelId="{2802EB08-168C-9E4A-BB9F-8E761CCBFA09}" type="pres">
      <dgm:prSet presAssocID="{77BA7380-0307-E84F-9318-F07ABD264ED3}" presName="c11" presStyleLbl="node1" presStyleIdx="10" presStyleCnt="19"/>
      <dgm:spPr/>
    </dgm:pt>
    <dgm:pt modelId="{3FEA3AAF-5660-4C41-8A9E-9BAE72509533}" type="pres">
      <dgm:prSet presAssocID="{77BA7380-0307-E84F-9318-F07ABD264ED3}" presName="c12" presStyleLbl="node1" presStyleIdx="11" presStyleCnt="19"/>
      <dgm:spPr/>
    </dgm:pt>
    <dgm:pt modelId="{2AC37CC1-EF3E-3C47-8B43-B79A12874082}" type="pres">
      <dgm:prSet presAssocID="{77BA7380-0307-E84F-9318-F07ABD264ED3}" presName="c13" presStyleLbl="node1" presStyleIdx="12" presStyleCnt="19"/>
      <dgm:spPr/>
    </dgm:pt>
    <dgm:pt modelId="{D9E334C6-2F06-844F-BB85-E5CDA730668F}" type="pres">
      <dgm:prSet presAssocID="{77BA7380-0307-E84F-9318-F07ABD264ED3}" presName="c14" presStyleLbl="node1" presStyleIdx="13" presStyleCnt="19"/>
      <dgm:spPr/>
    </dgm:pt>
    <dgm:pt modelId="{B96411B8-0E40-4C4D-8067-27B6A0C4EFC1}" type="pres">
      <dgm:prSet presAssocID="{77BA7380-0307-E84F-9318-F07ABD264ED3}" presName="c15" presStyleLbl="node1" presStyleIdx="14" presStyleCnt="19"/>
      <dgm:spPr/>
    </dgm:pt>
    <dgm:pt modelId="{F3926B81-2780-D144-8D0D-FA55B290BB15}" type="pres">
      <dgm:prSet presAssocID="{77BA7380-0307-E84F-9318-F07ABD264ED3}" presName="c16" presStyleLbl="node1" presStyleIdx="15" presStyleCnt="19"/>
      <dgm:spPr/>
    </dgm:pt>
    <dgm:pt modelId="{28737617-D0FC-EE4F-9859-6DA57CFA6B01}" type="pres">
      <dgm:prSet presAssocID="{77BA7380-0307-E84F-9318-F07ABD264ED3}" presName="c17" presStyleLbl="node1" presStyleIdx="16" presStyleCnt="19"/>
      <dgm:spPr/>
    </dgm:pt>
    <dgm:pt modelId="{E6AE0C88-2B0C-AC42-BC9E-92F2FF5BDB57}" type="pres">
      <dgm:prSet presAssocID="{77BA7380-0307-E84F-9318-F07ABD264ED3}" presName="c18" presStyleLbl="node1" presStyleIdx="17" presStyleCnt="19"/>
      <dgm:spPr/>
    </dgm:pt>
    <dgm:pt modelId="{3969FBD6-268D-B845-991A-06C809E277E2}" type="pres">
      <dgm:prSet presAssocID="{1DDD6834-B6AC-AC44-B5B8-34F09253D66E}" presName="chevronComposite1" presStyleCnt="0"/>
      <dgm:spPr/>
    </dgm:pt>
    <dgm:pt modelId="{686C8D91-DA00-3644-8938-97B7FAF4E200}" type="pres">
      <dgm:prSet presAssocID="{1DDD6834-B6AC-AC44-B5B8-34F09253D66E}" presName="chevron1" presStyleLbl="sibTrans2D1" presStyleIdx="0" presStyleCnt="2"/>
      <dgm:spPr/>
    </dgm:pt>
    <dgm:pt modelId="{C63EDA10-D0C4-D547-A2BF-458CE3C90AF2}" type="pres">
      <dgm:prSet presAssocID="{1DDD6834-B6AC-AC44-B5B8-34F09253D66E}" presName="spChevron1" presStyleCnt="0"/>
      <dgm:spPr/>
    </dgm:pt>
    <dgm:pt modelId="{AE522B1E-F0C1-4B43-A772-198CE003B4AC}" type="pres">
      <dgm:prSet presAssocID="{59487EDC-8341-2B45-985C-F33CCC4C285A}" presName="middle" presStyleCnt="0"/>
      <dgm:spPr/>
    </dgm:pt>
    <dgm:pt modelId="{A9C332A7-4234-A24E-97D7-C2D7B85B734E}" type="pres">
      <dgm:prSet presAssocID="{59487EDC-8341-2B45-985C-F33CCC4C285A}" presName="parTxMid" presStyleLbl="revTx" presStyleIdx="2" presStyleCnt="5" custLinFactNeighborX="-1054" custLinFactNeighborY="0"/>
      <dgm:spPr/>
    </dgm:pt>
    <dgm:pt modelId="{3F51E1A1-BAAA-9F49-AC11-33ACB4F43EF9}" type="pres">
      <dgm:prSet presAssocID="{59487EDC-8341-2B45-985C-F33CCC4C285A}" presName="desTxMid" presStyleLbl="revTx" presStyleIdx="3" presStyleCnt="5" custLinFactNeighborX="6853" custLinFactNeighborY="-11109">
        <dgm:presLayoutVars>
          <dgm:bulletEnabled val="1"/>
        </dgm:presLayoutVars>
      </dgm:prSet>
      <dgm:spPr/>
    </dgm:pt>
    <dgm:pt modelId="{4717DF83-59DF-7F42-A546-D1684D13CD28}" type="pres">
      <dgm:prSet presAssocID="{59487EDC-8341-2B45-985C-F33CCC4C285A}" presName="spMid" presStyleCnt="0"/>
      <dgm:spPr/>
    </dgm:pt>
    <dgm:pt modelId="{78BA7E76-E581-BD4E-885D-75EC243FB761}" type="pres">
      <dgm:prSet presAssocID="{6D285B73-6B7A-A44F-A623-0D59D1AD000A}" presName="chevronComposite1" presStyleCnt="0"/>
      <dgm:spPr/>
    </dgm:pt>
    <dgm:pt modelId="{FA7374B9-5FA0-7442-95D9-9BF70F16D7DA}" type="pres">
      <dgm:prSet presAssocID="{6D285B73-6B7A-A44F-A623-0D59D1AD000A}" presName="chevron1" presStyleLbl="sibTrans2D1" presStyleIdx="1" presStyleCnt="2"/>
      <dgm:spPr/>
    </dgm:pt>
    <dgm:pt modelId="{02E33A22-96E3-CA43-AB4E-016FF9BFD8E7}" type="pres">
      <dgm:prSet presAssocID="{6D285B73-6B7A-A44F-A623-0D59D1AD000A}" presName="spChevron1" presStyleCnt="0"/>
      <dgm:spPr/>
    </dgm:pt>
    <dgm:pt modelId="{72B4E764-493F-E542-A219-C318E81E6F30}" type="pres">
      <dgm:prSet presAssocID="{0996BE45-2B19-B243-910B-459FA352FD21}" presName="last" presStyleCnt="0"/>
      <dgm:spPr/>
    </dgm:pt>
    <dgm:pt modelId="{4FF7552E-0A25-AE4B-97DF-B6C9BC230C1C}" type="pres">
      <dgm:prSet presAssocID="{0996BE45-2B19-B243-910B-459FA352FD21}" presName="circleTx" presStyleLbl="node1" presStyleIdx="18" presStyleCnt="19"/>
      <dgm:spPr/>
    </dgm:pt>
    <dgm:pt modelId="{5E94A8C7-CD06-4745-B86D-26975E4F1D07}" type="pres">
      <dgm:prSet presAssocID="{0996BE45-2B19-B243-910B-459FA352FD21}" presName="desTxN" presStyleLbl="revTx" presStyleIdx="4" presStyleCnt="5" custScaleX="120184">
        <dgm:presLayoutVars>
          <dgm:bulletEnabled val="1"/>
        </dgm:presLayoutVars>
      </dgm:prSet>
      <dgm:spPr/>
    </dgm:pt>
    <dgm:pt modelId="{28D8F1A9-CC52-8C4E-9A01-052192FD48DB}" type="pres">
      <dgm:prSet presAssocID="{0996BE45-2B19-B243-910B-459FA352FD21}" presName="spN" presStyleCnt="0"/>
      <dgm:spPr/>
    </dgm:pt>
  </dgm:ptLst>
  <dgm:cxnLst>
    <dgm:cxn modelId="{CFDD7502-A472-F74A-A699-1CCBF5685A8B}" type="presOf" srcId="{BD03436A-0F6B-F94A-8BF7-2A9B85044859}" destId="{5E94A8C7-CD06-4745-B86D-26975E4F1D07}" srcOrd="0" destOrd="4" presId="urn:microsoft.com/office/officeart/2009/3/layout/RandomtoResultProcess"/>
    <dgm:cxn modelId="{CC66B709-8C04-D24A-B9B1-67FB89E04C5A}" type="presOf" srcId="{0996BE45-2B19-B243-910B-459FA352FD21}" destId="{4FF7552E-0A25-AE4B-97DF-B6C9BC230C1C}" srcOrd="0" destOrd="0" presId="urn:microsoft.com/office/officeart/2009/3/layout/RandomtoResultProcess"/>
    <dgm:cxn modelId="{B67EA117-9B35-494D-81EE-A4A8669C58E7}" type="presOf" srcId="{06E00A4D-FBB0-EE4E-AE43-35BBB087637D}" destId="{ABC0F532-9431-5A4F-A04C-F71AED0B9969}" srcOrd="0" destOrd="0" presId="urn:microsoft.com/office/officeart/2009/3/layout/RandomtoResultProcess"/>
    <dgm:cxn modelId="{93A2A618-80B1-414B-A8A2-5D127BD944E3}" srcId="{06E00A4D-FBB0-EE4E-AE43-35BBB087637D}" destId="{77BA7380-0307-E84F-9318-F07ABD264ED3}" srcOrd="0" destOrd="0" parTransId="{19A7AB45-6077-A745-AAAA-DF59E2016807}" sibTransId="{1DDD6834-B6AC-AC44-B5B8-34F09253D66E}"/>
    <dgm:cxn modelId="{35CD0832-5466-A948-BE23-76052EE022A4}" srcId="{4CBEEA88-1BFA-824D-8DC3-E7FA84B771E0}" destId="{B74FD2DB-0959-DF42-B5F7-2A9DD672AADE}" srcOrd="0" destOrd="0" parTransId="{E1193AB5-5A0E-2046-A0BE-D5FD4066E41F}" sibTransId="{785AF845-6B61-B34C-A6A7-EF33AF66A2BD}"/>
    <dgm:cxn modelId="{DEF9403D-BEF8-EE45-A1D1-04997FB3A118}" type="presOf" srcId="{77BA7380-0307-E84F-9318-F07ABD264ED3}" destId="{3EB24F6F-5934-2447-84C0-97C00662F75A}" srcOrd="0" destOrd="0" presId="urn:microsoft.com/office/officeart/2009/3/layout/RandomtoResultProcess"/>
    <dgm:cxn modelId="{79FF3640-5868-BF4D-912F-6A49DDA24DDD}" type="presOf" srcId="{4CBEEA88-1BFA-824D-8DC3-E7FA84B771E0}" destId="{5E94A8C7-CD06-4745-B86D-26975E4F1D07}" srcOrd="0" destOrd="0" presId="urn:microsoft.com/office/officeart/2009/3/layout/RandomtoResultProcess"/>
    <dgm:cxn modelId="{C4C7B576-B8D1-0B4B-9CE4-147F85874A07}" type="presOf" srcId="{54735AD2-BD1B-694D-9E92-A54ECE633078}" destId="{5E94A8C7-CD06-4745-B86D-26975E4F1D07}" srcOrd="0" destOrd="2" presId="urn:microsoft.com/office/officeart/2009/3/layout/RandomtoResultProcess"/>
    <dgm:cxn modelId="{F14A747F-B160-1140-AFE2-E5603D596552}" srcId="{0996BE45-2B19-B243-910B-459FA352FD21}" destId="{54735AD2-BD1B-694D-9E92-A54ECE633078}" srcOrd="1" destOrd="0" parTransId="{82F6D84E-32FD-4F48-A921-03FB49CEB186}" sibTransId="{E7F1A855-5B39-A445-8621-1461CF2B9884}"/>
    <dgm:cxn modelId="{8B2FB087-FE6C-4B44-B642-FA6337D47E8C}" srcId="{54735AD2-BD1B-694D-9E92-A54ECE633078}" destId="{DF28F87B-3E69-904D-8A6D-68ABB741EC5B}" srcOrd="0" destOrd="0" parTransId="{BD367091-EE92-A44A-A1AB-C0963414DFAB}" sibTransId="{D621D897-8260-3C47-869E-AE716702AE13}"/>
    <dgm:cxn modelId="{E163DA91-FD08-9D4F-A328-068CF0E6702F}" srcId="{0996BE45-2B19-B243-910B-459FA352FD21}" destId="{4CBEEA88-1BFA-824D-8DC3-E7FA84B771E0}" srcOrd="0" destOrd="0" parTransId="{1C2CF355-3780-F140-9AAD-E0E447108A66}" sibTransId="{82E3176F-B845-BE40-9DB9-6D3FA895B30D}"/>
    <dgm:cxn modelId="{F0C552A6-9748-844D-A808-EBD97D6F6E2D}" srcId="{54735AD2-BD1B-694D-9E92-A54ECE633078}" destId="{7F52C1B2-99BC-1D48-A346-63D06BAD0891}" srcOrd="2" destOrd="0" parTransId="{A63EDDBF-1987-C44B-8EDC-169956AF5C31}" sibTransId="{3C7349B6-630C-F94D-8774-F3B192149ABF}"/>
    <dgm:cxn modelId="{A46870C2-2615-D44C-A0C2-8B4BF8BA323F}" type="presOf" srcId="{69E19882-DC93-0047-9591-A50E8CF95C6C}" destId="{3F51E1A1-BAAA-9F49-AC11-33ACB4F43EF9}" srcOrd="0" destOrd="0" presId="urn:microsoft.com/office/officeart/2009/3/layout/RandomtoResultProcess"/>
    <dgm:cxn modelId="{177C6AC4-53F3-7D45-9D70-18C73C3982FD}" srcId="{06E00A4D-FBB0-EE4E-AE43-35BBB087637D}" destId="{59487EDC-8341-2B45-985C-F33CCC4C285A}" srcOrd="1" destOrd="0" parTransId="{96D2DF19-39D1-FE49-9E3B-E0C933FC3180}" sibTransId="{6D285B73-6B7A-A44F-A623-0D59D1AD000A}"/>
    <dgm:cxn modelId="{1319C3DC-0A1D-684F-89AB-7E0437628134}" srcId="{77BA7380-0307-E84F-9318-F07ABD264ED3}" destId="{D344386D-9347-E841-8187-A4F08E202BEB}" srcOrd="0" destOrd="0" parTransId="{A5F5AB62-1836-AF48-8BA4-C3BD938EAB4D}" sibTransId="{6275FEF3-4C04-604A-AEFA-76751B4A95D5}"/>
    <dgm:cxn modelId="{D3566DDD-F9B0-F74A-B637-BFBEBF586D6B}" type="presOf" srcId="{B74FD2DB-0959-DF42-B5F7-2A9DD672AADE}" destId="{5E94A8C7-CD06-4745-B86D-26975E4F1D07}" srcOrd="0" destOrd="1" presId="urn:microsoft.com/office/officeart/2009/3/layout/RandomtoResultProcess"/>
    <dgm:cxn modelId="{FD3FFFE3-EFDA-E943-B77F-20FF612EF9C2}" type="presOf" srcId="{59487EDC-8341-2B45-985C-F33CCC4C285A}" destId="{A9C332A7-4234-A24E-97D7-C2D7B85B734E}" srcOrd="0" destOrd="0" presId="urn:microsoft.com/office/officeart/2009/3/layout/RandomtoResultProcess"/>
    <dgm:cxn modelId="{6F6A30E6-F188-2749-BBBE-384C0F1CE7AB}" type="presOf" srcId="{DF28F87B-3E69-904D-8A6D-68ABB741EC5B}" destId="{5E94A8C7-CD06-4745-B86D-26975E4F1D07}" srcOrd="0" destOrd="3" presId="urn:microsoft.com/office/officeart/2009/3/layout/RandomtoResultProcess"/>
    <dgm:cxn modelId="{558C74EA-C6CE-3341-B8B7-E44223E2595C}" srcId="{06E00A4D-FBB0-EE4E-AE43-35BBB087637D}" destId="{0996BE45-2B19-B243-910B-459FA352FD21}" srcOrd="2" destOrd="0" parTransId="{42CD45CF-0636-344E-B524-930EBD8CE3FE}" sibTransId="{A5570270-7DF6-D842-9CEA-D2A3C8DE3EB8}"/>
    <dgm:cxn modelId="{77A69AF0-9B2A-364E-9A37-6A03AE26ED0E}" srcId="{59487EDC-8341-2B45-985C-F33CCC4C285A}" destId="{69E19882-DC93-0047-9591-A50E8CF95C6C}" srcOrd="0" destOrd="0" parTransId="{C0B14BE6-882F-2C4F-B9EA-B4369351699A}" sibTransId="{BB212FB4-59B3-5A45-B64D-6FFD1880E8CD}"/>
    <dgm:cxn modelId="{DDACBFF1-BC15-394C-B2D4-53C6FB2864B8}" type="presOf" srcId="{7F52C1B2-99BC-1D48-A346-63D06BAD0891}" destId="{5E94A8C7-CD06-4745-B86D-26975E4F1D07}" srcOrd="0" destOrd="5" presId="urn:microsoft.com/office/officeart/2009/3/layout/RandomtoResultProcess"/>
    <dgm:cxn modelId="{9E6FEAF1-1B0C-B047-B8F8-7EAD6AA7CE23}" type="presOf" srcId="{D344386D-9347-E841-8187-A4F08E202BEB}" destId="{2FCF96BB-5E54-8B40-B4A3-CDD0D6C69C2C}" srcOrd="0" destOrd="0" presId="urn:microsoft.com/office/officeart/2009/3/layout/RandomtoResultProcess"/>
    <dgm:cxn modelId="{7F1212F7-6690-1C44-B17D-F95394DAC604}" srcId="{54735AD2-BD1B-694D-9E92-A54ECE633078}" destId="{BD03436A-0F6B-F94A-8BF7-2A9B85044859}" srcOrd="1" destOrd="0" parTransId="{3C32D2FB-7526-164E-99DF-8F1BE6B6E0CB}" sibTransId="{D3930FF0-10FB-0D41-B594-E51C8BC9222B}"/>
    <dgm:cxn modelId="{1F10DABB-3977-7847-940B-57EA4B00F9CC}" type="presParOf" srcId="{ABC0F532-9431-5A4F-A04C-F71AED0B9969}" destId="{3529B299-DDC3-814C-92D4-737CE47D2ACA}" srcOrd="0" destOrd="0" presId="urn:microsoft.com/office/officeart/2009/3/layout/RandomtoResultProcess"/>
    <dgm:cxn modelId="{8875DA47-F7C0-E841-821A-B292C14C2CA7}" type="presParOf" srcId="{3529B299-DDC3-814C-92D4-737CE47D2ACA}" destId="{3EB24F6F-5934-2447-84C0-97C00662F75A}" srcOrd="0" destOrd="0" presId="urn:microsoft.com/office/officeart/2009/3/layout/RandomtoResultProcess"/>
    <dgm:cxn modelId="{DB451250-2C19-6543-984C-D45A762AE977}" type="presParOf" srcId="{3529B299-DDC3-814C-92D4-737CE47D2ACA}" destId="{2FCF96BB-5E54-8B40-B4A3-CDD0D6C69C2C}" srcOrd="1" destOrd="0" presId="urn:microsoft.com/office/officeart/2009/3/layout/RandomtoResultProcess"/>
    <dgm:cxn modelId="{FE5757F4-41ED-DE47-90FC-6599E2E0819D}" type="presParOf" srcId="{3529B299-DDC3-814C-92D4-737CE47D2ACA}" destId="{5833E078-664D-6C4E-8EF1-EF1DDA47BA2C}" srcOrd="2" destOrd="0" presId="urn:microsoft.com/office/officeart/2009/3/layout/RandomtoResultProcess"/>
    <dgm:cxn modelId="{877BB8D7-D2E7-E742-82C8-5DA4D30BEBF8}" type="presParOf" srcId="{3529B299-DDC3-814C-92D4-737CE47D2ACA}" destId="{A29825EB-4B60-F14D-8D5B-919CE1B80FCE}" srcOrd="3" destOrd="0" presId="urn:microsoft.com/office/officeart/2009/3/layout/RandomtoResultProcess"/>
    <dgm:cxn modelId="{4989BF4D-AF79-D34A-8D68-C059F69C0A17}" type="presParOf" srcId="{3529B299-DDC3-814C-92D4-737CE47D2ACA}" destId="{7789FACE-7D8E-8D49-B4E3-037E01B1C1DD}" srcOrd="4" destOrd="0" presId="urn:microsoft.com/office/officeart/2009/3/layout/RandomtoResultProcess"/>
    <dgm:cxn modelId="{C63BA602-C301-6443-8137-BBB15748C67A}" type="presParOf" srcId="{3529B299-DDC3-814C-92D4-737CE47D2ACA}" destId="{8AF367BA-45A1-814E-81FE-837FE0027DC4}" srcOrd="5" destOrd="0" presId="urn:microsoft.com/office/officeart/2009/3/layout/RandomtoResultProcess"/>
    <dgm:cxn modelId="{53D59D43-7009-B64A-A00B-762C68B35F51}" type="presParOf" srcId="{3529B299-DDC3-814C-92D4-737CE47D2ACA}" destId="{A1CB01EE-10A4-E04E-88C0-77962023F2CB}" srcOrd="6" destOrd="0" presId="urn:microsoft.com/office/officeart/2009/3/layout/RandomtoResultProcess"/>
    <dgm:cxn modelId="{9DFDA3E7-FED1-EE41-AED6-935AFB094C21}" type="presParOf" srcId="{3529B299-DDC3-814C-92D4-737CE47D2ACA}" destId="{B3932B27-663A-A440-A7CE-64447DC520DA}" srcOrd="7" destOrd="0" presId="urn:microsoft.com/office/officeart/2009/3/layout/RandomtoResultProcess"/>
    <dgm:cxn modelId="{E2594BA7-DF20-CC41-A37B-E8EA1EDDD885}" type="presParOf" srcId="{3529B299-DDC3-814C-92D4-737CE47D2ACA}" destId="{7D9388A4-580F-4E41-8368-141852F6E570}" srcOrd="8" destOrd="0" presId="urn:microsoft.com/office/officeart/2009/3/layout/RandomtoResultProcess"/>
    <dgm:cxn modelId="{0864F5C3-BDA8-9149-9E1F-FB226CBCE2A0}" type="presParOf" srcId="{3529B299-DDC3-814C-92D4-737CE47D2ACA}" destId="{EF7556E2-09CA-2643-A6A6-F7489D92CFFF}" srcOrd="9" destOrd="0" presId="urn:microsoft.com/office/officeart/2009/3/layout/RandomtoResultProcess"/>
    <dgm:cxn modelId="{3A74B37E-9426-F34E-B664-6CA4A586BFE3}" type="presParOf" srcId="{3529B299-DDC3-814C-92D4-737CE47D2ACA}" destId="{585A05F4-08FB-2243-8C4B-60929AC5BDE6}" srcOrd="10" destOrd="0" presId="urn:microsoft.com/office/officeart/2009/3/layout/RandomtoResultProcess"/>
    <dgm:cxn modelId="{FDCF76B0-91B1-4B41-B4AC-6C418CB1D0BC}" type="presParOf" srcId="{3529B299-DDC3-814C-92D4-737CE47D2ACA}" destId="{9FA640D7-DE4D-6945-80C7-96734EBD7D1F}" srcOrd="11" destOrd="0" presId="urn:microsoft.com/office/officeart/2009/3/layout/RandomtoResultProcess"/>
    <dgm:cxn modelId="{080B7053-35FC-5743-8D2C-0D10A00E599F}" type="presParOf" srcId="{3529B299-DDC3-814C-92D4-737CE47D2ACA}" destId="{2802EB08-168C-9E4A-BB9F-8E761CCBFA09}" srcOrd="12" destOrd="0" presId="urn:microsoft.com/office/officeart/2009/3/layout/RandomtoResultProcess"/>
    <dgm:cxn modelId="{723ACC06-5BAB-9C4F-9F5D-73D11C15EFD0}" type="presParOf" srcId="{3529B299-DDC3-814C-92D4-737CE47D2ACA}" destId="{3FEA3AAF-5660-4C41-8A9E-9BAE72509533}" srcOrd="13" destOrd="0" presId="urn:microsoft.com/office/officeart/2009/3/layout/RandomtoResultProcess"/>
    <dgm:cxn modelId="{BF709BAE-B7F0-8344-BB24-040C30E33BCC}" type="presParOf" srcId="{3529B299-DDC3-814C-92D4-737CE47D2ACA}" destId="{2AC37CC1-EF3E-3C47-8B43-B79A12874082}" srcOrd="14" destOrd="0" presId="urn:microsoft.com/office/officeart/2009/3/layout/RandomtoResultProcess"/>
    <dgm:cxn modelId="{526AB691-A68C-FC49-BB25-4EADE4EA0807}" type="presParOf" srcId="{3529B299-DDC3-814C-92D4-737CE47D2ACA}" destId="{D9E334C6-2F06-844F-BB85-E5CDA730668F}" srcOrd="15" destOrd="0" presId="urn:microsoft.com/office/officeart/2009/3/layout/RandomtoResultProcess"/>
    <dgm:cxn modelId="{BB65C115-676B-274D-9A54-B84395C5AB07}" type="presParOf" srcId="{3529B299-DDC3-814C-92D4-737CE47D2ACA}" destId="{B96411B8-0E40-4C4D-8067-27B6A0C4EFC1}" srcOrd="16" destOrd="0" presId="urn:microsoft.com/office/officeart/2009/3/layout/RandomtoResultProcess"/>
    <dgm:cxn modelId="{F069B111-A680-5442-AA61-D976BDE877D6}" type="presParOf" srcId="{3529B299-DDC3-814C-92D4-737CE47D2ACA}" destId="{F3926B81-2780-D144-8D0D-FA55B290BB15}" srcOrd="17" destOrd="0" presId="urn:microsoft.com/office/officeart/2009/3/layout/RandomtoResultProcess"/>
    <dgm:cxn modelId="{C6629D2C-FA4D-534A-AEA0-0E757D837B9A}" type="presParOf" srcId="{3529B299-DDC3-814C-92D4-737CE47D2ACA}" destId="{28737617-D0FC-EE4F-9859-6DA57CFA6B01}" srcOrd="18" destOrd="0" presId="urn:microsoft.com/office/officeart/2009/3/layout/RandomtoResultProcess"/>
    <dgm:cxn modelId="{C49100D9-8497-224A-9893-5DFDF4302486}" type="presParOf" srcId="{3529B299-DDC3-814C-92D4-737CE47D2ACA}" destId="{E6AE0C88-2B0C-AC42-BC9E-92F2FF5BDB57}" srcOrd="19" destOrd="0" presId="urn:microsoft.com/office/officeart/2009/3/layout/RandomtoResultProcess"/>
    <dgm:cxn modelId="{94509057-2F7A-C147-8459-98C3253D1EE8}" type="presParOf" srcId="{ABC0F532-9431-5A4F-A04C-F71AED0B9969}" destId="{3969FBD6-268D-B845-991A-06C809E277E2}" srcOrd="1" destOrd="0" presId="urn:microsoft.com/office/officeart/2009/3/layout/RandomtoResultProcess"/>
    <dgm:cxn modelId="{B59F9D74-FE5B-7849-9276-77E4B10040A0}" type="presParOf" srcId="{3969FBD6-268D-B845-991A-06C809E277E2}" destId="{686C8D91-DA00-3644-8938-97B7FAF4E200}" srcOrd="0" destOrd="0" presId="urn:microsoft.com/office/officeart/2009/3/layout/RandomtoResultProcess"/>
    <dgm:cxn modelId="{E5669C94-E176-E243-A3F0-E58947AB80C8}" type="presParOf" srcId="{3969FBD6-268D-B845-991A-06C809E277E2}" destId="{C63EDA10-D0C4-D547-A2BF-458CE3C90AF2}" srcOrd="1" destOrd="0" presId="urn:microsoft.com/office/officeart/2009/3/layout/RandomtoResultProcess"/>
    <dgm:cxn modelId="{B935EA74-81E1-6344-8928-B6A9BE7A7682}" type="presParOf" srcId="{ABC0F532-9431-5A4F-A04C-F71AED0B9969}" destId="{AE522B1E-F0C1-4B43-A772-198CE003B4AC}" srcOrd="2" destOrd="0" presId="urn:microsoft.com/office/officeart/2009/3/layout/RandomtoResultProcess"/>
    <dgm:cxn modelId="{A9CE9A07-8ACC-2C4D-ACA1-61BDB728C10E}" type="presParOf" srcId="{AE522B1E-F0C1-4B43-A772-198CE003B4AC}" destId="{A9C332A7-4234-A24E-97D7-C2D7B85B734E}" srcOrd="0" destOrd="0" presId="urn:microsoft.com/office/officeart/2009/3/layout/RandomtoResultProcess"/>
    <dgm:cxn modelId="{735251FA-21CE-E343-8B5B-1BB4F411BC56}" type="presParOf" srcId="{AE522B1E-F0C1-4B43-A772-198CE003B4AC}" destId="{3F51E1A1-BAAA-9F49-AC11-33ACB4F43EF9}" srcOrd="1" destOrd="0" presId="urn:microsoft.com/office/officeart/2009/3/layout/RandomtoResultProcess"/>
    <dgm:cxn modelId="{E539B646-7697-E34B-8BD6-1A6103A8BC99}" type="presParOf" srcId="{AE522B1E-F0C1-4B43-A772-198CE003B4AC}" destId="{4717DF83-59DF-7F42-A546-D1684D13CD28}" srcOrd="2" destOrd="0" presId="urn:microsoft.com/office/officeart/2009/3/layout/RandomtoResultProcess"/>
    <dgm:cxn modelId="{E5A213DB-47A5-DF45-9DD2-460F3E3A9527}" type="presParOf" srcId="{ABC0F532-9431-5A4F-A04C-F71AED0B9969}" destId="{78BA7E76-E581-BD4E-885D-75EC243FB761}" srcOrd="3" destOrd="0" presId="urn:microsoft.com/office/officeart/2009/3/layout/RandomtoResultProcess"/>
    <dgm:cxn modelId="{368D8F46-F47B-3746-8E76-C820ED0B1A34}" type="presParOf" srcId="{78BA7E76-E581-BD4E-885D-75EC243FB761}" destId="{FA7374B9-5FA0-7442-95D9-9BF70F16D7DA}" srcOrd="0" destOrd="0" presId="urn:microsoft.com/office/officeart/2009/3/layout/RandomtoResultProcess"/>
    <dgm:cxn modelId="{DDBC9693-1B60-4F48-B147-D8C3D2B10DD1}" type="presParOf" srcId="{78BA7E76-E581-BD4E-885D-75EC243FB761}" destId="{02E33A22-96E3-CA43-AB4E-016FF9BFD8E7}" srcOrd="1" destOrd="0" presId="urn:microsoft.com/office/officeart/2009/3/layout/RandomtoResultProcess"/>
    <dgm:cxn modelId="{810FA30F-3655-384D-908C-DD3A5E5231E2}" type="presParOf" srcId="{ABC0F532-9431-5A4F-A04C-F71AED0B9969}" destId="{72B4E764-493F-E542-A219-C318E81E6F30}" srcOrd="4" destOrd="0" presId="urn:microsoft.com/office/officeart/2009/3/layout/RandomtoResultProcess"/>
    <dgm:cxn modelId="{0D4915D7-EE60-2F41-B949-8ED70CBFDCF0}" type="presParOf" srcId="{72B4E764-493F-E542-A219-C318E81E6F30}" destId="{4FF7552E-0A25-AE4B-97DF-B6C9BC230C1C}" srcOrd="0" destOrd="0" presId="urn:microsoft.com/office/officeart/2009/3/layout/RandomtoResultProcess"/>
    <dgm:cxn modelId="{11DFDE21-1B32-1045-8173-82AD4AAAA605}" type="presParOf" srcId="{72B4E764-493F-E542-A219-C318E81E6F30}" destId="{5E94A8C7-CD06-4745-B86D-26975E4F1D07}" srcOrd="1" destOrd="0" presId="urn:microsoft.com/office/officeart/2009/3/layout/RandomtoResultProcess"/>
    <dgm:cxn modelId="{AB4573C8-B462-DF43-8D6E-0A80D86C0E8B}" type="presParOf" srcId="{72B4E764-493F-E542-A219-C318E81E6F30}" destId="{28D8F1A9-CC52-8C4E-9A01-052192FD48DB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C104B3-36CF-834E-B0D8-47B5127D0AA2}" type="doc">
      <dgm:prSet loTypeId="urn:microsoft.com/office/officeart/2009/3/layout/PhasedProcess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F4F188B-6384-814B-B0EC-53AA9F671962}">
      <dgm:prSet phldrT="[Text]"/>
      <dgm:spPr/>
      <dgm:t>
        <a:bodyPr/>
        <a:lstStyle/>
        <a:p>
          <a:r>
            <a:rPr lang="en-US" dirty="0"/>
            <a:t>Filtered years to 2006 -2017</a:t>
          </a:r>
        </a:p>
      </dgm:t>
    </dgm:pt>
    <dgm:pt modelId="{F06C3197-85F0-6E4C-9299-8FE2783A7591}" type="parTrans" cxnId="{943DFA01-458D-8E41-B796-39A9F2B519B7}">
      <dgm:prSet/>
      <dgm:spPr/>
      <dgm:t>
        <a:bodyPr/>
        <a:lstStyle/>
        <a:p>
          <a:endParaRPr lang="en-US"/>
        </a:p>
      </dgm:t>
    </dgm:pt>
    <dgm:pt modelId="{F7D6882C-FA17-AA4A-872D-E09937735119}" type="sibTrans" cxnId="{943DFA01-458D-8E41-B796-39A9F2B519B7}">
      <dgm:prSet/>
      <dgm:spPr/>
      <dgm:t>
        <a:bodyPr/>
        <a:lstStyle/>
        <a:p>
          <a:endParaRPr lang="en-US"/>
        </a:p>
      </dgm:t>
    </dgm:pt>
    <dgm:pt modelId="{D57186C3-AE0B-0F4D-A0CF-E6CAF786430B}">
      <dgm:prSet phldrT="[Text]"/>
      <dgm:spPr/>
      <dgm:t>
        <a:bodyPr/>
        <a:lstStyle/>
        <a:p>
          <a:r>
            <a:rPr lang="en-US" dirty="0"/>
            <a:t>Data quality concerns</a:t>
          </a:r>
        </a:p>
      </dgm:t>
    </dgm:pt>
    <dgm:pt modelId="{B19ECBD0-7B27-C14D-BD2E-893C0F6EC1E3}" type="parTrans" cxnId="{50B96C48-BE36-374D-9A80-093D8779D6C7}">
      <dgm:prSet/>
      <dgm:spPr/>
      <dgm:t>
        <a:bodyPr/>
        <a:lstStyle/>
        <a:p>
          <a:endParaRPr lang="en-US"/>
        </a:p>
      </dgm:t>
    </dgm:pt>
    <dgm:pt modelId="{9AB8C871-63F6-374C-A4E5-5D429E401247}" type="sibTrans" cxnId="{50B96C48-BE36-374D-9A80-093D8779D6C7}">
      <dgm:prSet/>
      <dgm:spPr/>
      <dgm:t>
        <a:bodyPr/>
        <a:lstStyle/>
        <a:p>
          <a:endParaRPr lang="en-US"/>
        </a:p>
      </dgm:t>
    </dgm:pt>
    <dgm:pt modelId="{11CA2523-4533-D949-A7CA-7BE5EDAE4A17}">
      <dgm:prSet phldrT="[Text]"/>
      <dgm:spPr/>
      <dgm:t>
        <a:bodyPr/>
        <a:lstStyle/>
        <a:p>
          <a:r>
            <a:rPr lang="en-US" dirty="0"/>
            <a:t>Social media bias</a:t>
          </a:r>
        </a:p>
      </dgm:t>
    </dgm:pt>
    <dgm:pt modelId="{63048338-9DF7-1545-9744-254862279EA9}" type="parTrans" cxnId="{981FDCE2-A842-294D-81E6-4A2E10AF4543}">
      <dgm:prSet/>
      <dgm:spPr/>
      <dgm:t>
        <a:bodyPr/>
        <a:lstStyle/>
        <a:p>
          <a:endParaRPr lang="en-US"/>
        </a:p>
      </dgm:t>
    </dgm:pt>
    <dgm:pt modelId="{5B9F2C0A-BE9B-3345-912A-81ED977FE8BE}" type="sibTrans" cxnId="{981FDCE2-A842-294D-81E6-4A2E10AF4543}">
      <dgm:prSet/>
      <dgm:spPr/>
      <dgm:t>
        <a:bodyPr/>
        <a:lstStyle/>
        <a:p>
          <a:endParaRPr lang="en-US"/>
        </a:p>
      </dgm:t>
    </dgm:pt>
    <dgm:pt modelId="{F8B39501-87DC-7647-80C1-486F874CC7C7}">
      <dgm:prSet phldrT="[Text]"/>
      <dgm:spPr/>
      <dgm:t>
        <a:bodyPr/>
        <a:lstStyle/>
        <a:p>
          <a:r>
            <a:rPr lang="en-US" dirty="0"/>
            <a:t>1600 movies in scope</a:t>
          </a:r>
        </a:p>
      </dgm:t>
    </dgm:pt>
    <dgm:pt modelId="{8365177A-C19F-A245-B7FA-B9947150ACA6}" type="parTrans" cxnId="{682178B8-3A28-DB4B-9C70-2470135F998B}">
      <dgm:prSet/>
      <dgm:spPr/>
      <dgm:t>
        <a:bodyPr/>
        <a:lstStyle/>
        <a:p>
          <a:endParaRPr lang="en-US"/>
        </a:p>
      </dgm:t>
    </dgm:pt>
    <dgm:pt modelId="{358493F6-C018-7248-94CB-66C7AB230034}" type="sibTrans" cxnId="{682178B8-3A28-DB4B-9C70-2470135F998B}">
      <dgm:prSet/>
      <dgm:spPr/>
      <dgm:t>
        <a:bodyPr/>
        <a:lstStyle/>
        <a:p>
          <a:endParaRPr lang="en-US"/>
        </a:p>
      </dgm:t>
    </dgm:pt>
    <dgm:pt modelId="{0684FAD7-192F-844B-B8BC-463566AD446B}">
      <dgm:prSet phldrT="[Text]"/>
      <dgm:spPr/>
      <dgm:t>
        <a:bodyPr/>
        <a:lstStyle/>
        <a:p>
          <a:r>
            <a:rPr lang="en-US" dirty="0"/>
            <a:t>Success means...</a:t>
          </a:r>
        </a:p>
      </dgm:t>
    </dgm:pt>
    <dgm:pt modelId="{DAF08D9B-37A7-A944-BA25-2BFA01BDD365}" type="parTrans" cxnId="{6F3C4DA1-FD2C-3043-AB55-A8BD55000C77}">
      <dgm:prSet/>
      <dgm:spPr/>
      <dgm:t>
        <a:bodyPr/>
        <a:lstStyle/>
        <a:p>
          <a:endParaRPr lang="en-US"/>
        </a:p>
      </dgm:t>
    </dgm:pt>
    <dgm:pt modelId="{FD2ED758-C6CA-F844-A04F-802CA42B9B57}" type="sibTrans" cxnId="{6F3C4DA1-FD2C-3043-AB55-A8BD55000C77}">
      <dgm:prSet/>
      <dgm:spPr/>
      <dgm:t>
        <a:bodyPr/>
        <a:lstStyle/>
        <a:p>
          <a:endParaRPr lang="en-US"/>
        </a:p>
      </dgm:t>
    </dgm:pt>
    <dgm:pt modelId="{49116176-A597-3041-B77F-88A8896094BD}">
      <dgm:prSet phldrT="[Text]"/>
      <dgm:spPr/>
      <dgm:t>
        <a:bodyPr/>
        <a:lstStyle/>
        <a:p>
          <a:r>
            <a:rPr lang="en-US" dirty="0"/>
            <a:t>Ratio of 2 (revenue/cost)</a:t>
          </a:r>
        </a:p>
      </dgm:t>
    </dgm:pt>
    <dgm:pt modelId="{52BD9454-1270-7C47-A754-ED91375CBC7F}" type="parTrans" cxnId="{C750EA47-3CFE-E34D-B8BE-B5E4C551D918}">
      <dgm:prSet/>
      <dgm:spPr/>
      <dgm:t>
        <a:bodyPr/>
        <a:lstStyle/>
        <a:p>
          <a:endParaRPr lang="en-US"/>
        </a:p>
      </dgm:t>
    </dgm:pt>
    <dgm:pt modelId="{F3E70D70-3480-FC4D-B073-1C0CA9F7B63A}" type="sibTrans" cxnId="{C750EA47-3CFE-E34D-B8BE-B5E4C551D918}">
      <dgm:prSet/>
      <dgm:spPr/>
      <dgm:t>
        <a:bodyPr/>
        <a:lstStyle/>
        <a:p>
          <a:endParaRPr lang="en-US"/>
        </a:p>
      </dgm:t>
    </dgm:pt>
    <dgm:pt modelId="{721471D3-C185-EF45-8012-7818076A0C28}">
      <dgm:prSet phldrT="[Text]"/>
      <dgm:spPr/>
      <dgm:t>
        <a:bodyPr/>
        <a:lstStyle/>
        <a:p>
          <a:r>
            <a:rPr lang="en-US" dirty="0"/>
            <a:t>Uneven production cost info</a:t>
          </a:r>
        </a:p>
      </dgm:t>
    </dgm:pt>
    <dgm:pt modelId="{B0174F70-2E7C-8E43-9521-752F1D039FFB}" type="parTrans" cxnId="{CC04CC54-0C5E-1244-8839-C8F589DC57BA}">
      <dgm:prSet/>
      <dgm:spPr/>
      <dgm:t>
        <a:bodyPr/>
        <a:lstStyle/>
        <a:p>
          <a:endParaRPr lang="en-US"/>
        </a:p>
      </dgm:t>
    </dgm:pt>
    <dgm:pt modelId="{C3552971-B814-E747-8483-AA0274AB183E}" type="sibTrans" cxnId="{CC04CC54-0C5E-1244-8839-C8F589DC57BA}">
      <dgm:prSet/>
      <dgm:spPr/>
      <dgm:t>
        <a:bodyPr/>
        <a:lstStyle/>
        <a:p>
          <a:endParaRPr lang="en-US"/>
        </a:p>
      </dgm:t>
    </dgm:pt>
    <dgm:pt modelId="{8A5A1314-578C-8D4E-A3A8-E864251BB516}">
      <dgm:prSet phldrT="[Text]"/>
      <dgm:spPr/>
      <dgm:t>
        <a:bodyPr/>
        <a:lstStyle/>
        <a:p>
          <a:r>
            <a:rPr lang="en-US" dirty="0"/>
            <a:t>Confusion Matrix</a:t>
          </a:r>
        </a:p>
      </dgm:t>
    </dgm:pt>
    <dgm:pt modelId="{40DF6FB0-BADA-E248-85F1-63FD53E30C13}" type="parTrans" cxnId="{902D998F-5F41-C640-BFAE-6B312BB4670D}">
      <dgm:prSet/>
      <dgm:spPr/>
      <dgm:t>
        <a:bodyPr/>
        <a:lstStyle/>
        <a:p>
          <a:endParaRPr lang="en-US"/>
        </a:p>
      </dgm:t>
    </dgm:pt>
    <dgm:pt modelId="{39285275-C309-1B41-BA85-626E5005ADCF}" type="sibTrans" cxnId="{902D998F-5F41-C640-BFAE-6B312BB4670D}">
      <dgm:prSet/>
      <dgm:spPr/>
      <dgm:t>
        <a:bodyPr/>
        <a:lstStyle/>
        <a:p>
          <a:endParaRPr lang="en-US"/>
        </a:p>
      </dgm:t>
    </dgm:pt>
    <dgm:pt modelId="{05236F5D-8882-2F4F-AD6D-363905752731}">
      <dgm:prSet phldrT="[Text]"/>
      <dgm:spPr/>
      <dgm:t>
        <a:bodyPr/>
        <a:lstStyle/>
        <a:p>
          <a:r>
            <a:rPr lang="en-US" dirty="0"/>
            <a:t>Accuracy comparisons are difficult</a:t>
          </a:r>
        </a:p>
      </dgm:t>
    </dgm:pt>
    <dgm:pt modelId="{1BA1AAC8-EB16-D24B-9065-62A88DA53581}" type="parTrans" cxnId="{B964C514-6F04-FF4A-A0DA-031AB765D6DF}">
      <dgm:prSet/>
      <dgm:spPr/>
      <dgm:t>
        <a:bodyPr/>
        <a:lstStyle/>
        <a:p>
          <a:endParaRPr lang="en-US"/>
        </a:p>
      </dgm:t>
    </dgm:pt>
    <dgm:pt modelId="{47E9505B-E0EF-FA4D-80EB-9647E56E0DE2}" type="sibTrans" cxnId="{B964C514-6F04-FF4A-A0DA-031AB765D6DF}">
      <dgm:prSet/>
      <dgm:spPr/>
      <dgm:t>
        <a:bodyPr/>
        <a:lstStyle/>
        <a:p>
          <a:endParaRPr lang="en-US"/>
        </a:p>
      </dgm:t>
    </dgm:pt>
    <dgm:pt modelId="{A856CE91-F84F-7A49-AA85-58AAFECE75DD}" type="pres">
      <dgm:prSet presAssocID="{84C104B3-36CF-834E-B0D8-47B5127D0AA2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0DB55B1B-E87A-F040-8838-D229B65B5D91}" type="pres">
      <dgm:prSet presAssocID="{84C104B3-36CF-834E-B0D8-47B5127D0AA2}" presName="arc1" presStyleLbl="node1" presStyleIdx="0" presStyleCnt="4"/>
      <dgm:spPr/>
    </dgm:pt>
    <dgm:pt modelId="{A92300A0-27B7-164A-BCE6-027F85BE917B}" type="pres">
      <dgm:prSet presAssocID="{84C104B3-36CF-834E-B0D8-47B5127D0AA2}" presName="arc3" presStyleLbl="node1" presStyleIdx="1" presStyleCnt="4"/>
      <dgm:spPr/>
    </dgm:pt>
    <dgm:pt modelId="{435B4BBB-6AA3-2F41-897E-693A2F5DAC2A}" type="pres">
      <dgm:prSet presAssocID="{84C104B3-36CF-834E-B0D8-47B5127D0AA2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</dgm:pt>
    <dgm:pt modelId="{8E45D315-154F-8545-8D43-1FFF6C7B777E}" type="pres">
      <dgm:prSet presAssocID="{84C104B3-36CF-834E-B0D8-47B5127D0AA2}" presName="arc2" presStyleLbl="node1" presStyleIdx="2" presStyleCnt="4"/>
      <dgm:spPr/>
    </dgm:pt>
    <dgm:pt modelId="{7406CCC0-1AB5-D14A-AD2D-29811155D3CE}" type="pres">
      <dgm:prSet presAssocID="{84C104B3-36CF-834E-B0D8-47B5127D0AA2}" presName="arc4" presStyleLbl="node1" presStyleIdx="3" presStyleCnt="4"/>
      <dgm:spPr/>
    </dgm:pt>
    <dgm:pt modelId="{958C9936-65EA-8742-A2CB-9E7400140E7C}" type="pres">
      <dgm:prSet presAssocID="{84C104B3-36CF-834E-B0D8-47B5127D0AA2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A81A426C-C4C5-9143-BF5A-E0354EC6713F}" type="pres">
      <dgm:prSet presAssocID="{84C104B3-36CF-834E-B0D8-47B5127D0AA2}" presName="middleComposite" presStyleCnt="0"/>
      <dgm:spPr/>
    </dgm:pt>
    <dgm:pt modelId="{009A92F3-DD56-0342-9E1C-AFA46992D77D}" type="pres">
      <dgm:prSet presAssocID="{49116176-A597-3041-B77F-88A8896094BD}" presName="circ1" presStyleLbl="vennNode1" presStyleIdx="0" presStyleCnt="8"/>
      <dgm:spPr/>
    </dgm:pt>
    <dgm:pt modelId="{DF4CE3E9-338B-D749-9760-B99CA3D7E6A4}" type="pres">
      <dgm:prSet presAssocID="{49116176-A597-3041-B77F-88A8896094BD}" presName="circ1Tx" presStyleLbl="revTx" presStyleIdx="1" presStyleCnt="3">
        <dgm:presLayoutVars>
          <dgm:chMax val="0"/>
          <dgm:chPref val="0"/>
        </dgm:presLayoutVars>
      </dgm:prSet>
      <dgm:spPr/>
    </dgm:pt>
    <dgm:pt modelId="{6B5E2E9B-6410-0F4F-A069-5CD143246042}" type="pres">
      <dgm:prSet presAssocID="{721471D3-C185-EF45-8012-7818076A0C28}" presName="circ2" presStyleLbl="vennNode1" presStyleIdx="1" presStyleCnt="8"/>
      <dgm:spPr/>
    </dgm:pt>
    <dgm:pt modelId="{5DE1819F-4BEF-4B4F-98DB-4F4B2B25629F}" type="pres">
      <dgm:prSet presAssocID="{721471D3-C185-EF45-8012-7818076A0C28}" presName="circ2Tx" presStyleLbl="revTx" presStyleIdx="1" presStyleCnt="3">
        <dgm:presLayoutVars>
          <dgm:chMax val="0"/>
          <dgm:chPref val="0"/>
        </dgm:presLayoutVars>
      </dgm:prSet>
      <dgm:spPr/>
    </dgm:pt>
    <dgm:pt modelId="{5E40B0C4-ED91-244A-8E2C-2DBD998EC889}" type="pres">
      <dgm:prSet presAssocID="{84C104B3-36CF-834E-B0D8-47B5127D0AA2}" presName="leftComposite" presStyleCnt="0"/>
      <dgm:spPr/>
    </dgm:pt>
    <dgm:pt modelId="{CCBA08AD-85A5-3748-9DAC-65907E42DB8D}" type="pres">
      <dgm:prSet presAssocID="{D57186C3-AE0B-0F4D-A0CF-E6CAF786430B}" presName="childText1_1" presStyleLbl="vennNode1" presStyleIdx="2" presStyleCnt="8">
        <dgm:presLayoutVars>
          <dgm:chMax val="0"/>
          <dgm:chPref val="0"/>
        </dgm:presLayoutVars>
      </dgm:prSet>
      <dgm:spPr/>
    </dgm:pt>
    <dgm:pt modelId="{55FBF8E6-D710-3043-B4AA-68E1976D2485}" type="pres">
      <dgm:prSet presAssocID="{D57186C3-AE0B-0F4D-A0CF-E6CAF786430B}" presName="ellipse1" presStyleLbl="vennNode1" presStyleIdx="3" presStyleCnt="8"/>
      <dgm:spPr/>
    </dgm:pt>
    <dgm:pt modelId="{CFAD6C19-95DB-F549-BCE8-A14A2A3FE613}" type="pres">
      <dgm:prSet presAssocID="{D57186C3-AE0B-0F4D-A0CF-E6CAF786430B}" presName="ellipse2" presStyleLbl="vennNode1" presStyleIdx="4" presStyleCnt="8"/>
      <dgm:spPr/>
    </dgm:pt>
    <dgm:pt modelId="{426991CE-B8F0-6741-8C9B-83C985EF78E3}" type="pres">
      <dgm:prSet presAssocID="{11CA2523-4533-D949-A7CA-7BE5EDAE4A17}" presName="childText1_2" presStyleLbl="vennNode1" presStyleIdx="5" presStyleCnt="8">
        <dgm:presLayoutVars>
          <dgm:chMax val="0"/>
          <dgm:chPref val="0"/>
        </dgm:presLayoutVars>
      </dgm:prSet>
      <dgm:spPr/>
    </dgm:pt>
    <dgm:pt modelId="{23D2C49C-E803-504A-BD84-32713F64B45A}" type="pres">
      <dgm:prSet presAssocID="{11CA2523-4533-D949-A7CA-7BE5EDAE4A17}" presName="ellipse3" presStyleLbl="vennNode1" presStyleIdx="6" presStyleCnt="8"/>
      <dgm:spPr/>
    </dgm:pt>
    <dgm:pt modelId="{0B97E2D2-9760-CC4D-A08F-C6499FFD6F5F}" type="pres">
      <dgm:prSet presAssocID="{F8B39501-87DC-7647-80C1-486F874CC7C7}" presName="childText1_3" presStyleLbl="vennNode1" presStyleIdx="7" presStyleCnt="8">
        <dgm:presLayoutVars>
          <dgm:chMax val="0"/>
          <dgm:chPref val="0"/>
        </dgm:presLayoutVars>
      </dgm:prSet>
      <dgm:spPr/>
    </dgm:pt>
    <dgm:pt modelId="{299B4927-9DA6-7645-8209-26BDA9FD1446}" type="pres">
      <dgm:prSet presAssocID="{84C104B3-36CF-834E-B0D8-47B5127D0AA2}" presName="rightChild" presStyleLbl="node2" presStyleIdx="0" presStyleCnt="1">
        <dgm:presLayoutVars>
          <dgm:chMax val="0"/>
          <dgm:chPref val="0"/>
        </dgm:presLayoutVars>
      </dgm:prSet>
      <dgm:spPr/>
    </dgm:pt>
    <dgm:pt modelId="{51C0BDE0-5966-F141-8B8E-CC7AB3F489AB}" type="pres">
      <dgm:prSet presAssocID="{84C104B3-36CF-834E-B0D8-47B5127D0AA2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</dgm:pt>
  </dgm:ptLst>
  <dgm:cxnLst>
    <dgm:cxn modelId="{943DFA01-458D-8E41-B796-39A9F2B519B7}" srcId="{84C104B3-36CF-834E-B0D8-47B5127D0AA2}" destId="{9F4F188B-6384-814B-B0EC-53AA9F671962}" srcOrd="0" destOrd="0" parTransId="{F06C3197-85F0-6E4C-9299-8FE2783A7591}" sibTransId="{F7D6882C-FA17-AA4A-872D-E09937735119}"/>
    <dgm:cxn modelId="{B964C514-6F04-FF4A-A0DA-031AB765D6DF}" srcId="{8A5A1314-578C-8D4E-A3A8-E864251BB516}" destId="{05236F5D-8882-2F4F-AD6D-363905752731}" srcOrd="0" destOrd="0" parTransId="{1BA1AAC8-EB16-D24B-9065-62A88DA53581}" sibTransId="{47E9505B-E0EF-FA4D-80EB-9647E56E0DE2}"/>
    <dgm:cxn modelId="{E2D8C92B-CF83-834F-82E7-9476090500D8}" type="presOf" srcId="{49116176-A597-3041-B77F-88A8896094BD}" destId="{DF4CE3E9-338B-D749-9760-B99CA3D7E6A4}" srcOrd="1" destOrd="0" presId="urn:microsoft.com/office/officeart/2009/3/layout/PhasedProcess"/>
    <dgm:cxn modelId="{214C4A2E-C175-3440-876A-BC2FFD0F8613}" type="presOf" srcId="{11CA2523-4533-D949-A7CA-7BE5EDAE4A17}" destId="{426991CE-B8F0-6741-8C9B-83C985EF78E3}" srcOrd="0" destOrd="0" presId="urn:microsoft.com/office/officeart/2009/3/layout/PhasedProcess"/>
    <dgm:cxn modelId="{5D734C32-FB0E-5148-A434-7730DDCA5952}" type="presOf" srcId="{721471D3-C185-EF45-8012-7818076A0C28}" destId="{5DE1819F-4BEF-4B4F-98DB-4F4B2B25629F}" srcOrd="1" destOrd="0" presId="urn:microsoft.com/office/officeart/2009/3/layout/PhasedProcess"/>
    <dgm:cxn modelId="{A1C8083C-B24F-9647-B236-4D3B9246454C}" type="presOf" srcId="{05236F5D-8882-2F4F-AD6D-363905752731}" destId="{299B4927-9DA6-7645-8209-26BDA9FD1446}" srcOrd="0" destOrd="0" presId="urn:microsoft.com/office/officeart/2009/3/layout/PhasedProcess"/>
    <dgm:cxn modelId="{82762A43-6078-6243-92EC-41BB1C54EDA5}" type="presOf" srcId="{9F4F188B-6384-814B-B0EC-53AA9F671962}" destId="{51C0BDE0-5966-F141-8B8E-CC7AB3F489AB}" srcOrd="0" destOrd="0" presId="urn:microsoft.com/office/officeart/2009/3/layout/PhasedProcess"/>
    <dgm:cxn modelId="{C750EA47-3CFE-E34D-B8BE-B5E4C551D918}" srcId="{0684FAD7-192F-844B-B8BC-463566AD446B}" destId="{49116176-A597-3041-B77F-88A8896094BD}" srcOrd="0" destOrd="0" parTransId="{52BD9454-1270-7C47-A754-ED91375CBC7F}" sibTransId="{F3E70D70-3480-FC4D-B073-1C0CA9F7B63A}"/>
    <dgm:cxn modelId="{50B96C48-BE36-374D-9A80-093D8779D6C7}" srcId="{9F4F188B-6384-814B-B0EC-53AA9F671962}" destId="{D57186C3-AE0B-0F4D-A0CF-E6CAF786430B}" srcOrd="0" destOrd="0" parTransId="{B19ECBD0-7B27-C14D-BD2E-893C0F6EC1E3}" sibTransId="{9AB8C871-63F6-374C-A4E5-5D429E401247}"/>
    <dgm:cxn modelId="{CC04CC54-0C5E-1244-8839-C8F589DC57BA}" srcId="{0684FAD7-192F-844B-B8BC-463566AD446B}" destId="{721471D3-C185-EF45-8012-7818076A0C28}" srcOrd="1" destOrd="0" parTransId="{B0174F70-2E7C-8E43-9521-752F1D039FFB}" sibTransId="{C3552971-B814-E747-8483-AA0274AB183E}"/>
    <dgm:cxn modelId="{F7B4D459-4171-3747-B6DA-31395EF03E87}" type="presOf" srcId="{49116176-A597-3041-B77F-88A8896094BD}" destId="{009A92F3-DD56-0342-9E1C-AFA46992D77D}" srcOrd="0" destOrd="0" presId="urn:microsoft.com/office/officeart/2009/3/layout/PhasedProcess"/>
    <dgm:cxn modelId="{902D998F-5F41-C640-BFAE-6B312BB4670D}" srcId="{84C104B3-36CF-834E-B0D8-47B5127D0AA2}" destId="{8A5A1314-578C-8D4E-A3A8-E864251BB516}" srcOrd="2" destOrd="0" parTransId="{40DF6FB0-BADA-E248-85F1-63FD53E30C13}" sibTransId="{39285275-C309-1B41-BA85-626E5005ADCF}"/>
    <dgm:cxn modelId="{8D6CC79F-B815-AE4D-900A-E473965CBD0F}" type="presOf" srcId="{84C104B3-36CF-834E-B0D8-47B5127D0AA2}" destId="{A856CE91-F84F-7A49-AA85-58AAFECE75DD}" srcOrd="0" destOrd="0" presId="urn:microsoft.com/office/officeart/2009/3/layout/PhasedProcess"/>
    <dgm:cxn modelId="{53A43EA1-3770-1D48-BEBC-171986C3502B}" type="presOf" srcId="{D57186C3-AE0B-0F4D-A0CF-E6CAF786430B}" destId="{CCBA08AD-85A5-3748-9DAC-65907E42DB8D}" srcOrd="0" destOrd="0" presId="urn:microsoft.com/office/officeart/2009/3/layout/PhasedProcess"/>
    <dgm:cxn modelId="{6F3C4DA1-FD2C-3043-AB55-A8BD55000C77}" srcId="{84C104B3-36CF-834E-B0D8-47B5127D0AA2}" destId="{0684FAD7-192F-844B-B8BC-463566AD446B}" srcOrd="1" destOrd="0" parTransId="{DAF08D9B-37A7-A944-BA25-2BFA01BDD365}" sibTransId="{FD2ED758-C6CA-F844-A04F-802CA42B9B57}"/>
    <dgm:cxn modelId="{432B13B1-D2AF-0640-9960-15DA9CBDFDBB}" type="presOf" srcId="{8A5A1314-578C-8D4E-A3A8-E864251BB516}" destId="{958C9936-65EA-8742-A2CB-9E7400140E7C}" srcOrd="0" destOrd="0" presId="urn:microsoft.com/office/officeart/2009/3/layout/PhasedProcess"/>
    <dgm:cxn modelId="{682178B8-3A28-DB4B-9C70-2470135F998B}" srcId="{9F4F188B-6384-814B-B0EC-53AA9F671962}" destId="{F8B39501-87DC-7647-80C1-486F874CC7C7}" srcOrd="2" destOrd="0" parTransId="{8365177A-C19F-A245-B7FA-B9947150ACA6}" sibTransId="{358493F6-C018-7248-94CB-66C7AB230034}"/>
    <dgm:cxn modelId="{571508C0-D947-9745-8BE0-E308B88CC6F8}" type="presOf" srcId="{F8B39501-87DC-7647-80C1-486F874CC7C7}" destId="{0B97E2D2-9760-CC4D-A08F-C6499FFD6F5F}" srcOrd="0" destOrd="0" presId="urn:microsoft.com/office/officeart/2009/3/layout/PhasedProcess"/>
    <dgm:cxn modelId="{E50076C6-CB16-2F4D-82F5-C9AC981F9E8C}" type="presOf" srcId="{721471D3-C185-EF45-8012-7818076A0C28}" destId="{6B5E2E9B-6410-0F4F-A069-5CD143246042}" srcOrd="0" destOrd="0" presId="urn:microsoft.com/office/officeart/2009/3/layout/PhasedProcess"/>
    <dgm:cxn modelId="{7041DDDC-1DC4-9B41-9379-DEECC2031886}" type="presOf" srcId="{0684FAD7-192F-844B-B8BC-463566AD446B}" destId="{435B4BBB-6AA3-2F41-897E-693A2F5DAC2A}" srcOrd="0" destOrd="0" presId="urn:microsoft.com/office/officeart/2009/3/layout/PhasedProcess"/>
    <dgm:cxn modelId="{981FDCE2-A842-294D-81E6-4A2E10AF4543}" srcId="{9F4F188B-6384-814B-B0EC-53AA9F671962}" destId="{11CA2523-4533-D949-A7CA-7BE5EDAE4A17}" srcOrd="1" destOrd="0" parTransId="{63048338-9DF7-1545-9744-254862279EA9}" sibTransId="{5B9F2C0A-BE9B-3345-912A-81ED977FE8BE}"/>
    <dgm:cxn modelId="{DDF3DD20-E728-4041-8785-73FFDA2BCCAD}" type="presParOf" srcId="{A856CE91-F84F-7A49-AA85-58AAFECE75DD}" destId="{0DB55B1B-E87A-F040-8838-D229B65B5D91}" srcOrd="0" destOrd="0" presId="urn:microsoft.com/office/officeart/2009/3/layout/PhasedProcess"/>
    <dgm:cxn modelId="{E35CB84D-B8AC-8247-8EA6-9D1AC32EE4DB}" type="presParOf" srcId="{A856CE91-F84F-7A49-AA85-58AAFECE75DD}" destId="{A92300A0-27B7-164A-BCE6-027F85BE917B}" srcOrd="1" destOrd="0" presId="urn:microsoft.com/office/officeart/2009/3/layout/PhasedProcess"/>
    <dgm:cxn modelId="{AA06D6D1-F92A-7E41-BF5A-3EFA2FE618A0}" type="presParOf" srcId="{A856CE91-F84F-7A49-AA85-58AAFECE75DD}" destId="{435B4BBB-6AA3-2F41-897E-693A2F5DAC2A}" srcOrd="2" destOrd="0" presId="urn:microsoft.com/office/officeart/2009/3/layout/PhasedProcess"/>
    <dgm:cxn modelId="{6AC52751-213B-204F-80B2-ABA578870085}" type="presParOf" srcId="{A856CE91-F84F-7A49-AA85-58AAFECE75DD}" destId="{8E45D315-154F-8545-8D43-1FFF6C7B777E}" srcOrd="3" destOrd="0" presId="urn:microsoft.com/office/officeart/2009/3/layout/PhasedProcess"/>
    <dgm:cxn modelId="{8673D4C8-7A3E-CE4D-878D-50903E866BB1}" type="presParOf" srcId="{A856CE91-F84F-7A49-AA85-58AAFECE75DD}" destId="{7406CCC0-1AB5-D14A-AD2D-29811155D3CE}" srcOrd="4" destOrd="0" presId="urn:microsoft.com/office/officeart/2009/3/layout/PhasedProcess"/>
    <dgm:cxn modelId="{ACD5CF0C-CC50-7A4B-B7B2-A664751AF6AC}" type="presParOf" srcId="{A856CE91-F84F-7A49-AA85-58AAFECE75DD}" destId="{958C9936-65EA-8742-A2CB-9E7400140E7C}" srcOrd="5" destOrd="0" presId="urn:microsoft.com/office/officeart/2009/3/layout/PhasedProcess"/>
    <dgm:cxn modelId="{2DCBC65F-28E0-6845-98DE-D33AA2326270}" type="presParOf" srcId="{A856CE91-F84F-7A49-AA85-58AAFECE75DD}" destId="{A81A426C-C4C5-9143-BF5A-E0354EC6713F}" srcOrd="6" destOrd="0" presId="urn:microsoft.com/office/officeart/2009/3/layout/PhasedProcess"/>
    <dgm:cxn modelId="{34CB8ACB-F01E-B249-88C1-144D52D6E409}" type="presParOf" srcId="{A81A426C-C4C5-9143-BF5A-E0354EC6713F}" destId="{009A92F3-DD56-0342-9E1C-AFA46992D77D}" srcOrd="0" destOrd="0" presId="urn:microsoft.com/office/officeart/2009/3/layout/PhasedProcess"/>
    <dgm:cxn modelId="{2BCD5D1B-B97C-AF4D-B5E7-EDCB029075E6}" type="presParOf" srcId="{A81A426C-C4C5-9143-BF5A-E0354EC6713F}" destId="{DF4CE3E9-338B-D749-9760-B99CA3D7E6A4}" srcOrd="1" destOrd="0" presId="urn:microsoft.com/office/officeart/2009/3/layout/PhasedProcess"/>
    <dgm:cxn modelId="{5D51C676-DCA3-B744-B2AF-B6FBAB23D055}" type="presParOf" srcId="{A81A426C-C4C5-9143-BF5A-E0354EC6713F}" destId="{6B5E2E9B-6410-0F4F-A069-5CD143246042}" srcOrd="2" destOrd="0" presId="urn:microsoft.com/office/officeart/2009/3/layout/PhasedProcess"/>
    <dgm:cxn modelId="{426D41D1-3FE1-6945-A1C2-660835879A1B}" type="presParOf" srcId="{A81A426C-C4C5-9143-BF5A-E0354EC6713F}" destId="{5DE1819F-4BEF-4B4F-98DB-4F4B2B25629F}" srcOrd="3" destOrd="0" presId="urn:microsoft.com/office/officeart/2009/3/layout/PhasedProcess"/>
    <dgm:cxn modelId="{C5171231-D227-B14B-9D99-06A085748070}" type="presParOf" srcId="{A856CE91-F84F-7A49-AA85-58AAFECE75DD}" destId="{5E40B0C4-ED91-244A-8E2C-2DBD998EC889}" srcOrd="7" destOrd="0" presId="urn:microsoft.com/office/officeart/2009/3/layout/PhasedProcess"/>
    <dgm:cxn modelId="{ABEDEE2A-A62A-8044-A1DF-266F56D4D7B3}" type="presParOf" srcId="{5E40B0C4-ED91-244A-8E2C-2DBD998EC889}" destId="{CCBA08AD-85A5-3748-9DAC-65907E42DB8D}" srcOrd="0" destOrd="0" presId="urn:microsoft.com/office/officeart/2009/3/layout/PhasedProcess"/>
    <dgm:cxn modelId="{A93688B3-1D58-714D-B34D-B9D4E70DEDF2}" type="presParOf" srcId="{5E40B0C4-ED91-244A-8E2C-2DBD998EC889}" destId="{55FBF8E6-D710-3043-B4AA-68E1976D2485}" srcOrd="1" destOrd="0" presId="urn:microsoft.com/office/officeart/2009/3/layout/PhasedProcess"/>
    <dgm:cxn modelId="{404BD48A-CDBE-E44A-A9FB-F3ABB21F91AC}" type="presParOf" srcId="{5E40B0C4-ED91-244A-8E2C-2DBD998EC889}" destId="{CFAD6C19-95DB-F549-BCE8-A14A2A3FE613}" srcOrd="2" destOrd="0" presId="urn:microsoft.com/office/officeart/2009/3/layout/PhasedProcess"/>
    <dgm:cxn modelId="{4D21A39B-4CBA-CA4F-8EA8-04105D272BBF}" type="presParOf" srcId="{5E40B0C4-ED91-244A-8E2C-2DBD998EC889}" destId="{426991CE-B8F0-6741-8C9B-83C985EF78E3}" srcOrd="3" destOrd="0" presId="urn:microsoft.com/office/officeart/2009/3/layout/PhasedProcess"/>
    <dgm:cxn modelId="{9655712E-5EEE-464D-A169-97C0D231D41D}" type="presParOf" srcId="{5E40B0C4-ED91-244A-8E2C-2DBD998EC889}" destId="{23D2C49C-E803-504A-BD84-32713F64B45A}" srcOrd="4" destOrd="0" presId="urn:microsoft.com/office/officeart/2009/3/layout/PhasedProcess"/>
    <dgm:cxn modelId="{B7871388-8700-7943-A81E-2277CAC9600F}" type="presParOf" srcId="{5E40B0C4-ED91-244A-8E2C-2DBD998EC889}" destId="{0B97E2D2-9760-CC4D-A08F-C6499FFD6F5F}" srcOrd="5" destOrd="0" presId="urn:microsoft.com/office/officeart/2009/3/layout/PhasedProcess"/>
    <dgm:cxn modelId="{FD738805-D5E6-0446-B436-38DADCB570FF}" type="presParOf" srcId="{A856CE91-F84F-7A49-AA85-58AAFECE75DD}" destId="{299B4927-9DA6-7645-8209-26BDA9FD1446}" srcOrd="8" destOrd="0" presId="urn:microsoft.com/office/officeart/2009/3/layout/PhasedProcess"/>
    <dgm:cxn modelId="{7700CA3F-FFAC-DA4B-971A-4901157F6477}" type="presParOf" srcId="{A856CE91-F84F-7A49-AA85-58AAFECE75DD}" destId="{51C0BDE0-5966-F141-8B8E-CC7AB3F489AB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4CEA53-AC00-D14B-AF68-8ABEBDF1CEC1}" type="doc">
      <dgm:prSet loTypeId="urn:microsoft.com/office/officeart/2009/3/layout/CircleRelationship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559BB9B-8B79-E043-9C0C-37332EEAE146}">
      <dgm:prSet phldrT="[Text]"/>
      <dgm:spPr/>
      <dgm:t>
        <a:bodyPr/>
        <a:lstStyle/>
        <a:p>
          <a:r>
            <a:rPr lang="en-US" dirty="0"/>
            <a:t>Hyper-Tuning and Removed</a:t>
          </a:r>
        </a:p>
      </dgm:t>
    </dgm:pt>
    <dgm:pt modelId="{7003189B-D822-AF4E-9713-3CD634C71EFD}" type="parTrans" cxnId="{54F7BEEB-66EB-B848-9685-8A63E81B4ECE}">
      <dgm:prSet/>
      <dgm:spPr/>
      <dgm:t>
        <a:bodyPr/>
        <a:lstStyle/>
        <a:p>
          <a:endParaRPr lang="en-US"/>
        </a:p>
      </dgm:t>
    </dgm:pt>
    <dgm:pt modelId="{87171D60-C386-3D47-977F-4910EAD863CD}" type="sibTrans" cxnId="{54F7BEEB-66EB-B848-9685-8A63E81B4ECE}">
      <dgm:prSet/>
      <dgm:spPr/>
      <dgm:t>
        <a:bodyPr/>
        <a:lstStyle/>
        <a:p>
          <a:endParaRPr lang="en-US"/>
        </a:p>
      </dgm:t>
    </dgm:pt>
    <dgm:pt modelId="{7DDA0002-CBAC-464D-B626-023C3A7B1A47}">
      <dgm:prSet phldrT="[Text]"/>
      <dgm:spPr/>
      <dgm:t>
        <a:bodyPr/>
        <a:lstStyle/>
        <a:p>
          <a:r>
            <a:rPr lang="en-US" dirty="0"/>
            <a:t>N-</a:t>
          </a:r>
          <a:r>
            <a:rPr lang="en-US" dirty="0" err="1"/>
            <a:t>Estimaters</a:t>
          </a:r>
          <a:endParaRPr lang="en-US" dirty="0"/>
        </a:p>
      </dgm:t>
    </dgm:pt>
    <dgm:pt modelId="{2B40651E-6AA3-2A4D-925A-BA32E63A5539}" type="parTrans" cxnId="{71B995B2-8F69-5747-97E2-A56B9319B619}">
      <dgm:prSet/>
      <dgm:spPr/>
      <dgm:t>
        <a:bodyPr/>
        <a:lstStyle/>
        <a:p>
          <a:endParaRPr lang="en-US"/>
        </a:p>
      </dgm:t>
    </dgm:pt>
    <dgm:pt modelId="{F080939A-C7EA-B24E-8D01-ABFEFC3D5978}" type="sibTrans" cxnId="{71B995B2-8F69-5747-97E2-A56B9319B619}">
      <dgm:prSet/>
      <dgm:spPr/>
      <dgm:t>
        <a:bodyPr/>
        <a:lstStyle/>
        <a:p>
          <a:endParaRPr lang="en-US"/>
        </a:p>
      </dgm:t>
    </dgm:pt>
    <dgm:pt modelId="{AF0DD25D-DA2A-5E44-9EB7-9D887D81A540}">
      <dgm:prSet phldrT="[Text]"/>
      <dgm:spPr/>
      <dgm:t>
        <a:bodyPr/>
        <a:lstStyle/>
        <a:p>
          <a:r>
            <a:rPr lang="en-US" dirty="0"/>
            <a:t>Max features</a:t>
          </a:r>
        </a:p>
      </dgm:t>
    </dgm:pt>
    <dgm:pt modelId="{5E59FB8A-C28A-FB41-B3CE-624B703547E0}" type="parTrans" cxnId="{FA8E1642-1097-EF44-A025-3A77B839946D}">
      <dgm:prSet/>
      <dgm:spPr/>
      <dgm:t>
        <a:bodyPr/>
        <a:lstStyle/>
        <a:p>
          <a:endParaRPr lang="en-US"/>
        </a:p>
      </dgm:t>
    </dgm:pt>
    <dgm:pt modelId="{8D8B422F-9663-C645-9DB7-A1B7CD69532E}" type="sibTrans" cxnId="{FA8E1642-1097-EF44-A025-3A77B839946D}">
      <dgm:prSet/>
      <dgm:spPr/>
      <dgm:t>
        <a:bodyPr/>
        <a:lstStyle/>
        <a:p>
          <a:endParaRPr lang="en-US"/>
        </a:p>
      </dgm:t>
    </dgm:pt>
    <dgm:pt modelId="{F72DA344-05C0-5340-B135-54A1200693A6}">
      <dgm:prSet/>
      <dgm:spPr/>
      <dgm:t>
        <a:bodyPr/>
        <a:lstStyle/>
        <a:p>
          <a:r>
            <a:rPr lang="en-US" dirty="0"/>
            <a:t>Splits</a:t>
          </a:r>
        </a:p>
      </dgm:t>
    </dgm:pt>
    <dgm:pt modelId="{FF922867-B354-DA41-802F-5851532A68A5}" type="parTrans" cxnId="{FD2ED25E-CC2F-1F43-846F-11F4A13020EB}">
      <dgm:prSet/>
      <dgm:spPr/>
      <dgm:t>
        <a:bodyPr/>
        <a:lstStyle/>
        <a:p>
          <a:endParaRPr lang="en-US"/>
        </a:p>
      </dgm:t>
    </dgm:pt>
    <dgm:pt modelId="{75BFA715-06F8-0840-A9F4-699790E120C9}" type="sibTrans" cxnId="{FD2ED25E-CC2F-1F43-846F-11F4A13020EB}">
      <dgm:prSet/>
      <dgm:spPr/>
      <dgm:t>
        <a:bodyPr/>
        <a:lstStyle/>
        <a:p>
          <a:endParaRPr lang="en-US"/>
        </a:p>
      </dgm:t>
    </dgm:pt>
    <dgm:pt modelId="{68A8C3F9-1309-214B-8F77-676314150DEF}">
      <dgm:prSet/>
      <dgm:spPr/>
      <dgm:t>
        <a:bodyPr/>
        <a:lstStyle/>
        <a:p>
          <a:r>
            <a:rPr lang="en-US" dirty="0"/>
            <a:t>Samples</a:t>
          </a:r>
        </a:p>
      </dgm:t>
    </dgm:pt>
    <dgm:pt modelId="{3B029C2D-AB1A-8F43-8C83-4F028378BDA6}" type="parTrans" cxnId="{B49E25A9-FDC0-0140-A944-E10D72F87257}">
      <dgm:prSet/>
      <dgm:spPr/>
      <dgm:t>
        <a:bodyPr/>
        <a:lstStyle/>
        <a:p>
          <a:endParaRPr lang="en-US"/>
        </a:p>
      </dgm:t>
    </dgm:pt>
    <dgm:pt modelId="{11DB8E39-7BEF-0048-8009-593515068ABD}" type="sibTrans" cxnId="{B49E25A9-FDC0-0140-A944-E10D72F87257}">
      <dgm:prSet/>
      <dgm:spPr/>
      <dgm:t>
        <a:bodyPr/>
        <a:lstStyle/>
        <a:p>
          <a:endParaRPr lang="en-US"/>
        </a:p>
      </dgm:t>
    </dgm:pt>
    <dgm:pt modelId="{F158B71B-286E-084E-99D7-FF0CD585BB62}">
      <dgm:prSet phldrT="[Text]"/>
      <dgm:spPr/>
      <dgm:t>
        <a:bodyPr/>
        <a:lstStyle/>
        <a:p>
          <a:r>
            <a:rPr lang="en-US" dirty="0"/>
            <a:t>Random State</a:t>
          </a:r>
        </a:p>
      </dgm:t>
    </dgm:pt>
    <dgm:pt modelId="{A2851CE6-1EB9-EA42-A199-28C5AC500F63}" type="parTrans" cxnId="{6464E603-4DEC-8E45-88DF-28D260F10214}">
      <dgm:prSet/>
      <dgm:spPr/>
      <dgm:t>
        <a:bodyPr/>
        <a:lstStyle/>
        <a:p>
          <a:endParaRPr lang="en-US"/>
        </a:p>
      </dgm:t>
    </dgm:pt>
    <dgm:pt modelId="{0478523E-3EBF-564F-8B5C-B9E1C298E6A8}" type="sibTrans" cxnId="{6464E603-4DEC-8E45-88DF-28D260F10214}">
      <dgm:prSet/>
      <dgm:spPr/>
      <dgm:t>
        <a:bodyPr/>
        <a:lstStyle/>
        <a:p>
          <a:endParaRPr lang="en-US"/>
        </a:p>
      </dgm:t>
    </dgm:pt>
    <dgm:pt modelId="{93226700-F20C-C84A-B496-A611F8BF339E}" type="pres">
      <dgm:prSet presAssocID="{044CEA53-AC00-D14B-AF68-8ABEBDF1CEC1}" presName="Name0" presStyleCnt="0">
        <dgm:presLayoutVars>
          <dgm:chMax val="1"/>
          <dgm:chPref val="1"/>
        </dgm:presLayoutVars>
      </dgm:prSet>
      <dgm:spPr/>
    </dgm:pt>
    <dgm:pt modelId="{2BFB94DC-3B5F-0748-B285-0B9720BD70A6}" type="pres">
      <dgm:prSet presAssocID="{C559BB9B-8B79-E043-9C0C-37332EEAE146}" presName="Parent" presStyleLbl="node0" presStyleIdx="0" presStyleCnt="1" custLinFactNeighborX="473" custLinFactNeighborY="473">
        <dgm:presLayoutVars>
          <dgm:chMax val="5"/>
          <dgm:chPref val="5"/>
        </dgm:presLayoutVars>
      </dgm:prSet>
      <dgm:spPr/>
    </dgm:pt>
    <dgm:pt modelId="{E8D11223-F9A7-954E-9E6B-B8E894C03AF9}" type="pres">
      <dgm:prSet presAssocID="{C559BB9B-8B79-E043-9C0C-37332EEAE146}" presName="Accent2" presStyleLbl="node1" presStyleIdx="0" presStyleCnt="19"/>
      <dgm:spPr/>
    </dgm:pt>
    <dgm:pt modelId="{8D46A04C-BC35-264B-BEA8-1057BB1BF6D4}" type="pres">
      <dgm:prSet presAssocID="{C559BB9B-8B79-E043-9C0C-37332EEAE146}" presName="Accent3" presStyleLbl="node1" presStyleIdx="1" presStyleCnt="19"/>
      <dgm:spPr/>
    </dgm:pt>
    <dgm:pt modelId="{0CDD8C48-18B0-E243-9B89-3786EAF6BF3C}" type="pres">
      <dgm:prSet presAssocID="{C559BB9B-8B79-E043-9C0C-37332EEAE146}" presName="Accent4" presStyleLbl="node1" presStyleIdx="2" presStyleCnt="19"/>
      <dgm:spPr/>
    </dgm:pt>
    <dgm:pt modelId="{78B697A4-0B1C-2D4F-9782-A08DBF09C075}" type="pres">
      <dgm:prSet presAssocID="{C559BB9B-8B79-E043-9C0C-37332EEAE146}" presName="Accent5" presStyleLbl="node1" presStyleIdx="3" presStyleCnt="19"/>
      <dgm:spPr/>
    </dgm:pt>
    <dgm:pt modelId="{5ABD3D62-CE7D-4B49-96DA-72AEDEB472B2}" type="pres">
      <dgm:prSet presAssocID="{C559BB9B-8B79-E043-9C0C-37332EEAE146}" presName="Accent6" presStyleLbl="node1" presStyleIdx="4" presStyleCnt="19"/>
      <dgm:spPr/>
    </dgm:pt>
    <dgm:pt modelId="{16DB2286-01AF-F74B-9EDF-DD38ABE2FEDA}" type="pres">
      <dgm:prSet presAssocID="{7DDA0002-CBAC-464D-B626-023C3A7B1A47}" presName="Child1" presStyleLbl="node1" presStyleIdx="5" presStyleCnt="19">
        <dgm:presLayoutVars>
          <dgm:chMax val="0"/>
          <dgm:chPref val="0"/>
        </dgm:presLayoutVars>
      </dgm:prSet>
      <dgm:spPr/>
    </dgm:pt>
    <dgm:pt modelId="{30E89662-8B60-2D4A-A3F4-998587863196}" type="pres">
      <dgm:prSet presAssocID="{7DDA0002-CBAC-464D-B626-023C3A7B1A47}" presName="Accent7" presStyleCnt="0"/>
      <dgm:spPr/>
    </dgm:pt>
    <dgm:pt modelId="{AEC5EFB8-E9D5-B34A-B115-96B9E38CFB2B}" type="pres">
      <dgm:prSet presAssocID="{7DDA0002-CBAC-464D-B626-023C3A7B1A47}" presName="AccentHold1" presStyleLbl="node1" presStyleIdx="6" presStyleCnt="19"/>
      <dgm:spPr/>
    </dgm:pt>
    <dgm:pt modelId="{FB2266D3-1A77-9E43-B395-C5771B8B0DAD}" type="pres">
      <dgm:prSet presAssocID="{7DDA0002-CBAC-464D-B626-023C3A7B1A47}" presName="Accent8" presStyleCnt="0"/>
      <dgm:spPr/>
    </dgm:pt>
    <dgm:pt modelId="{3D3CB6DD-497A-AB4E-A689-A34FD1D8CB10}" type="pres">
      <dgm:prSet presAssocID="{7DDA0002-CBAC-464D-B626-023C3A7B1A47}" presName="AccentHold2" presStyleLbl="node1" presStyleIdx="7" presStyleCnt="19"/>
      <dgm:spPr/>
    </dgm:pt>
    <dgm:pt modelId="{5AEA6329-9783-5940-8975-E6425A4DEE9C}" type="pres">
      <dgm:prSet presAssocID="{F72DA344-05C0-5340-B135-54A1200693A6}" presName="Child2" presStyleLbl="node1" presStyleIdx="8" presStyleCnt="19">
        <dgm:presLayoutVars>
          <dgm:chMax val="0"/>
          <dgm:chPref val="0"/>
        </dgm:presLayoutVars>
      </dgm:prSet>
      <dgm:spPr/>
    </dgm:pt>
    <dgm:pt modelId="{C62D4B75-46A5-644A-BF53-C084E6DF60E1}" type="pres">
      <dgm:prSet presAssocID="{F72DA344-05C0-5340-B135-54A1200693A6}" presName="Accent9" presStyleCnt="0"/>
      <dgm:spPr/>
    </dgm:pt>
    <dgm:pt modelId="{02C73925-DA1E-B141-BF74-FE3A6F80FBEF}" type="pres">
      <dgm:prSet presAssocID="{F72DA344-05C0-5340-B135-54A1200693A6}" presName="AccentHold1" presStyleLbl="node1" presStyleIdx="9" presStyleCnt="19"/>
      <dgm:spPr/>
    </dgm:pt>
    <dgm:pt modelId="{8E04BA12-AA16-4E4C-85D1-9DF413D62D6D}" type="pres">
      <dgm:prSet presAssocID="{F72DA344-05C0-5340-B135-54A1200693A6}" presName="Accent10" presStyleCnt="0"/>
      <dgm:spPr/>
    </dgm:pt>
    <dgm:pt modelId="{9FD2A5B3-7515-AD45-A506-8C8458B23984}" type="pres">
      <dgm:prSet presAssocID="{F72DA344-05C0-5340-B135-54A1200693A6}" presName="AccentHold2" presStyleLbl="node1" presStyleIdx="10" presStyleCnt="19"/>
      <dgm:spPr/>
    </dgm:pt>
    <dgm:pt modelId="{45AB3A50-42A1-974B-96CD-58B445A74C21}" type="pres">
      <dgm:prSet presAssocID="{F72DA344-05C0-5340-B135-54A1200693A6}" presName="Accent11" presStyleCnt="0"/>
      <dgm:spPr/>
    </dgm:pt>
    <dgm:pt modelId="{56E8240D-64A4-1A45-8316-2533BBD13372}" type="pres">
      <dgm:prSet presAssocID="{F72DA344-05C0-5340-B135-54A1200693A6}" presName="AccentHold3" presStyleLbl="node1" presStyleIdx="11" presStyleCnt="19"/>
      <dgm:spPr/>
    </dgm:pt>
    <dgm:pt modelId="{17F49B1D-F9CD-464D-A6DA-29C83669A823}" type="pres">
      <dgm:prSet presAssocID="{68A8C3F9-1309-214B-8F77-676314150DEF}" presName="Child3" presStyleLbl="node1" presStyleIdx="12" presStyleCnt="19">
        <dgm:presLayoutVars>
          <dgm:chMax val="0"/>
          <dgm:chPref val="0"/>
        </dgm:presLayoutVars>
      </dgm:prSet>
      <dgm:spPr/>
    </dgm:pt>
    <dgm:pt modelId="{0C67E408-FB57-6340-8071-0F1487BE5534}" type="pres">
      <dgm:prSet presAssocID="{68A8C3F9-1309-214B-8F77-676314150DEF}" presName="Accent12" presStyleCnt="0"/>
      <dgm:spPr/>
    </dgm:pt>
    <dgm:pt modelId="{4F538337-F8C2-184E-B293-4DCD806EEA51}" type="pres">
      <dgm:prSet presAssocID="{68A8C3F9-1309-214B-8F77-676314150DEF}" presName="AccentHold1" presStyleLbl="node1" presStyleIdx="13" presStyleCnt="19"/>
      <dgm:spPr/>
    </dgm:pt>
    <dgm:pt modelId="{85C103B9-A67A-1C4D-9C1C-0901AD7C99F6}" type="pres">
      <dgm:prSet presAssocID="{AF0DD25D-DA2A-5E44-9EB7-9D887D81A540}" presName="Child4" presStyleLbl="node1" presStyleIdx="14" presStyleCnt="19">
        <dgm:presLayoutVars>
          <dgm:chMax val="0"/>
          <dgm:chPref val="0"/>
        </dgm:presLayoutVars>
      </dgm:prSet>
      <dgm:spPr/>
    </dgm:pt>
    <dgm:pt modelId="{A31154F8-2F36-5140-9EB6-CAE610F30D6C}" type="pres">
      <dgm:prSet presAssocID="{AF0DD25D-DA2A-5E44-9EB7-9D887D81A540}" presName="Accent13" presStyleCnt="0"/>
      <dgm:spPr/>
    </dgm:pt>
    <dgm:pt modelId="{2C112C72-3293-7645-A43A-BC43D65BBF2D}" type="pres">
      <dgm:prSet presAssocID="{AF0DD25D-DA2A-5E44-9EB7-9D887D81A540}" presName="AccentHold1" presStyleLbl="node1" presStyleIdx="15" presStyleCnt="19"/>
      <dgm:spPr/>
    </dgm:pt>
    <dgm:pt modelId="{4605C3C5-95B8-0D44-9979-DC92D13F0BFD}" type="pres">
      <dgm:prSet presAssocID="{F158B71B-286E-084E-99D7-FF0CD585BB62}" presName="Child5" presStyleLbl="node1" presStyleIdx="16" presStyleCnt="19">
        <dgm:presLayoutVars>
          <dgm:chMax val="0"/>
          <dgm:chPref val="0"/>
        </dgm:presLayoutVars>
      </dgm:prSet>
      <dgm:spPr/>
    </dgm:pt>
    <dgm:pt modelId="{FC05896F-6C26-3B4C-9306-F2A409E7B2CD}" type="pres">
      <dgm:prSet presAssocID="{F158B71B-286E-084E-99D7-FF0CD585BB62}" presName="Accent15" presStyleCnt="0"/>
      <dgm:spPr/>
    </dgm:pt>
    <dgm:pt modelId="{96BA121C-E240-8743-AAE6-E834DBFFCBA1}" type="pres">
      <dgm:prSet presAssocID="{F158B71B-286E-084E-99D7-FF0CD585BB62}" presName="AccentHold2" presStyleLbl="node1" presStyleIdx="17" presStyleCnt="19"/>
      <dgm:spPr/>
    </dgm:pt>
    <dgm:pt modelId="{57E618A2-441F-9E47-BC3E-B7F5A52720CF}" type="pres">
      <dgm:prSet presAssocID="{F158B71B-286E-084E-99D7-FF0CD585BB62}" presName="Accent16" presStyleCnt="0"/>
      <dgm:spPr/>
    </dgm:pt>
    <dgm:pt modelId="{FF329384-DF1E-854D-AACD-9374419A7A87}" type="pres">
      <dgm:prSet presAssocID="{F158B71B-286E-084E-99D7-FF0CD585BB62}" presName="AccentHold3" presStyleLbl="node1" presStyleIdx="18" presStyleCnt="19"/>
      <dgm:spPr/>
    </dgm:pt>
  </dgm:ptLst>
  <dgm:cxnLst>
    <dgm:cxn modelId="{6464E603-4DEC-8E45-88DF-28D260F10214}" srcId="{C559BB9B-8B79-E043-9C0C-37332EEAE146}" destId="{F158B71B-286E-084E-99D7-FF0CD585BB62}" srcOrd="4" destOrd="0" parTransId="{A2851CE6-1EB9-EA42-A199-28C5AC500F63}" sibTransId="{0478523E-3EBF-564F-8B5C-B9E1C298E6A8}"/>
    <dgm:cxn modelId="{FA8E1642-1097-EF44-A025-3A77B839946D}" srcId="{C559BB9B-8B79-E043-9C0C-37332EEAE146}" destId="{AF0DD25D-DA2A-5E44-9EB7-9D887D81A540}" srcOrd="3" destOrd="0" parTransId="{5E59FB8A-C28A-FB41-B3CE-624B703547E0}" sibTransId="{8D8B422F-9663-C645-9DB7-A1B7CD69532E}"/>
    <dgm:cxn modelId="{81B52D4A-54C2-7040-A6F9-6F5B4E7C6DBE}" type="presOf" srcId="{F158B71B-286E-084E-99D7-FF0CD585BB62}" destId="{4605C3C5-95B8-0D44-9979-DC92D13F0BFD}" srcOrd="0" destOrd="0" presId="urn:microsoft.com/office/officeart/2009/3/layout/CircleRelationship"/>
    <dgm:cxn modelId="{FD2ED25E-CC2F-1F43-846F-11F4A13020EB}" srcId="{C559BB9B-8B79-E043-9C0C-37332EEAE146}" destId="{F72DA344-05C0-5340-B135-54A1200693A6}" srcOrd="1" destOrd="0" parTransId="{FF922867-B354-DA41-802F-5851532A68A5}" sibTransId="{75BFA715-06F8-0840-A9F4-699790E120C9}"/>
    <dgm:cxn modelId="{DB602465-248D-C641-B45C-C49DB3BC4765}" type="presOf" srcId="{F72DA344-05C0-5340-B135-54A1200693A6}" destId="{5AEA6329-9783-5940-8975-E6425A4DEE9C}" srcOrd="0" destOrd="0" presId="urn:microsoft.com/office/officeart/2009/3/layout/CircleRelationship"/>
    <dgm:cxn modelId="{35226265-0008-3F47-BB3A-DBE898044F4B}" type="presOf" srcId="{68A8C3F9-1309-214B-8F77-676314150DEF}" destId="{17F49B1D-F9CD-464D-A6DA-29C83669A823}" srcOrd="0" destOrd="0" presId="urn:microsoft.com/office/officeart/2009/3/layout/CircleRelationship"/>
    <dgm:cxn modelId="{996BCC8A-A469-4D4A-9EBD-CF7E16544A20}" type="presOf" srcId="{7DDA0002-CBAC-464D-B626-023C3A7B1A47}" destId="{16DB2286-01AF-F74B-9EDF-DD38ABE2FEDA}" srcOrd="0" destOrd="0" presId="urn:microsoft.com/office/officeart/2009/3/layout/CircleRelationship"/>
    <dgm:cxn modelId="{3C75D497-C401-4F4D-99CF-17C3652BFC1C}" type="presOf" srcId="{C559BB9B-8B79-E043-9C0C-37332EEAE146}" destId="{2BFB94DC-3B5F-0748-B285-0B9720BD70A6}" srcOrd="0" destOrd="0" presId="urn:microsoft.com/office/officeart/2009/3/layout/CircleRelationship"/>
    <dgm:cxn modelId="{28DB1798-1918-B546-947E-B15B5E10ADBC}" type="presOf" srcId="{AF0DD25D-DA2A-5E44-9EB7-9D887D81A540}" destId="{85C103B9-A67A-1C4D-9C1C-0901AD7C99F6}" srcOrd="0" destOrd="0" presId="urn:microsoft.com/office/officeart/2009/3/layout/CircleRelationship"/>
    <dgm:cxn modelId="{B49E25A9-FDC0-0140-A944-E10D72F87257}" srcId="{C559BB9B-8B79-E043-9C0C-37332EEAE146}" destId="{68A8C3F9-1309-214B-8F77-676314150DEF}" srcOrd="2" destOrd="0" parTransId="{3B029C2D-AB1A-8F43-8C83-4F028378BDA6}" sibTransId="{11DB8E39-7BEF-0048-8009-593515068ABD}"/>
    <dgm:cxn modelId="{71B995B2-8F69-5747-97E2-A56B9319B619}" srcId="{C559BB9B-8B79-E043-9C0C-37332EEAE146}" destId="{7DDA0002-CBAC-464D-B626-023C3A7B1A47}" srcOrd="0" destOrd="0" parTransId="{2B40651E-6AA3-2A4D-925A-BA32E63A5539}" sibTransId="{F080939A-C7EA-B24E-8D01-ABFEFC3D5978}"/>
    <dgm:cxn modelId="{96E753C8-86B5-0046-8AF7-CF2A4B6FA6DB}" type="presOf" srcId="{044CEA53-AC00-D14B-AF68-8ABEBDF1CEC1}" destId="{93226700-F20C-C84A-B496-A611F8BF339E}" srcOrd="0" destOrd="0" presId="urn:microsoft.com/office/officeart/2009/3/layout/CircleRelationship"/>
    <dgm:cxn modelId="{54F7BEEB-66EB-B848-9685-8A63E81B4ECE}" srcId="{044CEA53-AC00-D14B-AF68-8ABEBDF1CEC1}" destId="{C559BB9B-8B79-E043-9C0C-37332EEAE146}" srcOrd="0" destOrd="0" parTransId="{7003189B-D822-AF4E-9713-3CD634C71EFD}" sibTransId="{87171D60-C386-3D47-977F-4910EAD863CD}"/>
    <dgm:cxn modelId="{BD4AC67A-3348-AB47-91BA-F15F74EF49A5}" type="presParOf" srcId="{93226700-F20C-C84A-B496-A611F8BF339E}" destId="{2BFB94DC-3B5F-0748-B285-0B9720BD70A6}" srcOrd="0" destOrd="0" presId="urn:microsoft.com/office/officeart/2009/3/layout/CircleRelationship"/>
    <dgm:cxn modelId="{DAA7A25C-CB94-4247-B9F7-5CC9F25144F2}" type="presParOf" srcId="{93226700-F20C-C84A-B496-A611F8BF339E}" destId="{E8D11223-F9A7-954E-9E6B-B8E894C03AF9}" srcOrd="1" destOrd="0" presId="urn:microsoft.com/office/officeart/2009/3/layout/CircleRelationship"/>
    <dgm:cxn modelId="{0B51EA19-91B4-F547-A28E-BE3C2D0740BF}" type="presParOf" srcId="{93226700-F20C-C84A-B496-A611F8BF339E}" destId="{8D46A04C-BC35-264B-BEA8-1057BB1BF6D4}" srcOrd="2" destOrd="0" presId="urn:microsoft.com/office/officeart/2009/3/layout/CircleRelationship"/>
    <dgm:cxn modelId="{9A5DEA3D-02A4-3D46-BB11-43800BFD0F85}" type="presParOf" srcId="{93226700-F20C-C84A-B496-A611F8BF339E}" destId="{0CDD8C48-18B0-E243-9B89-3786EAF6BF3C}" srcOrd="3" destOrd="0" presId="urn:microsoft.com/office/officeart/2009/3/layout/CircleRelationship"/>
    <dgm:cxn modelId="{98E6D725-322F-074A-804C-B942673ED448}" type="presParOf" srcId="{93226700-F20C-C84A-B496-A611F8BF339E}" destId="{78B697A4-0B1C-2D4F-9782-A08DBF09C075}" srcOrd="4" destOrd="0" presId="urn:microsoft.com/office/officeart/2009/3/layout/CircleRelationship"/>
    <dgm:cxn modelId="{43C53729-8A23-A544-BB62-9632BA7D8AC4}" type="presParOf" srcId="{93226700-F20C-C84A-B496-A611F8BF339E}" destId="{5ABD3D62-CE7D-4B49-96DA-72AEDEB472B2}" srcOrd="5" destOrd="0" presId="urn:microsoft.com/office/officeart/2009/3/layout/CircleRelationship"/>
    <dgm:cxn modelId="{968691D2-E647-344D-8703-3C30D80F75B1}" type="presParOf" srcId="{93226700-F20C-C84A-B496-A611F8BF339E}" destId="{16DB2286-01AF-F74B-9EDF-DD38ABE2FEDA}" srcOrd="6" destOrd="0" presId="urn:microsoft.com/office/officeart/2009/3/layout/CircleRelationship"/>
    <dgm:cxn modelId="{711207B2-FCC0-E64A-9FD2-41FD0358D1CA}" type="presParOf" srcId="{93226700-F20C-C84A-B496-A611F8BF339E}" destId="{30E89662-8B60-2D4A-A3F4-998587863196}" srcOrd="7" destOrd="0" presId="urn:microsoft.com/office/officeart/2009/3/layout/CircleRelationship"/>
    <dgm:cxn modelId="{BBFD1CF0-DA2B-DA42-8461-CBBF0D6E3491}" type="presParOf" srcId="{30E89662-8B60-2D4A-A3F4-998587863196}" destId="{AEC5EFB8-E9D5-B34A-B115-96B9E38CFB2B}" srcOrd="0" destOrd="0" presId="urn:microsoft.com/office/officeart/2009/3/layout/CircleRelationship"/>
    <dgm:cxn modelId="{09C74622-E923-E143-80BD-54711043DA10}" type="presParOf" srcId="{93226700-F20C-C84A-B496-A611F8BF339E}" destId="{FB2266D3-1A77-9E43-B395-C5771B8B0DAD}" srcOrd="8" destOrd="0" presId="urn:microsoft.com/office/officeart/2009/3/layout/CircleRelationship"/>
    <dgm:cxn modelId="{C5CC1CAF-16AE-8341-B4E7-E1E07BFEDC90}" type="presParOf" srcId="{FB2266D3-1A77-9E43-B395-C5771B8B0DAD}" destId="{3D3CB6DD-497A-AB4E-A689-A34FD1D8CB10}" srcOrd="0" destOrd="0" presId="urn:microsoft.com/office/officeart/2009/3/layout/CircleRelationship"/>
    <dgm:cxn modelId="{51CBB688-905D-F24F-9904-2B3F63794878}" type="presParOf" srcId="{93226700-F20C-C84A-B496-A611F8BF339E}" destId="{5AEA6329-9783-5940-8975-E6425A4DEE9C}" srcOrd="9" destOrd="0" presId="urn:microsoft.com/office/officeart/2009/3/layout/CircleRelationship"/>
    <dgm:cxn modelId="{2CDE7D2C-0652-9545-83A3-F94877EC8202}" type="presParOf" srcId="{93226700-F20C-C84A-B496-A611F8BF339E}" destId="{C62D4B75-46A5-644A-BF53-C084E6DF60E1}" srcOrd="10" destOrd="0" presId="urn:microsoft.com/office/officeart/2009/3/layout/CircleRelationship"/>
    <dgm:cxn modelId="{81B573B1-6C70-1E48-B5D2-64D98703B7AD}" type="presParOf" srcId="{C62D4B75-46A5-644A-BF53-C084E6DF60E1}" destId="{02C73925-DA1E-B141-BF74-FE3A6F80FBEF}" srcOrd="0" destOrd="0" presId="urn:microsoft.com/office/officeart/2009/3/layout/CircleRelationship"/>
    <dgm:cxn modelId="{55E81934-AB5D-AE40-8AF4-E3D66741021F}" type="presParOf" srcId="{93226700-F20C-C84A-B496-A611F8BF339E}" destId="{8E04BA12-AA16-4E4C-85D1-9DF413D62D6D}" srcOrd="11" destOrd="0" presId="urn:microsoft.com/office/officeart/2009/3/layout/CircleRelationship"/>
    <dgm:cxn modelId="{AE2F7133-1089-3D44-942B-3D1FDD1D91BB}" type="presParOf" srcId="{8E04BA12-AA16-4E4C-85D1-9DF413D62D6D}" destId="{9FD2A5B3-7515-AD45-A506-8C8458B23984}" srcOrd="0" destOrd="0" presId="urn:microsoft.com/office/officeart/2009/3/layout/CircleRelationship"/>
    <dgm:cxn modelId="{37B32BCA-F7E4-C943-9B12-3029E331A57B}" type="presParOf" srcId="{93226700-F20C-C84A-B496-A611F8BF339E}" destId="{45AB3A50-42A1-974B-96CD-58B445A74C21}" srcOrd="12" destOrd="0" presId="urn:microsoft.com/office/officeart/2009/3/layout/CircleRelationship"/>
    <dgm:cxn modelId="{AF3C586E-58D7-7944-BEAB-29A74B7ECA34}" type="presParOf" srcId="{45AB3A50-42A1-974B-96CD-58B445A74C21}" destId="{56E8240D-64A4-1A45-8316-2533BBD13372}" srcOrd="0" destOrd="0" presId="urn:microsoft.com/office/officeart/2009/3/layout/CircleRelationship"/>
    <dgm:cxn modelId="{7EBDC4EA-0E9E-1240-AAC5-EEAC5F8B551A}" type="presParOf" srcId="{93226700-F20C-C84A-B496-A611F8BF339E}" destId="{17F49B1D-F9CD-464D-A6DA-29C83669A823}" srcOrd="13" destOrd="0" presId="urn:microsoft.com/office/officeart/2009/3/layout/CircleRelationship"/>
    <dgm:cxn modelId="{87EE6892-F88D-D642-9AB1-4CD667EE2BD7}" type="presParOf" srcId="{93226700-F20C-C84A-B496-A611F8BF339E}" destId="{0C67E408-FB57-6340-8071-0F1487BE5534}" srcOrd="14" destOrd="0" presId="urn:microsoft.com/office/officeart/2009/3/layout/CircleRelationship"/>
    <dgm:cxn modelId="{7AC2A76B-3E93-6F46-B974-59D8E99531AA}" type="presParOf" srcId="{0C67E408-FB57-6340-8071-0F1487BE5534}" destId="{4F538337-F8C2-184E-B293-4DCD806EEA51}" srcOrd="0" destOrd="0" presId="urn:microsoft.com/office/officeart/2009/3/layout/CircleRelationship"/>
    <dgm:cxn modelId="{3F91A507-3DBA-9944-AD24-A5807955AC95}" type="presParOf" srcId="{93226700-F20C-C84A-B496-A611F8BF339E}" destId="{85C103B9-A67A-1C4D-9C1C-0901AD7C99F6}" srcOrd="15" destOrd="0" presId="urn:microsoft.com/office/officeart/2009/3/layout/CircleRelationship"/>
    <dgm:cxn modelId="{390B391E-5D81-854A-809D-63D25B648F67}" type="presParOf" srcId="{93226700-F20C-C84A-B496-A611F8BF339E}" destId="{A31154F8-2F36-5140-9EB6-CAE610F30D6C}" srcOrd="16" destOrd="0" presId="urn:microsoft.com/office/officeart/2009/3/layout/CircleRelationship"/>
    <dgm:cxn modelId="{CED23E86-198D-4844-83E0-36B8C1F05F5A}" type="presParOf" srcId="{A31154F8-2F36-5140-9EB6-CAE610F30D6C}" destId="{2C112C72-3293-7645-A43A-BC43D65BBF2D}" srcOrd="0" destOrd="0" presId="urn:microsoft.com/office/officeart/2009/3/layout/CircleRelationship"/>
    <dgm:cxn modelId="{0C452C76-8BA1-9440-95BF-1ABB6C35666B}" type="presParOf" srcId="{93226700-F20C-C84A-B496-A611F8BF339E}" destId="{4605C3C5-95B8-0D44-9979-DC92D13F0BFD}" srcOrd="17" destOrd="0" presId="urn:microsoft.com/office/officeart/2009/3/layout/CircleRelationship"/>
    <dgm:cxn modelId="{C55C0477-8A84-D74E-B57E-B5D6A96D0DC9}" type="presParOf" srcId="{93226700-F20C-C84A-B496-A611F8BF339E}" destId="{FC05896F-6C26-3B4C-9306-F2A409E7B2CD}" srcOrd="18" destOrd="0" presId="urn:microsoft.com/office/officeart/2009/3/layout/CircleRelationship"/>
    <dgm:cxn modelId="{EA15CC6F-B603-1A4D-8C35-85A267FC08CD}" type="presParOf" srcId="{FC05896F-6C26-3B4C-9306-F2A409E7B2CD}" destId="{96BA121C-E240-8743-AAE6-E834DBFFCBA1}" srcOrd="0" destOrd="0" presId="urn:microsoft.com/office/officeart/2009/3/layout/CircleRelationship"/>
    <dgm:cxn modelId="{9E517A2C-C38D-3048-9C04-1A334922C282}" type="presParOf" srcId="{93226700-F20C-C84A-B496-A611F8BF339E}" destId="{57E618A2-441F-9E47-BC3E-B7F5A52720CF}" srcOrd="19" destOrd="0" presId="urn:microsoft.com/office/officeart/2009/3/layout/CircleRelationship"/>
    <dgm:cxn modelId="{6FD9949A-AE7F-8048-A7C5-643AA67DF33B}" type="presParOf" srcId="{57E618A2-441F-9E47-BC3E-B7F5A52720CF}" destId="{FF329384-DF1E-854D-AACD-9374419A7A87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AFA533-7343-2442-9308-C54D5B7912E1}" type="doc">
      <dgm:prSet loTypeId="urn:microsoft.com/office/officeart/2005/8/layout/hProcess1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4C5D332-7A3D-C244-87E2-70718012D2C7}">
      <dgm:prSet/>
      <dgm:spPr/>
      <dgm:t>
        <a:bodyPr/>
        <a:lstStyle/>
        <a:p>
          <a:r>
            <a:rPr lang="en-US" dirty="0"/>
            <a:t>Social media impact over the past 10 years</a:t>
          </a:r>
        </a:p>
      </dgm:t>
    </dgm:pt>
    <dgm:pt modelId="{54B6F9A9-2AF5-7C4A-BC58-5006A4BCD781}" type="parTrans" cxnId="{FC07E9D1-88C5-3E4C-9F20-10ED84F39175}">
      <dgm:prSet/>
      <dgm:spPr/>
      <dgm:t>
        <a:bodyPr/>
        <a:lstStyle/>
        <a:p>
          <a:endParaRPr lang="en-US"/>
        </a:p>
      </dgm:t>
    </dgm:pt>
    <dgm:pt modelId="{4726465F-EF15-E64C-87E4-1481876ED6DB}" type="sibTrans" cxnId="{FC07E9D1-88C5-3E4C-9F20-10ED84F39175}">
      <dgm:prSet/>
      <dgm:spPr/>
      <dgm:t>
        <a:bodyPr/>
        <a:lstStyle/>
        <a:p>
          <a:endParaRPr lang="en-US"/>
        </a:p>
      </dgm:t>
    </dgm:pt>
    <dgm:pt modelId="{53779D32-D7B8-DC45-A721-EAF18ABEBB57}">
      <dgm:prSet/>
      <dgm:spPr/>
      <dgm:t>
        <a:bodyPr/>
        <a:lstStyle/>
        <a:p>
          <a:r>
            <a:rPr lang="en-US"/>
            <a:t>Introducing more/less penalty – success ratios</a:t>
          </a:r>
        </a:p>
      </dgm:t>
    </dgm:pt>
    <dgm:pt modelId="{6F02A28D-2BBA-AE4A-BA8B-3D3D4A790FCC}" type="parTrans" cxnId="{4064C107-DA93-8147-BB6C-801A2C034258}">
      <dgm:prSet/>
      <dgm:spPr/>
      <dgm:t>
        <a:bodyPr/>
        <a:lstStyle/>
        <a:p>
          <a:endParaRPr lang="en-US"/>
        </a:p>
      </dgm:t>
    </dgm:pt>
    <dgm:pt modelId="{F569A3DD-0361-A543-BBD9-5248C6CEF9B7}" type="sibTrans" cxnId="{4064C107-DA93-8147-BB6C-801A2C034258}">
      <dgm:prSet/>
      <dgm:spPr/>
      <dgm:t>
        <a:bodyPr/>
        <a:lstStyle/>
        <a:p>
          <a:endParaRPr lang="en-US"/>
        </a:p>
      </dgm:t>
    </dgm:pt>
    <dgm:pt modelId="{8B5300BA-E670-0341-88B0-2DAC7556D2D8}">
      <dgm:prSet/>
      <dgm:spPr/>
      <dgm:t>
        <a:bodyPr/>
        <a:lstStyle/>
        <a:p>
          <a:r>
            <a:rPr lang="en-US"/>
            <a:t>Parameter tuning</a:t>
          </a:r>
        </a:p>
      </dgm:t>
    </dgm:pt>
    <dgm:pt modelId="{C5DFDA93-E782-F947-A687-8365CCECF47A}" type="parTrans" cxnId="{87F85030-79D2-0548-8EBC-45E264FFF188}">
      <dgm:prSet/>
      <dgm:spPr/>
      <dgm:t>
        <a:bodyPr/>
        <a:lstStyle/>
        <a:p>
          <a:endParaRPr lang="en-US"/>
        </a:p>
      </dgm:t>
    </dgm:pt>
    <dgm:pt modelId="{280D9FA0-75B1-354C-8CD0-321AA573514D}" type="sibTrans" cxnId="{87F85030-79D2-0548-8EBC-45E264FFF188}">
      <dgm:prSet/>
      <dgm:spPr/>
      <dgm:t>
        <a:bodyPr/>
        <a:lstStyle/>
        <a:p>
          <a:endParaRPr lang="en-US"/>
        </a:p>
      </dgm:t>
    </dgm:pt>
    <dgm:pt modelId="{44C242A8-E75D-A54B-9162-58823E656E5D}">
      <dgm:prSet/>
      <dgm:spPr/>
      <dgm:t>
        <a:bodyPr/>
        <a:lstStyle/>
        <a:p>
          <a:r>
            <a:rPr lang="en-US" dirty="0"/>
            <a:t>More data – only 1600 movies in this model</a:t>
          </a:r>
        </a:p>
      </dgm:t>
    </dgm:pt>
    <dgm:pt modelId="{F8845EDA-1FE9-C141-806D-5DB15AA54585}" type="parTrans" cxnId="{61814A42-AADC-F443-A4E4-45F145C35C40}">
      <dgm:prSet/>
      <dgm:spPr/>
      <dgm:t>
        <a:bodyPr/>
        <a:lstStyle/>
        <a:p>
          <a:endParaRPr lang="en-US"/>
        </a:p>
      </dgm:t>
    </dgm:pt>
    <dgm:pt modelId="{A60313B5-814A-0246-998D-0539ED346CEE}" type="sibTrans" cxnId="{61814A42-AADC-F443-A4E4-45F145C35C40}">
      <dgm:prSet/>
      <dgm:spPr/>
      <dgm:t>
        <a:bodyPr/>
        <a:lstStyle/>
        <a:p>
          <a:endParaRPr lang="en-US"/>
        </a:p>
      </dgm:t>
    </dgm:pt>
    <dgm:pt modelId="{B3728A2E-AD22-114C-B433-D4384B7FBB61}" type="pres">
      <dgm:prSet presAssocID="{A5AFA533-7343-2442-9308-C54D5B7912E1}" presName="Name0" presStyleCnt="0">
        <dgm:presLayoutVars>
          <dgm:dir/>
          <dgm:resizeHandles val="exact"/>
        </dgm:presLayoutVars>
      </dgm:prSet>
      <dgm:spPr/>
    </dgm:pt>
    <dgm:pt modelId="{79CCD968-7E8B-B045-96DE-9B99E90C2A34}" type="pres">
      <dgm:prSet presAssocID="{A5AFA533-7343-2442-9308-C54D5B7912E1}" presName="arrow" presStyleLbl="bgShp" presStyleIdx="0" presStyleCnt="1" custScaleY="123859"/>
      <dgm:spPr/>
    </dgm:pt>
    <dgm:pt modelId="{26B4C482-40B3-ED42-84F2-387B352C8D57}" type="pres">
      <dgm:prSet presAssocID="{A5AFA533-7343-2442-9308-C54D5B7912E1}" presName="points" presStyleCnt="0"/>
      <dgm:spPr/>
    </dgm:pt>
    <dgm:pt modelId="{46C26184-4086-2C44-AF0B-AFEFC40D66BF}" type="pres">
      <dgm:prSet presAssocID="{34C5D332-7A3D-C244-87E2-70718012D2C7}" presName="compositeA" presStyleCnt="0"/>
      <dgm:spPr/>
    </dgm:pt>
    <dgm:pt modelId="{E7F60D7A-8198-6B42-A3DA-E7EF01A76D5E}" type="pres">
      <dgm:prSet presAssocID="{34C5D332-7A3D-C244-87E2-70718012D2C7}" presName="textA" presStyleLbl="revTx" presStyleIdx="0" presStyleCnt="4">
        <dgm:presLayoutVars>
          <dgm:bulletEnabled val="1"/>
        </dgm:presLayoutVars>
      </dgm:prSet>
      <dgm:spPr/>
    </dgm:pt>
    <dgm:pt modelId="{D6272BFF-A0B7-2141-A76A-CB2AB7819E9A}" type="pres">
      <dgm:prSet presAssocID="{34C5D332-7A3D-C244-87E2-70718012D2C7}" presName="circleA" presStyleLbl="node1" presStyleIdx="0" presStyleCnt="4"/>
      <dgm:spPr/>
    </dgm:pt>
    <dgm:pt modelId="{CC888C7F-58AC-AF4D-84A9-30EF21F23945}" type="pres">
      <dgm:prSet presAssocID="{34C5D332-7A3D-C244-87E2-70718012D2C7}" presName="spaceA" presStyleCnt="0"/>
      <dgm:spPr/>
    </dgm:pt>
    <dgm:pt modelId="{DAC2BAD5-B158-2D47-AC30-8DD7A09B85C6}" type="pres">
      <dgm:prSet presAssocID="{4726465F-EF15-E64C-87E4-1481876ED6DB}" presName="space" presStyleCnt="0"/>
      <dgm:spPr/>
    </dgm:pt>
    <dgm:pt modelId="{8D1B8789-12AA-CA4C-A4AA-F477ED105525}" type="pres">
      <dgm:prSet presAssocID="{53779D32-D7B8-DC45-A721-EAF18ABEBB57}" presName="compositeB" presStyleCnt="0"/>
      <dgm:spPr/>
    </dgm:pt>
    <dgm:pt modelId="{33BDBB44-9513-8147-BE48-8CB4B1560629}" type="pres">
      <dgm:prSet presAssocID="{53779D32-D7B8-DC45-A721-EAF18ABEBB57}" presName="textB" presStyleLbl="revTx" presStyleIdx="1" presStyleCnt="4">
        <dgm:presLayoutVars>
          <dgm:bulletEnabled val="1"/>
        </dgm:presLayoutVars>
      </dgm:prSet>
      <dgm:spPr/>
    </dgm:pt>
    <dgm:pt modelId="{78937FC3-4F6C-A549-8373-42BBFFF2BBDB}" type="pres">
      <dgm:prSet presAssocID="{53779D32-D7B8-DC45-A721-EAF18ABEBB57}" presName="circleB" presStyleLbl="node1" presStyleIdx="1" presStyleCnt="4"/>
      <dgm:spPr/>
    </dgm:pt>
    <dgm:pt modelId="{B0A0D9BE-ACE7-4A4B-9BEC-C59A21F279D4}" type="pres">
      <dgm:prSet presAssocID="{53779D32-D7B8-DC45-A721-EAF18ABEBB57}" presName="spaceB" presStyleCnt="0"/>
      <dgm:spPr/>
    </dgm:pt>
    <dgm:pt modelId="{891ABE7B-83A0-194D-9528-7A6B291AAA50}" type="pres">
      <dgm:prSet presAssocID="{F569A3DD-0361-A543-BBD9-5248C6CEF9B7}" presName="space" presStyleCnt="0"/>
      <dgm:spPr/>
    </dgm:pt>
    <dgm:pt modelId="{DE525EA2-7847-A146-8FB5-BE7F41FA4ECA}" type="pres">
      <dgm:prSet presAssocID="{8B5300BA-E670-0341-88B0-2DAC7556D2D8}" presName="compositeA" presStyleCnt="0"/>
      <dgm:spPr/>
    </dgm:pt>
    <dgm:pt modelId="{368BA1FD-6AEE-394A-9510-AC10BA83B529}" type="pres">
      <dgm:prSet presAssocID="{8B5300BA-E670-0341-88B0-2DAC7556D2D8}" presName="textA" presStyleLbl="revTx" presStyleIdx="2" presStyleCnt="4">
        <dgm:presLayoutVars>
          <dgm:bulletEnabled val="1"/>
        </dgm:presLayoutVars>
      </dgm:prSet>
      <dgm:spPr/>
    </dgm:pt>
    <dgm:pt modelId="{FF71A05B-06D4-CA4C-9EB8-CD6643671C95}" type="pres">
      <dgm:prSet presAssocID="{8B5300BA-E670-0341-88B0-2DAC7556D2D8}" presName="circleA" presStyleLbl="node1" presStyleIdx="2" presStyleCnt="4"/>
      <dgm:spPr/>
    </dgm:pt>
    <dgm:pt modelId="{8776B332-DBA8-F34E-9D38-5903062C4A60}" type="pres">
      <dgm:prSet presAssocID="{8B5300BA-E670-0341-88B0-2DAC7556D2D8}" presName="spaceA" presStyleCnt="0"/>
      <dgm:spPr/>
    </dgm:pt>
    <dgm:pt modelId="{26D681D8-6403-E842-B0B3-BDD9014E5715}" type="pres">
      <dgm:prSet presAssocID="{280D9FA0-75B1-354C-8CD0-321AA573514D}" presName="space" presStyleCnt="0"/>
      <dgm:spPr/>
    </dgm:pt>
    <dgm:pt modelId="{82248D51-167D-8646-AC08-5FC30D3ABB64}" type="pres">
      <dgm:prSet presAssocID="{44C242A8-E75D-A54B-9162-58823E656E5D}" presName="compositeB" presStyleCnt="0"/>
      <dgm:spPr/>
    </dgm:pt>
    <dgm:pt modelId="{FC672B2A-8ED8-D545-AF4E-02A7D147EF2E}" type="pres">
      <dgm:prSet presAssocID="{44C242A8-E75D-A54B-9162-58823E656E5D}" presName="textB" presStyleLbl="revTx" presStyleIdx="3" presStyleCnt="4">
        <dgm:presLayoutVars>
          <dgm:bulletEnabled val="1"/>
        </dgm:presLayoutVars>
      </dgm:prSet>
      <dgm:spPr/>
    </dgm:pt>
    <dgm:pt modelId="{DA43E98E-1EE7-ED44-BC5C-DE9B88E947C1}" type="pres">
      <dgm:prSet presAssocID="{44C242A8-E75D-A54B-9162-58823E656E5D}" presName="circleB" presStyleLbl="node1" presStyleIdx="3" presStyleCnt="4"/>
      <dgm:spPr/>
    </dgm:pt>
    <dgm:pt modelId="{B0BA75F5-9475-CD45-AC17-509B04BDD1AD}" type="pres">
      <dgm:prSet presAssocID="{44C242A8-E75D-A54B-9162-58823E656E5D}" presName="spaceB" presStyleCnt="0"/>
      <dgm:spPr/>
    </dgm:pt>
  </dgm:ptLst>
  <dgm:cxnLst>
    <dgm:cxn modelId="{4064C107-DA93-8147-BB6C-801A2C034258}" srcId="{A5AFA533-7343-2442-9308-C54D5B7912E1}" destId="{53779D32-D7B8-DC45-A721-EAF18ABEBB57}" srcOrd="1" destOrd="0" parTransId="{6F02A28D-2BBA-AE4A-BA8B-3D3D4A790FCC}" sibTransId="{F569A3DD-0361-A543-BBD9-5248C6CEF9B7}"/>
    <dgm:cxn modelId="{6E7D221C-5F51-A64E-80E3-8FCC370B1242}" type="presOf" srcId="{53779D32-D7B8-DC45-A721-EAF18ABEBB57}" destId="{33BDBB44-9513-8147-BE48-8CB4B1560629}" srcOrd="0" destOrd="0" presId="urn:microsoft.com/office/officeart/2005/8/layout/hProcess11"/>
    <dgm:cxn modelId="{BA44F029-8E85-C844-B533-60E92A93B861}" type="presOf" srcId="{A5AFA533-7343-2442-9308-C54D5B7912E1}" destId="{B3728A2E-AD22-114C-B433-D4384B7FBB61}" srcOrd="0" destOrd="0" presId="urn:microsoft.com/office/officeart/2005/8/layout/hProcess11"/>
    <dgm:cxn modelId="{87F85030-79D2-0548-8EBC-45E264FFF188}" srcId="{A5AFA533-7343-2442-9308-C54D5B7912E1}" destId="{8B5300BA-E670-0341-88B0-2DAC7556D2D8}" srcOrd="2" destOrd="0" parTransId="{C5DFDA93-E782-F947-A687-8365CCECF47A}" sibTransId="{280D9FA0-75B1-354C-8CD0-321AA573514D}"/>
    <dgm:cxn modelId="{61814A42-AADC-F443-A4E4-45F145C35C40}" srcId="{A5AFA533-7343-2442-9308-C54D5B7912E1}" destId="{44C242A8-E75D-A54B-9162-58823E656E5D}" srcOrd="3" destOrd="0" parTransId="{F8845EDA-1FE9-C141-806D-5DB15AA54585}" sibTransId="{A60313B5-814A-0246-998D-0539ED346CEE}"/>
    <dgm:cxn modelId="{A2AB7E68-A79D-C24F-975A-6E082EA8C0DD}" type="presOf" srcId="{44C242A8-E75D-A54B-9162-58823E656E5D}" destId="{FC672B2A-8ED8-D545-AF4E-02A7D147EF2E}" srcOrd="0" destOrd="0" presId="urn:microsoft.com/office/officeart/2005/8/layout/hProcess11"/>
    <dgm:cxn modelId="{D3078CA4-5AE9-524D-A4CE-8375BBAFA32C}" type="presOf" srcId="{34C5D332-7A3D-C244-87E2-70718012D2C7}" destId="{E7F60D7A-8198-6B42-A3DA-E7EF01A76D5E}" srcOrd="0" destOrd="0" presId="urn:microsoft.com/office/officeart/2005/8/layout/hProcess11"/>
    <dgm:cxn modelId="{FC07E9D1-88C5-3E4C-9F20-10ED84F39175}" srcId="{A5AFA533-7343-2442-9308-C54D5B7912E1}" destId="{34C5D332-7A3D-C244-87E2-70718012D2C7}" srcOrd="0" destOrd="0" parTransId="{54B6F9A9-2AF5-7C4A-BC58-5006A4BCD781}" sibTransId="{4726465F-EF15-E64C-87E4-1481876ED6DB}"/>
    <dgm:cxn modelId="{6CFF94E1-E029-0E4B-BB55-AFCDD92A785C}" type="presOf" srcId="{8B5300BA-E670-0341-88B0-2DAC7556D2D8}" destId="{368BA1FD-6AEE-394A-9510-AC10BA83B529}" srcOrd="0" destOrd="0" presId="urn:microsoft.com/office/officeart/2005/8/layout/hProcess11"/>
    <dgm:cxn modelId="{BD2B68CA-6AE1-0F46-A32D-01938D1B9218}" type="presParOf" srcId="{B3728A2E-AD22-114C-B433-D4384B7FBB61}" destId="{79CCD968-7E8B-B045-96DE-9B99E90C2A34}" srcOrd="0" destOrd="0" presId="urn:microsoft.com/office/officeart/2005/8/layout/hProcess11"/>
    <dgm:cxn modelId="{EA3B22D2-5EB5-C442-9857-02EED2E6D320}" type="presParOf" srcId="{B3728A2E-AD22-114C-B433-D4384B7FBB61}" destId="{26B4C482-40B3-ED42-84F2-387B352C8D57}" srcOrd="1" destOrd="0" presId="urn:microsoft.com/office/officeart/2005/8/layout/hProcess11"/>
    <dgm:cxn modelId="{037DD0CF-1AE7-E346-A843-221706715ED3}" type="presParOf" srcId="{26B4C482-40B3-ED42-84F2-387B352C8D57}" destId="{46C26184-4086-2C44-AF0B-AFEFC40D66BF}" srcOrd="0" destOrd="0" presId="urn:microsoft.com/office/officeart/2005/8/layout/hProcess11"/>
    <dgm:cxn modelId="{3056E5BD-A455-6048-B369-C30DE615BB4E}" type="presParOf" srcId="{46C26184-4086-2C44-AF0B-AFEFC40D66BF}" destId="{E7F60D7A-8198-6B42-A3DA-E7EF01A76D5E}" srcOrd="0" destOrd="0" presId="urn:microsoft.com/office/officeart/2005/8/layout/hProcess11"/>
    <dgm:cxn modelId="{36B8447B-5CCF-AD44-ABC2-4B6DA3698C65}" type="presParOf" srcId="{46C26184-4086-2C44-AF0B-AFEFC40D66BF}" destId="{D6272BFF-A0B7-2141-A76A-CB2AB7819E9A}" srcOrd="1" destOrd="0" presId="urn:microsoft.com/office/officeart/2005/8/layout/hProcess11"/>
    <dgm:cxn modelId="{2E251971-90C6-DD4F-B7D1-49A890AAEC8D}" type="presParOf" srcId="{46C26184-4086-2C44-AF0B-AFEFC40D66BF}" destId="{CC888C7F-58AC-AF4D-84A9-30EF21F23945}" srcOrd="2" destOrd="0" presId="urn:microsoft.com/office/officeart/2005/8/layout/hProcess11"/>
    <dgm:cxn modelId="{EAED137E-279D-BE4E-9174-40C607415529}" type="presParOf" srcId="{26B4C482-40B3-ED42-84F2-387B352C8D57}" destId="{DAC2BAD5-B158-2D47-AC30-8DD7A09B85C6}" srcOrd="1" destOrd="0" presId="urn:microsoft.com/office/officeart/2005/8/layout/hProcess11"/>
    <dgm:cxn modelId="{BA958D3C-DA36-664C-9112-723B061BC303}" type="presParOf" srcId="{26B4C482-40B3-ED42-84F2-387B352C8D57}" destId="{8D1B8789-12AA-CA4C-A4AA-F477ED105525}" srcOrd="2" destOrd="0" presId="urn:microsoft.com/office/officeart/2005/8/layout/hProcess11"/>
    <dgm:cxn modelId="{D5F62FD5-5E60-3F42-B772-9AB9905A4EAA}" type="presParOf" srcId="{8D1B8789-12AA-CA4C-A4AA-F477ED105525}" destId="{33BDBB44-9513-8147-BE48-8CB4B1560629}" srcOrd="0" destOrd="0" presId="urn:microsoft.com/office/officeart/2005/8/layout/hProcess11"/>
    <dgm:cxn modelId="{B17B2F9A-A97D-5F48-8E2A-0E266D3F1970}" type="presParOf" srcId="{8D1B8789-12AA-CA4C-A4AA-F477ED105525}" destId="{78937FC3-4F6C-A549-8373-42BBFFF2BBDB}" srcOrd="1" destOrd="0" presId="urn:microsoft.com/office/officeart/2005/8/layout/hProcess11"/>
    <dgm:cxn modelId="{6F44418A-7BA3-3241-B522-422AFF83191F}" type="presParOf" srcId="{8D1B8789-12AA-CA4C-A4AA-F477ED105525}" destId="{B0A0D9BE-ACE7-4A4B-9BEC-C59A21F279D4}" srcOrd="2" destOrd="0" presId="urn:microsoft.com/office/officeart/2005/8/layout/hProcess11"/>
    <dgm:cxn modelId="{7EBD0501-C803-6644-9E13-E9CC7597D9C0}" type="presParOf" srcId="{26B4C482-40B3-ED42-84F2-387B352C8D57}" destId="{891ABE7B-83A0-194D-9528-7A6B291AAA50}" srcOrd="3" destOrd="0" presId="urn:microsoft.com/office/officeart/2005/8/layout/hProcess11"/>
    <dgm:cxn modelId="{B6397904-38AF-304F-B475-B3FD09BD0D7A}" type="presParOf" srcId="{26B4C482-40B3-ED42-84F2-387B352C8D57}" destId="{DE525EA2-7847-A146-8FB5-BE7F41FA4ECA}" srcOrd="4" destOrd="0" presId="urn:microsoft.com/office/officeart/2005/8/layout/hProcess11"/>
    <dgm:cxn modelId="{99FE596E-DA72-CB40-8E2F-E940A54EB312}" type="presParOf" srcId="{DE525EA2-7847-A146-8FB5-BE7F41FA4ECA}" destId="{368BA1FD-6AEE-394A-9510-AC10BA83B529}" srcOrd="0" destOrd="0" presId="urn:microsoft.com/office/officeart/2005/8/layout/hProcess11"/>
    <dgm:cxn modelId="{A7A38EFA-20D0-594C-BDFB-87F089835B5D}" type="presParOf" srcId="{DE525EA2-7847-A146-8FB5-BE7F41FA4ECA}" destId="{FF71A05B-06D4-CA4C-9EB8-CD6643671C95}" srcOrd="1" destOrd="0" presId="urn:microsoft.com/office/officeart/2005/8/layout/hProcess11"/>
    <dgm:cxn modelId="{B5D62662-C1C5-EA4B-9386-4AD5C87B49FD}" type="presParOf" srcId="{DE525EA2-7847-A146-8FB5-BE7F41FA4ECA}" destId="{8776B332-DBA8-F34E-9D38-5903062C4A60}" srcOrd="2" destOrd="0" presId="urn:microsoft.com/office/officeart/2005/8/layout/hProcess11"/>
    <dgm:cxn modelId="{3D0AD5E6-D058-2247-864B-2FF830182042}" type="presParOf" srcId="{26B4C482-40B3-ED42-84F2-387B352C8D57}" destId="{26D681D8-6403-E842-B0B3-BDD9014E5715}" srcOrd="5" destOrd="0" presId="urn:microsoft.com/office/officeart/2005/8/layout/hProcess11"/>
    <dgm:cxn modelId="{48434209-8163-3944-94BB-05E9554648FE}" type="presParOf" srcId="{26B4C482-40B3-ED42-84F2-387B352C8D57}" destId="{82248D51-167D-8646-AC08-5FC30D3ABB64}" srcOrd="6" destOrd="0" presId="urn:microsoft.com/office/officeart/2005/8/layout/hProcess11"/>
    <dgm:cxn modelId="{40F7F4F7-2678-3D48-9BBB-05010CFD4882}" type="presParOf" srcId="{82248D51-167D-8646-AC08-5FC30D3ABB64}" destId="{FC672B2A-8ED8-D545-AF4E-02A7D147EF2E}" srcOrd="0" destOrd="0" presId="urn:microsoft.com/office/officeart/2005/8/layout/hProcess11"/>
    <dgm:cxn modelId="{0EE9E1EB-D009-6244-8C4D-E7EAE240CDFA}" type="presParOf" srcId="{82248D51-167D-8646-AC08-5FC30D3ABB64}" destId="{DA43E98E-1EE7-ED44-BC5C-DE9B88E947C1}" srcOrd="1" destOrd="0" presId="urn:microsoft.com/office/officeart/2005/8/layout/hProcess11"/>
    <dgm:cxn modelId="{3AECDBE9-D536-F643-9EAF-97B4A95DDE7D}" type="presParOf" srcId="{82248D51-167D-8646-AC08-5FC30D3ABB64}" destId="{B0BA75F5-9475-CD45-AC17-509B04BDD1A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24F6F-5934-2447-84C0-97C00662F75A}">
      <dsp:nvSpPr>
        <dsp:cNvPr id="0" name=""/>
        <dsp:cNvSpPr/>
      </dsp:nvSpPr>
      <dsp:spPr>
        <a:xfrm>
          <a:off x="229146" y="1036215"/>
          <a:ext cx="2794706" cy="920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Problem Statement:</a:t>
          </a:r>
          <a:r>
            <a:rPr lang="en-US" sz="1600" kern="1200" dirty="0"/>
            <a:t> Can existing movie prediction models be improved by at least 10%?</a:t>
          </a:r>
        </a:p>
      </dsp:txBody>
      <dsp:txXfrm>
        <a:off x="229146" y="1036215"/>
        <a:ext cx="2794706" cy="920982"/>
      </dsp:txXfrm>
    </dsp:sp>
    <dsp:sp modelId="{2FCF96BB-5E54-8B40-B4A3-CDD0D6C69C2C}">
      <dsp:nvSpPr>
        <dsp:cNvPr id="0" name=""/>
        <dsp:cNvSpPr/>
      </dsp:nvSpPr>
      <dsp:spPr>
        <a:xfrm>
          <a:off x="229146" y="2549304"/>
          <a:ext cx="2794706" cy="1725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Success:</a:t>
          </a:r>
          <a:r>
            <a:rPr lang="en-US" sz="1600" b="0" kern="1200"/>
            <a:t> Movie revenues are </a:t>
          </a:r>
          <a:r>
            <a:rPr lang="en-US" sz="1600" b="1" u="sng" kern="1200"/>
            <a:t>2</a:t>
          </a:r>
          <a:r>
            <a:rPr lang="en-US" sz="1600" kern="1200"/>
            <a:t> times the production cost (inflation adjusted).</a:t>
          </a:r>
          <a:endParaRPr lang="en-US" sz="1600" kern="1200" dirty="0"/>
        </a:p>
      </dsp:txBody>
      <dsp:txXfrm>
        <a:off x="229146" y="2549304"/>
        <a:ext cx="2794706" cy="1725472"/>
      </dsp:txXfrm>
    </dsp:sp>
    <dsp:sp modelId="{5833E078-664D-6C4E-8EF1-EF1DDA47BA2C}">
      <dsp:nvSpPr>
        <dsp:cNvPr id="0" name=""/>
        <dsp:cNvSpPr/>
      </dsp:nvSpPr>
      <dsp:spPr>
        <a:xfrm>
          <a:off x="225971" y="715825"/>
          <a:ext cx="222306" cy="2223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825EB-4B60-F14D-8D5B-919CE1B80FCE}">
      <dsp:nvSpPr>
        <dsp:cNvPr id="0" name=""/>
        <dsp:cNvSpPr/>
      </dsp:nvSpPr>
      <dsp:spPr>
        <a:xfrm>
          <a:off x="381585" y="404597"/>
          <a:ext cx="222306" cy="222306"/>
        </a:xfrm>
        <a:prstGeom prst="ellipse">
          <a:avLst/>
        </a:prstGeom>
        <a:solidFill>
          <a:schemeClr val="accent2">
            <a:hueOff val="-575105"/>
            <a:satOff val="2548"/>
            <a:lumOff val="-9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9FACE-7D8E-8D49-B4E3-037E01B1C1DD}">
      <dsp:nvSpPr>
        <dsp:cNvPr id="0" name=""/>
        <dsp:cNvSpPr/>
      </dsp:nvSpPr>
      <dsp:spPr>
        <a:xfrm>
          <a:off x="755059" y="466842"/>
          <a:ext cx="349338" cy="349338"/>
        </a:xfrm>
        <a:prstGeom prst="ellipse">
          <a:avLst/>
        </a:prstGeom>
        <a:solidFill>
          <a:schemeClr val="accent2">
            <a:hueOff val="-1150210"/>
            <a:satOff val="5095"/>
            <a:lumOff val="-18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367BA-45A1-814E-81FE-837FE0027DC4}">
      <dsp:nvSpPr>
        <dsp:cNvPr id="0" name=""/>
        <dsp:cNvSpPr/>
      </dsp:nvSpPr>
      <dsp:spPr>
        <a:xfrm>
          <a:off x="1066288" y="124491"/>
          <a:ext cx="222306" cy="222306"/>
        </a:xfrm>
        <a:prstGeom prst="ellipse">
          <a:avLst/>
        </a:prstGeom>
        <a:solidFill>
          <a:schemeClr val="accent2">
            <a:hueOff val="-1725315"/>
            <a:satOff val="7643"/>
            <a:lumOff val="-28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B01EE-10A4-E04E-88C0-77962023F2CB}">
      <dsp:nvSpPr>
        <dsp:cNvPr id="0" name=""/>
        <dsp:cNvSpPr/>
      </dsp:nvSpPr>
      <dsp:spPr>
        <a:xfrm>
          <a:off x="1470885" y="0"/>
          <a:ext cx="222306" cy="222306"/>
        </a:xfrm>
        <a:prstGeom prst="ellipse">
          <a:avLst/>
        </a:prstGeom>
        <a:solidFill>
          <a:schemeClr val="accent2">
            <a:hueOff val="-2300419"/>
            <a:satOff val="10191"/>
            <a:lumOff val="-37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32B27-663A-A440-A7CE-64447DC520DA}">
      <dsp:nvSpPr>
        <dsp:cNvPr id="0" name=""/>
        <dsp:cNvSpPr/>
      </dsp:nvSpPr>
      <dsp:spPr>
        <a:xfrm>
          <a:off x="1968851" y="217860"/>
          <a:ext cx="222306" cy="222306"/>
        </a:xfrm>
        <a:prstGeom prst="ellipse">
          <a:avLst/>
        </a:prstGeom>
        <a:solidFill>
          <a:schemeClr val="accent2">
            <a:hueOff val="-2875524"/>
            <a:satOff val="12739"/>
            <a:lumOff val="-46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388A4-580F-4E41-8368-141852F6E570}">
      <dsp:nvSpPr>
        <dsp:cNvPr id="0" name=""/>
        <dsp:cNvSpPr/>
      </dsp:nvSpPr>
      <dsp:spPr>
        <a:xfrm>
          <a:off x="2280080" y="373474"/>
          <a:ext cx="349338" cy="349338"/>
        </a:xfrm>
        <a:prstGeom prst="ellipse">
          <a:avLst/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556E2-09CA-2643-A6A6-F7489D92CFFF}">
      <dsp:nvSpPr>
        <dsp:cNvPr id="0" name=""/>
        <dsp:cNvSpPr/>
      </dsp:nvSpPr>
      <dsp:spPr>
        <a:xfrm>
          <a:off x="2715800" y="715825"/>
          <a:ext cx="222306" cy="222306"/>
        </a:xfrm>
        <a:prstGeom prst="ellipse">
          <a:avLst/>
        </a:prstGeom>
        <a:solidFill>
          <a:schemeClr val="accent2">
            <a:hueOff val="-4025734"/>
            <a:satOff val="17834"/>
            <a:lumOff val="-65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A05F4-08FB-2243-8C4B-60929AC5BDE6}">
      <dsp:nvSpPr>
        <dsp:cNvPr id="0" name=""/>
        <dsp:cNvSpPr/>
      </dsp:nvSpPr>
      <dsp:spPr>
        <a:xfrm>
          <a:off x="2902537" y="1058177"/>
          <a:ext cx="222306" cy="222306"/>
        </a:xfrm>
        <a:prstGeom prst="ellipse">
          <a:avLst/>
        </a:prstGeom>
        <a:solidFill>
          <a:schemeClr val="accent2">
            <a:hueOff val="-4600839"/>
            <a:satOff val="20382"/>
            <a:lumOff val="-74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640D7-DE4D-6945-80C7-96734EBD7D1F}">
      <dsp:nvSpPr>
        <dsp:cNvPr id="0" name=""/>
        <dsp:cNvSpPr/>
      </dsp:nvSpPr>
      <dsp:spPr>
        <a:xfrm>
          <a:off x="1284148" y="404597"/>
          <a:ext cx="571644" cy="571644"/>
        </a:xfrm>
        <a:prstGeom prst="ellipse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2EB08-168C-9E4A-BB9F-8E761CCBFA09}">
      <dsp:nvSpPr>
        <dsp:cNvPr id="0" name=""/>
        <dsp:cNvSpPr/>
      </dsp:nvSpPr>
      <dsp:spPr>
        <a:xfrm>
          <a:off x="70356" y="1587266"/>
          <a:ext cx="222306" cy="222306"/>
        </a:xfrm>
        <a:prstGeom prst="ellipse">
          <a:avLst/>
        </a:prstGeom>
        <a:solidFill>
          <a:schemeClr val="accent2">
            <a:hueOff val="-5751049"/>
            <a:satOff val="25477"/>
            <a:lumOff val="-9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A3AAF-5660-4C41-8A9E-9BAE72509533}">
      <dsp:nvSpPr>
        <dsp:cNvPr id="0" name=""/>
        <dsp:cNvSpPr/>
      </dsp:nvSpPr>
      <dsp:spPr>
        <a:xfrm>
          <a:off x="257093" y="1867371"/>
          <a:ext cx="349338" cy="349338"/>
        </a:xfrm>
        <a:prstGeom prst="ellipse">
          <a:avLst/>
        </a:prstGeom>
        <a:solidFill>
          <a:schemeClr val="accent2">
            <a:hueOff val="-6326153"/>
            <a:satOff val="28025"/>
            <a:lumOff val="-103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37CC1-EF3E-3C47-8B43-B79A12874082}">
      <dsp:nvSpPr>
        <dsp:cNvPr id="0" name=""/>
        <dsp:cNvSpPr/>
      </dsp:nvSpPr>
      <dsp:spPr>
        <a:xfrm>
          <a:off x="723936" y="2116354"/>
          <a:ext cx="508128" cy="508128"/>
        </a:xfrm>
        <a:prstGeom prst="ellipse">
          <a:avLst/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334C6-2F06-844F-BB85-E5CDA730668F}">
      <dsp:nvSpPr>
        <dsp:cNvPr id="0" name=""/>
        <dsp:cNvSpPr/>
      </dsp:nvSpPr>
      <dsp:spPr>
        <a:xfrm>
          <a:off x="1377517" y="2520952"/>
          <a:ext cx="222306" cy="222306"/>
        </a:xfrm>
        <a:prstGeom prst="ellipse">
          <a:avLst/>
        </a:prstGeom>
        <a:solidFill>
          <a:schemeClr val="accent2">
            <a:hueOff val="-7476363"/>
            <a:satOff val="33120"/>
            <a:lumOff val="-121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411B8-0E40-4C4D-8067-27B6A0C4EFC1}">
      <dsp:nvSpPr>
        <dsp:cNvPr id="0" name=""/>
        <dsp:cNvSpPr/>
      </dsp:nvSpPr>
      <dsp:spPr>
        <a:xfrm>
          <a:off x="1502008" y="2116354"/>
          <a:ext cx="349338" cy="349338"/>
        </a:xfrm>
        <a:prstGeom prst="ellipse">
          <a:avLst/>
        </a:prstGeom>
        <a:solidFill>
          <a:schemeClr val="accent2">
            <a:hueOff val="-8051469"/>
            <a:satOff val="35668"/>
            <a:lumOff val="-131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26B81-2780-D144-8D0D-FA55B290BB15}">
      <dsp:nvSpPr>
        <dsp:cNvPr id="0" name=""/>
        <dsp:cNvSpPr/>
      </dsp:nvSpPr>
      <dsp:spPr>
        <a:xfrm>
          <a:off x="1813237" y="2552075"/>
          <a:ext cx="222306" cy="222306"/>
        </a:xfrm>
        <a:prstGeom prst="ellipse">
          <a:avLst/>
        </a:prstGeom>
        <a:solidFill>
          <a:schemeClr val="accent2">
            <a:hueOff val="-8626573"/>
            <a:satOff val="38216"/>
            <a:lumOff val="-140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37617-D0FC-EE4F-9859-6DA57CFA6B01}">
      <dsp:nvSpPr>
        <dsp:cNvPr id="0" name=""/>
        <dsp:cNvSpPr/>
      </dsp:nvSpPr>
      <dsp:spPr>
        <a:xfrm>
          <a:off x="2093343" y="2054109"/>
          <a:ext cx="508128" cy="508128"/>
        </a:xfrm>
        <a:prstGeom prst="ellipse">
          <a:avLst/>
        </a:prstGeom>
        <a:solidFill>
          <a:schemeClr val="accent2">
            <a:hueOff val="-9201678"/>
            <a:satOff val="40764"/>
            <a:lumOff val="-149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E0C88-2B0C-AC42-BC9E-92F2FF5BDB57}">
      <dsp:nvSpPr>
        <dsp:cNvPr id="0" name=""/>
        <dsp:cNvSpPr/>
      </dsp:nvSpPr>
      <dsp:spPr>
        <a:xfrm>
          <a:off x="2778046" y="1929617"/>
          <a:ext cx="349338" cy="349338"/>
        </a:xfrm>
        <a:prstGeom prst="ellipse">
          <a:avLst/>
        </a:prstGeom>
        <a:solidFill>
          <a:schemeClr val="accent2">
            <a:hueOff val="-9776783"/>
            <a:satOff val="43311"/>
            <a:lumOff val="-159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C8D91-DA00-3644-8938-97B7FAF4E200}">
      <dsp:nvSpPr>
        <dsp:cNvPr id="0" name=""/>
        <dsp:cNvSpPr/>
      </dsp:nvSpPr>
      <dsp:spPr>
        <a:xfrm>
          <a:off x="3127384" y="466325"/>
          <a:ext cx="1025956" cy="1958663"/>
        </a:xfrm>
        <a:prstGeom prst="chevron">
          <a:avLst>
            <a:gd name="adj" fmla="val 623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332A7-4234-A24E-97D7-C2D7B85B734E}">
      <dsp:nvSpPr>
        <dsp:cNvPr id="0" name=""/>
        <dsp:cNvSpPr/>
      </dsp:nvSpPr>
      <dsp:spPr>
        <a:xfrm>
          <a:off x="4123849" y="467276"/>
          <a:ext cx="2798064" cy="1958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/>
            <a:t>Process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Research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EDA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Engineering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Fit, Train, Test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Performance</a:t>
          </a:r>
        </a:p>
      </dsp:txBody>
      <dsp:txXfrm>
        <a:off x="4123849" y="467276"/>
        <a:ext cx="2798064" cy="1958644"/>
      </dsp:txXfrm>
    </dsp:sp>
    <dsp:sp modelId="{3F51E1A1-BAAA-9F49-AC11-33ACB4F43EF9}">
      <dsp:nvSpPr>
        <dsp:cNvPr id="0" name=""/>
        <dsp:cNvSpPr/>
      </dsp:nvSpPr>
      <dsp:spPr>
        <a:xfrm>
          <a:off x="4345092" y="2746284"/>
          <a:ext cx="2798064" cy="1725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Data Source:</a:t>
          </a:r>
        </a:p>
        <a:p>
          <a:pPr marL="14288" lvl="0" indent="-14288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  <a:tabLst/>
          </a:pPr>
          <a:r>
            <a:rPr lang="en-US" sz="1600" kern="1200" dirty="0" err="1"/>
            <a:t>OpusData</a:t>
          </a:r>
          <a:r>
            <a:rPr lang="en-US" sz="1600" kern="1200" dirty="0"/>
            <a:t> provided a free dataset.</a:t>
          </a:r>
        </a:p>
        <a:p>
          <a:pPr marL="14288" lvl="0" indent="-14288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  <a:tabLst/>
          </a:pPr>
          <a:r>
            <a:rPr lang="en-US" sz="1600" kern="1200" dirty="0"/>
            <a:t>Kaggle movies data.</a:t>
          </a:r>
        </a:p>
      </dsp:txBody>
      <dsp:txXfrm>
        <a:off x="4345092" y="2746284"/>
        <a:ext cx="2798064" cy="1725472"/>
      </dsp:txXfrm>
    </dsp:sp>
    <dsp:sp modelId="{FA7374B9-5FA0-7442-95D9-9BF70F16D7DA}">
      <dsp:nvSpPr>
        <dsp:cNvPr id="0" name=""/>
        <dsp:cNvSpPr/>
      </dsp:nvSpPr>
      <dsp:spPr>
        <a:xfrm>
          <a:off x="6951405" y="466325"/>
          <a:ext cx="1025956" cy="1958663"/>
        </a:xfrm>
        <a:prstGeom prst="chevron">
          <a:avLst>
            <a:gd name="adj" fmla="val 62310"/>
          </a:avLst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7552E-0A25-AE4B-97DF-B6C9BC230C1C}">
      <dsp:nvSpPr>
        <dsp:cNvPr id="0" name=""/>
        <dsp:cNvSpPr/>
      </dsp:nvSpPr>
      <dsp:spPr>
        <a:xfrm>
          <a:off x="8469597" y="327373"/>
          <a:ext cx="2378354" cy="2378354"/>
        </a:xfrm>
        <a:prstGeom prst="ellipse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Results: Success, sort of!!</a:t>
          </a:r>
        </a:p>
      </dsp:txBody>
      <dsp:txXfrm>
        <a:off x="8817899" y="675675"/>
        <a:ext cx="1681750" cy="1681750"/>
      </dsp:txXfrm>
    </dsp:sp>
    <dsp:sp modelId="{5E94A8C7-CD06-4745-B86D-26975E4F1D07}">
      <dsp:nvSpPr>
        <dsp:cNvPr id="0" name=""/>
        <dsp:cNvSpPr/>
      </dsp:nvSpPr>
      <dsp:spPr>
        <a:xfrm>
          <a:off x="7977361" y="2937967"/>
          <a:ext cx="3362825" cy="1725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+mn-lt"/>
              <a:cs typeface="Calibri" panose="020F0502020204030204" pitchFamily="34" charset="0"/>
            </a:rPr>
            <a:t>Benchmark: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n-lt"/>
              <a:cs typeface="Calibri" panose="020F0502020204030204" pitchFamily="34" charset="0"/>
            </a:rPr>
            <a:t>Score of 41% - 68% but this includes linear regression results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+mn-lt"/>
              <a:cs typeface="Calibri" panose="020F0502020204030204" pitchFamily="34" charset="0"/>
            </a:rPr>
            <a:t>AMA Model Prediction Performance: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n-lt"/>
              <a:cs typeface="Calibri" panose="020F0502020204030204" pitchFamily="34" charset="0"/>
            </a:rPr>
            <a:t>66% AUC – Random Forest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n-lt"/>
              <a:cs typeface="Calibri" panose="020F0502020204030204" pitchFamily="34" charset="0"/>
            </a:rPr>
            <a:t>85% Precision Score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latin typeface="+mn-lt"/>
            <a:cs typeface="Calibri" panose="020F0502020204030204" pitchFamily="34" charset="0"/>
          </a:endParaRPr>
        </a:p>
      </dsp:txBody>
      <dsp:txXfrm>
        <a:off x="7977361" y="2937967"/>
        <a:ext cx="3362825" cy="17254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55B1B-E87A-F040-8838-D229B65B5D91}">
      <dsp:nvSpPr>
        <dsp:cNvPr id="0" name=""/>
        <dsp:cNvSpPr/>
      </dsp:nvSpPr>
      <dsp:spPr>
        <a:xfrm rot="5400000">
          <a:off x="295" y="279086"/>
          <a:ext cx="3840745" cy="3841336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300A0-27B7-164A-BCE6-027F85BE917B}">
      <dsp:nvSpPr>
        <dsp:cNvPr id="0" name=""/>
        <dsp:cNvSpPr/>
      </dsp:nvSpPr>
      <dsp:spPr>
        <a:xfrm rot="16200000">
          <a:off x="3953210" y="279086"/>
          <a:ext cx="3840745" cy="3841336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B4BBB-6AA3-2F41-897E-693A2F5DAC2A}">
      <dsp:nvSpPr>
        <dsp:cNvPr id="0" name=""/>
        <dsp:cNvSpPr/>
      </dsp:nvSpPr>
      <dsp:spPr>
        <a:xfrm>
          <a:off x="4407366" y="3615662"/>
          <a:ext cx="2916161" cy="76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Success means...</a:t>
          </a:r>
        </a:p>
      </dsp:txBody>
      <dsp:txXfrm>
        <a:off x="4407366" y="3615662"/>
        <a:ext cx="2916161" cy="768395"/>
      </dsp:txXfrm>
    </dsp:sp>
    <dsp:sp modelId="{8E45D315-154F-8545-8D43-1FFF6C7B777E}">
      <dsp:nvSpPr>
        <dsp:cNvPr id="0" name=""/>
        <dsp:cNvSpPr/>
      </dsp:nvSpPr>
      <dsp:spPr>
        <a:xfrm rot="5400000">
          <a:off x="3830008" y="279086"/>
          <a:ext cx="3840745" cy="3841336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6CCC0-1AB5-D14A-AD2D-29811155D3CE}">
      <dsp:nvSpPr>
        <dsp:cNvPr id="0" name=""/>
        <dsp:cNvSpPr/>
      </dsp:nvSpPr>
      <dsp:spPr>
        <a:xfrm rot="16200000">
          <a:off x="7781761" y="279086"/>
          <a:ext cx="3840745" cy="3841336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C9936-65EA-8742-A2CB-9E7400140E7C}">
      <dsp:nvSpPr>
        <dsp:cNvPr id="0" name=""/>
        <dsp:cNvSpPr/>
      </dsp:nvSpPr>
      <dsp:spPr>
        <a:xfrm>
          <a:off x="7955807" y="3615662"/>
          <a:ext cx="2916161" cy="76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Confusion Matrix</a:t>
          </a:r>
        </a:p>
      </dsp:txBody>
      <dsp:txXfrm>
        <a:off x="7955807" y="3615662"/>
        <a:ext cx="2916161" cy="768395"/>
      </dsp:txXfrm>
    </dsp:sp>
    <dsp:sp modelId="{009A92F3-DD56-0342-9E1C-AFA46992D77D}">
      <dsp:nvSpPr>
        <dsp:cNvPr id="0" name=""/>
        <dsp:cNvSpPr/>
      </dsp:nvSpPr>
      <dsp:spPr>
        <a:xfrm>
          <a:off x="4313663" y="1381455"/>
          <a:ext cx="1759738" cy="1759738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Ratio of 2 (revenue/cost)</a:t>
          </a:r>
        </a:p>
      </dsp:txBody>
      <dsp:txXfrm>
        <a:off x="4559392" y="1588966"/>
        <a:ext cx="1014624" cy="1344716"/>
      </dsp:txXfrm>
    </dsp:sp>
    <dsp:sp modelId="{6B5E2E9B-6410-0F4F-A069-5CD143246042}">
      <dsp:nvSpPr>
        <dsp:cNvPr id="0" name=""/>
        <dsp:cNvSpPr/>
      </dsp:nvSpPr>
      <dsp:spPr>
        <a:xfrm>
          <a:off x="5581943" y="1381455"/>
          <a:ext cx="1759738" cy="1759738"/>
        </a:xfrm>
        <a:prstGeom prst="ellipse">
          <a:avLst/>
        </a:prstGeom>
        <a:solidFill>
          <a:schemeClr val="accent2">
            <a:alpha val="50000"/>
            <a:hueOff val="-1478841"/>
            <a:satOff val="6551"/>
            <a:lumOff val="-24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Uneven production cost info</a:t>
          </a:r>
        </a:p>
      </dsp:txBody>
      <dsp:txXfrm>
        <a:off x="6081328" y="1588966"/>
        <a:ext cx="1014624" cy="1344716"/>
      </dsp:txXfrm>
    </dsp:sp>
    <dsp:sp modelId="{CCBA08AD-85A5-3748-9DAC-65907E42DB8D}">
      <dsp:nvSpPr>
        <dsp:cNvPr id="0" name=""/>
        <dsp:cNvSpPr/>
      </dsp:nvSpPr>
      <dsp:spPr>
        <a:xfrm>
          <a:off x="1107852" y="862431"/>
          <a:ext cx="1216974" cy="1217002"/>
        </a:xfrm>
        <a:prstGeom prst="ellipse">
          <a:avLst/>
        </a:prstGeom>
        <a:solidFill>
          <a:schemeClr val="accent2">
            <a:alpha val="50000"/>
            <a:hueOff val="-2957682"/>
            <a:satOff val="13103"/>
            <a:lumOff val="-48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quality concerns</a:t>
          </a:r>
        </a:p>
      </dsp:txBody>
      <dsp:txXfrm>
        <a:off x="1286074" y="1040657"/>
        <a:ext cx="860530" cy="860550"/>
      </dsp:txXfrm>
    </dsp:sp>
    <dsp:sp modelId="{55FBF8E6-D710-3043-B4AA-68E1976D2485}">
      <dsp:nvSpPr>
        <dsp:cNvPr id="0" name=""/>
        <dsp:cNvSpPr/>
      </dsp:nvSpPr>
      <dsp:spPr>
        <a:xfrm>
          <a:off x="659012" y="1879899"/>
          <a:ext cx="597786" cy="597548"/>
        </a:xfrm>
        <a:prstGeom prst="ellipse">
          <a:avLst/>
        </a:prstGeom>
        <a:solidFill>
          <a:schemeClr val="accent2">
            <a:alpha val="50000"/>
            <a:hueOff val="-4436523"/>
            <a:satOff val="19654"/>
            <a:lumOff val="-72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FAD6C19-95DB-F549-BCE8-A14A2A3FE613}">
      <dsp:nvSpPr>
        <dsp:cNvPr id="0" name=""/>
        <dsp:cNvSpPr/>
      </dsp:nvSpPr>
      <dsp:spPr>
        <a:xfrm>
          <a:off x="2424695" y="1101819"/>
          <a:ext cx="347829" cy="347601"/>
        </a:xfrm>
        <a:prstGeom prst="ellipse">
          <a:avLst/>
        </a:prstGeom>
        <a:solidFill>
          <a:schemeClr val="accent2">
            <a:alpha val="50000"/>
            <a:hueOff val="-5915365"/>
            <a:satOff val="26205"/>
            <a:lumOff val="-96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26991CE-B8F0-6741-8C9B-83C985EF78E3}">
      <dsp:nvSpPr>
        <dsp:cNvPr id="0" name=""/>
        <dsp:cNvSpPr/>
      </dsp:nvSpPr>
      <dsp:spPr>
        <a:xfrm>
          <a:off x="2295436" y="1589307"/>
          <a:ext cx="1216974" cy="1217002"/>
        </a:xfrm>
        <a:prstGeom prst="ellipse">
          <a:avLst/>
        </a:prstGeom>
        <a:solidFill>
          <a:schemeClr val="accent2">
            <a:alpha val="50000"/>
            <a:hueOff val="-7394206"/>
            <a:satOff val="32756"/>
            <a:lumOff val="-12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Social media bias</a:t>
          </a:r>
        </a:p>
      </dsp:txBody>
      <dsp:txXfrm>
        <a:off x="2473658" y="1767533"/>
        <a:ext cx="860530" cy="860550"/>
      </dsp:txXfrm>
    </dsp:sp>
    <dsp:sp modelId="{23D2C49C-E803-504A-BD84-32713F64B45A}">
      <dsp:nvSpPr>
        <dsp:cNvPr id="0" name=""/>
        <dsp:cNvSpPr/>
      </dsp:nvSpPr>
      <dsp:spPr>
        <a:xfrm>
          <a:off x="2422698" y="2880739"/>
          <a:ext cx="347829" cy="347601"/>
        </a:xfrm>
        <a:prstGeom prst="ellipse">
          <a:avLst/>
        </a:prstGeom>
        <a:solidFill>
          <a:schemeClr val="accent2">
            <a:alpha val="50000"/>
            <a:hueOff val="-8873047"/>
            <a:satOff val="39308"/>
            <a:lumOff val="-144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B97E2D2-9760-CC4D-A08F-C6499FFD6F5F}">
      <dsp:nvSpPr>
        <dsp:cNvPr id="0" name=""/>
        <dsp:cNvSpPr/>
      </dsp:nvSpPr>
      <dsp:spPr>
        <a:xfrm>
          <a:off x="1129538" y="2284775"/>
          <a:ext cx="1216974" cy="1217002"/>
        </a:xfrm>
        <a:prstGeom prst="ellipse">
          <a:avLst/>
        </a:prstGeom>
        <a:solidFill>
          <a:schemeClr val="accent2">
            <a:alpha val="50000"/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1600 movies in scope</a:t>
          </a:r>
        </a:p>
      </dsp:txBody>
      <dsp:txXfrm>
        <a:off x="1307760" y="2463001"/>
        <a:ext cx="860530" cy="860550"/>
      </dsp:txXfrm>
    </dsp:sp>
    <dsp:sp modelId="{299B4927-9DA6-7645-8209-26BDA9FD1446}">
      <dsp:nvSpPr>
        <dsp:cNvPr id="0" name=""/>
        <dsp:cNvSpPr/>
      </dsp:nvSpPr>
      <dsp:spPr>
        <a:xfrm>
          <a:off x="8287057" y="1073226"/>
          <a:ext cx="2243200" cy="224279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Accuracy comparisons are difficult</a:t>
          </a:r>
        </a:p>
      </dsp:txBody>
      <dsp:txXfrm>
        <a:off x="8615566" y="1401676"/>
        <a:ext cx="1586182" cy="1585895"/>
      </dsp:txXfrm>
    </dsp:sp>
    <dsp:sp modelId="{51C0BDE0-5966-F141-8B8E-CC7AB3F489AB}">
      <dsp:nvSpPr>
        <dsp:cNvPr id="0" name=""/>
        <dsp:cNvSpPr/>
      </dsp:nvSpPr>
      <dsp:spPr>
        <a:xfrm>
          <a:off x="721776" y="3615662"/>
          <a:ext cx="2916161" cy="76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Filtered years to 2006 -2017</a:t>
          </a:r>
        </a:p>
      </dsp:txBody>
      <dsp:txXfrm>
        <a:off x="721776" y="3615662"/>
        <a:ext cx="2916161" cy="7683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FB94DC-3B5F-0748-B285-0B9720BD70A6}">
      <dsp:nvSpPr>
        <dsp:cNvPr id="0" name=""/>
        <dsp:cNvSpPr/>
      </dsp:nvSpPr>
      <dsp:spPr>
        <a:xfrm>
          <a:off x="1036192" y="1374281"/>
          <a:ext cx="2914751" cy="29152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Hyper-Tuning and Removed</a:t>
          </a:r>
        </a:p>
      </dsp:txBody>
      <dsp:txXfrm>
        <a:off x="1463047" y="1801210"/>
        <a:ext cx="2061041" cy="2061395"/>
      </dsp:txXfrm>
    </dsp:sp>
    <dsp:sp modelId="{E8D11223-F9A7-954E-9E6B-B8E894C03AF9}">
      <dsp:nvSpPr>
        <dsp:cNvPr id="0" name=""/>
        <dsp:cNvSpPr/>
      </dsp:nvSpPr>
      <dsp:spPr>
        <a:xfrm>
          <a:off x="1918654" y="4059028"/>
          <a:ext cx="234973" cy="2349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6A04C-BC35-264B-BEA8-1057BB1BF6D4}">
      <dsp:nvSpPr>
        <dsp:cNvPr id="0" name=""/>
        <dsp:cNvSpPr/>
      </dsp:nvSpPr>
      <dsp:spPr>
        <a:xfrm>
          <a:off x="4124896" y="2543576"/>
          <a:ext cx="234973" cy="23494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D8C48-18B0-E243-9B89-3786EAF6BF3C}">
      <dsp:nvSpPr>
        <dsp:cNvPr id="0" name=""/>
        <dsp:cNvSpPr/>
      </dsp:nvSpPr>
      <dsp:spPr>
        <a:xfrm>
          <a:off x="3002044" y="4309086"/>
          <a:ext cx="324060" cy="32455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697A4-0B1C-2D4F-9782-A08DBF09C075}">
      <dsp:nvSpPr>
        <dsp:cNvPr id="0" name=""/>
        <dsp:cNvSpPr/>
      </dsp:nvSpPr>
      <dsp:spPr>
        <a:xfrm>
          <a:off x="1984422" y="1688171"/>
          <a:ext cx="234973" cy="23494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D3D62-CE7D-4B49-96DA-72AEDEB472B2}">
      <dsp:nvSpPr>
        <dsp:cNvPr id="0" name=""/>
        <dsp:cNvSpPr/>
      </dsp:nvSpPr>
      <dsp:spPr>
        <a:xfrm>
          <a:off x="1244823" y="3032751"/>
          <a:ext cx="234973" cy="23494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B2286-01AF-F74B-9EDF-DD38ABE2FEDA}">
      <dsp:nvSpPr>
        <dsp:cNvPr id="0" name=""/>
        <dsp:cNvSpPr/>
      </dsp:nvSpPr>
      <dsp:spPr>
        <a:xfrm>
          <a:off x="111208" y="1886654"/>
          <a:ext cx="1185033" cy="11851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N-</a:t>
          </a:r>
          <a:r>
            <a:rPr lang="en-US" sz="1300" kern="1200" dirty="0" err="1"/>
            <a:t>Estimaters</a:t>
          </a:r>
          <a:endParaRPr lang="en-US" sz="1300" kern="1200" dirty="0"/>
        </a:p>
      </dsp:txBody>
      <dsp:txXfrm>
        <a:off x="284752" y="2060218"/>
        <a:ext cx="837945" cy="838040"/>
      </dsp:txXfrm>
    </dsp:sp>
    <dsp:sp modelId="{AEC5EFB8-E9D5-B34A-B115-96B9E38CFB2B}">
      <dsp:nvSpPr>
        <dsp:cNvPr id="0" name=""/>
        <dsp:cNvSpPr/>
      </dsp:nvSpPr>
      <dsp:spPr>
        <a:xfrm>
          <a:off x="2358108" y="1698590"/>
          <a:ext cx="324060" cy="32455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CB6DD-497A-AB4E-A689-A34FD1D8CB10}">
      <dsp:nvSpPr>
        <dsp:cNvPr id="0" name=""/>
        <dsp:cNvSpPr/>
      </dsp:nvSpPr>
      <dsp:spPr>
        <a:xfrm>
          <a:off x="223015" y="3418777"/>
          <a:ext cx="585939" cy="58607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A6329-9783-5940-8975-E6425A4DEE9C}">
      <dsp:nvSpPr>
        <dsp:cNvPr id="0" name=""/>
        <dsp:cNvSpPr/>
      </dsp:nvSpPr>
      <dsp:spPr>
        <a:xfrm>
          <a:off x="4236703" y="1329235"/>
          <a:ext cx="1185033" cy="118516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Splits</a:t>
          </a:r>
        </a:p>
      </dsp:txBody>
      <dsp:txXfrm>
        <a:off x="4410247" y="1502799"/>
        <a:ext cx="837945" cy="838040"/>
      </dsp:txXfrm>
    </dsp:sp>
    <dsp:sp modelId="{02C73925-DA1E-B141-BF74-FE3A6F80FBEF}">
      <dsp:nvSpPr>
        <dsp:cNvPr id="0" name=""/>
        <dsp:cNvSpPr/>
      </dsp:nvSpPr>
      <dsp:spPr>
        <a:xfrm>
          <a:off x="3707564" y="2147131"/>
          <a:ext cx="324060" cy="32455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2A5B3-7515-AD45-A506-8C8458B23984}">
      <dsp:nvSpPr>
        <dsp:cNvPr id="0" name=""/>
        <dsp:cNvSpPr/>
      </dsp:nvSpPr>
      <dsp:spPr>
        <a:xfrm>
          <a:off x="0" y="4116333"/>
          <a:ext cx="234973" cy="2349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8240D-64A4-1A45-8316-2533BBD13372}">
      <dsp:nvSpPr>
        <dsp:cNvPr id="0" name=""/>
        <dsp:cNvSpPr/>
      </dsp:nvSpPr>
      <dsp:spPr>
        <a:xfrm>
          <a:off x="2341367" y="3781881"/>
          <a:ext cx="234973" cy="23494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49B1D-F9CD-464D-A6DA-29C83669A823}">
      <dsp:nvSpPr>
        <dsp:cNvPr id="0" name=""/>
        <dsp:cNvSpPr/>
      </dsp:nvSpPr>
      <dsp:spPr>
        <a:xfrm>
          <a:off x="4793944" y="3377101"/>
          <a:ext cx="1185033" cy="118516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Samples</a:t>
          </a:r>
        </a:p>
      </dsp:txBody>
      <dsp:txXfrm>
        <a:off x="4967488" y="3550665"/>
        <a:ext cx="837945" cy="838040"/>
      </dsp:txXfrm>
    </dsp:sp>
    <dsp:sp modelId="{4F538337-F8C2-184E-B293-4DCD806EEA51}">
      <dsp:nvSpPr>
        <dsp:cNvPr id="0" name=""/>
        <dsp:cNvSpPr/>
      </dsp:nvSpPr>
      <dsp:spPr>
        <a:xfrm>
          <a:off x="4459719" y="3335946"/>
          <a:ext cx="234973" cy="23494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103B9-A67A-1C4D-9C1C-0901AD7C99F6}">
      <dsp:nvSpPr>
        <dsp:cNvPr id="0" name=""/>
        <dsp:cNvSpPr/>
      </dsp:nvSpPr>
      <dsp:spPr>
        <a:xfrm>
          <a:off x="1392503" y="4391397"/>
          <a:ext cx="1185033" cy="118516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Max features</a:t>
          </a:r>
        </a:p>
      </dsp:txBody>
      <dsp:txXfrm>
        <a:off x="1566047" y="4564961"/>
        <a:ext cx="837945" cy="838040"/>
      </dsp:txXfrm>
    </dsp:sp>
    <dsp:sp modelId="{2C112C72-3293-7645-A43A-BC43D65BBF2D}">
      <dsp:nvSpPr>
        <dsp:cNvPr id="0" name=""/>
        <dsp:cNvSpPr/>
      </dsp:nvSpPr>
      <dsp:spPr>
        <a:xfrm>
          <a:off x="2450783" y="4351283"/>
          <a:ext cx="234973" cy="2349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5C3C5-95B8-0D44-9979-DC92D13F0BFD}">
      <dsp:nvSpPr>
        <dsp:cNvPr id="0" name=""/>
        <dsp:cNvSpPr/>
      </dsp:nvSpPr>
      <dsp:spPr>
        <a:xfrm>
          <a:off x="2522530" y="367034"/>
          <a:ext cx="1185033" cy="118516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Random State</a:t>
          </a:r>
        </a:p>
      </dsp:txBody>
      <dsp:txXfrm>
        <a:off x="2696074" y="540598"/>
        <a:ext cx="837945" cy="838040"/>
      </dsp:txXfrm>
    </dsp:sp>
    <dsp:sp modelId="{96BA121C-E240-8743-AAE6-E834DBFFCBA1}">
      <dsp:nvSpPr>
        <dsp:cNvPr id="0" name=""/>
        <dsp:cNvSpPr/>
      </dsp:nvSpPr>
      <dsp:spPr>
        <a:xfrm>
          <a:off x="1061268" y="1651705"/>
          <a:ext cx="234973" cy="23494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29384-DF1E-854D-AACD-9374419A7A87}">
      <dsp:nvSpPr>
        <dsp:cNvPr id="0" name=""/>
        <dsp:cNvSpPr/>
      </dsp:nvSpPr>
      <dsp:spPr>
        <a:xfrm>
          <a:off x="3797248" y="658768"/>
          <a:ext cx="234973" cy="23494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CD968-7E8B-B045-96DE-9B99E90C2A34}">
      <dsp:nvSpPr>
        <dsp:cNvPr id="0" name=""/>
        <dsp:cNvSpPr/>
      </dsp:nvSpPr>
      <dsp:spPr>
        <a:xfrm>
          <a:off x="0" y="945815"/>
          <a:ext cx="9342104" cy="1857408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F60D7A-8198-6B42-A3DA-E7EF01A76D5E}">
      <dsp:nvSpPr>
        <dsp:cNvPr id="0" name=""/>
        <dsp:cNvSpPr/>
      </dsp:nvSpPr>
      <dsp:spPr>
        <a:xfrm>
          <a:off x="4208" y="0"/>
          <a:ext cx="2023970" cy="1499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b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Social media impact over the past 10 years</a:t>
          </a:r>
        </a:p>
      </dsp:txBody>
      <dsp:txXfrm>
        <a:off x="4208" y="0"/>
        <a:ext cx="2023970" cy="1499615"/>
      </dsp:txXfrm>
    </dsp:sp>
    <dsp:sp modelId="{D6272BFF-A0B7-2141-A76A-CB2AB7819E9A}">
      <dsp:nvSpPr>
        <dsp:cNvPr id="0" name=""/>
        <dsp:cNvSpPr/>
      </dsp:nvSpPr>
      <dsp:spPr>
        <a:xfrm>
          <a:off x="828741" y="1687067"/>
          <a:ext cx="374903" cy="3749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DBB44-9513-8147-BE48-8CB4B1560629}">
      <dsp:nvSpPr>
        <dsp:cNvPr id="0" name=""/>
        <dsp:cNvSpPr/>
      </dsp:nvSpPr>
      <dsp:spPr>
        <a:xfrm>
          <a:off x="2129377" y="2249423"/>
          <a:ext cx="2023970" cy="1499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Introducing more/less penalty – success ratios</a:t>
          </a:r>
        </a:p>
      </dsp:txBody>
      <dsp:txXfrm>
        <a:off x="2129377" y="2249423"/>
        <a:ext cx="2023970" cy="1499615"/>
      </dsp:txXfrm>
    </dsp:sp>
    <dsp:sp modelId="{78937FC3-4F6C-A549-8373-42BBFFF2BBDB}">
      <dsp:nvSpPr>
        <dsp:cNvPr id="0" name=""/>
        <dsp:cNvSpPr/>
      </dsp:nvSpPr>
      <dsp:spPr>
        <a:xfrm>
          <a:off x="2953910" y="1687067"/>
          <a:ext cx="374903" cy="374903"/>
        </a:xfrm>
        <a:prstGeom prst="ellipse">
          <a:avLst/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BA1FD-6AEE-394A-9510-AC10BA83B529}">
      <dsp:nvSpPr>
        <dsp:cNvPr id="0" name=""/>
        <dsp:cNvSpPr/>
      </dsp:nvSpPr>
      <dsp:spPr>
        <a:xfrm>
          <a:off x="4254546" y="0"/>
          <a:ext cx="2023970" cy="1499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b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Parameter tuning</a:t>
          </a:r>
        </a:p>
      </dsp:txBody>
      <dsp:txXfrm>
        <a:off x="4254546" y="0"/>
        <a:ext cx="2023970" cy="1499615"/>
      </dsp:txXfrm>
    </dsp:sp>
    <dsp:sp modelId="{FF71A05B-06D4-CA4C-9EB8-CD6643671C95}">
      <dsp:nvSpPr>
        <dsp:cNvPr id="0" name=""/>
        <dsp:cNvSpPr/>
      </dsp:nvSpPr>
      <dsp:spPr>
        <a:xfrm>
          <a:off x="5079079" y="1687067"/>
          <a:ext cx="374903" cy="374903"/>
        </a:xfrm>
        <a:prstGeom prst="ellipse">
          <a:avLst/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72B2A-8ED8-D545-AF4E-02A7D147EF2E}">
      <dsp:nvSpPr>
        <dsp:cNvPr id="0" name=""/>
        <dsp:cNvSpPr/>
      </dsp:nvSpPr>
      <dsp:spPr>
        <a:xfrm>
          <a:off x="6379715" y="2249423"/>
          <a:ext cx="2023970" cy="1499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More data – only 1600 movies in this model</a:t>
          </a:r>
        </a:p>
      </dsp:txBody>
      <dsp:txXfrm>
        <a:off x="6379715" y="2249423"/>
        <a:ext cx="2023970" cy="1499615"/>
      </dsp:txXfrm>
    </dsp:sp>
    <dsp:sp modelId="{DA43E98E-1EE7-ED44-BC5C-DE9B88E947C1}">
      <dsp:nvSpPr>
        <dsp:cNvPr id="0" name=""/>
        <dsp:cNvSpPr/>
      </dsp:nvSpPr>
      <dsp:spPr>
        <a:xfrm>
          <a:off x="7204248" y="1687067"/>
          <a:ext cx="374903" cy="374903"/>
        </a:xfrm>
        <a:prstGeom prst="ellipse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CCF-D61B-3E4D-A399-B96E122F82E7}" type="datetimeFigureOut">
              <a:rPr lang="en-US" smtClean="0"/>
              <a:t>5/1/18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8AEA-FD4B-1B42-9AD3-CD9902FBA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81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CCF-D61B-3E4D-A399-B96E122F82E7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8AEA-FD4B-1B42-9AD3-CD9902FBA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5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CCF-D61B-3E4D-A399-B96E122F82E7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8AEA-FD4B-1B42-9AD3-CD9902FBA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3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CCF-D61B-3E4D-A399-B96E122F82E7}" type="datetimeFigureOut">
              <a:rPr lang="en-US" smtClean="0"/>
              <a:t>5/1/18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8AEA-FD4B-1B42-9AD3-CD9902FBA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7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CCF-D61B-3E4D-A399-B96E122F82E7}" type="datetimeFigureOut">
              <a:rPr lang="en-US" smtClean="0"/>
              <a:t>5/1/18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8AEA-FD4B-1B42-9AD3-CD9902FBA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23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CCF-D61B-3E4D-A399-B96E122F82E7}" type="datetimeFigureOut">
              <a:rPr lang="en-US" smtClean="0"/>
              <a:t>5/1/18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8AEA-FD4B-1B42-9AD3-CD9902FBA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5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CCF-D61B-3E4D-A399-B96E122F82E7}" type="datetimeFigureOut">
              <a:rPr lang="en-US" smtClean="0"/>
              <a:t>5/1/18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8AEA-FD4B-1B42-9AD3-CD9902FBAFE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5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CCF-D61B-3E4D-A399-B96E122F82E7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8AEA-FD4B-1B42-9AD3-CD9902FBA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5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CCF-D61B-3E4D-A399-B96E122F82E7}" type="datetimeFigureOut">
              <a:rPr lang="en-US" smtClean="0"/>
              <a:t>5/1/18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8AEA-FD4B-1B42-9AD3-CD9902FBA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CCF-D61B-3E4D-A399-B96E122F82E7}" type="datetimeFigureOut">
              <a:rPr lang="en-US" smtClean="0"/>
              <a:t>5/1/18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8AEA-FD4B-1B42-9AD3-CD9902FBA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7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72E9CCF-D61B-3E4D-A399-B96E122F82E7}" type="datetimeFigureOut">
              <a:rPr lang="en-US" smtClean="0"/>
              <a:t>5/1/18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8AEA-FD4B-1B42-9AD3-CD9902FBA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7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72E9CCF-D61B-3E4D-A399-B96E122F82E7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76C8AEA-FD4B-1B42-9AD3-CD9902FBA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4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53D5-C80E-7B47-855B-69F0D4CC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513706"/>
            <a:ext cx="8991600" cy="1645920"/>
          </a:xfrm>
        </p:spPr>
        <p:txBody>
          <a:bodyPr/>
          <a:lstStyle/>
          <a:p>
            <a:r>
              <a:rPr lang="en-US" dirty="0"/>
              <a:t>Predicting Movie Success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65387-48A3-B34F-BEC2-950D4CE15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2479506"/>
            <a:ext cx="6801612" cy="1239894"/>
          </a:xfrm>
        </p:spPr>
        <p:txBody>
          <a:bodyPr/>
          <a:lstStyle/>
          <a:p>
            <a:r>
              <a:rPr lang="en-US" dirty="0"/>
              <a:t>USC Data Analytics Bootcamp – May 3, 2018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FEFC0-67F4-5D46-9BCA-C1D901CAD858}"/>
              </a:ext>
            </a:extLst>
          </p:cNvPr>
          <p:cNvSpPr/>
          <p:nvPr/>
        </p:nvSpPr>
        <p:spPr>
          <a:xfrm>
            <a:off x="2230980" y="4423814"/>
            <a:ext cx="1944915" cy="1727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34505D-647F-E142-937B-2E12D21E4D80}"/>
              </a:ext>
            </a:extLst>
          </p:cNvPr>
          <p:cNvSpPr/>
          <p:nvPr/>
        </p:nvSpPr>
        <p:spPr>
          <a:xfrm>
            <a:off x="8215374" y="4423814"/>
            <a:ext cx="1944915" cy="1727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90FABE-4493-6549-8F54-5380D44B61C1}"/>
              </a:ext>
            </a:extLst>
          </p:cNvPr>
          <p:cNvSpPr/>
          <p:nvPr/>
        </p:nvSpPr>
        <p:spPr>
          <a:xfrm>
            <a:off x="5132318" y="3340808"/>
            <a:ext cx="1944915" cy="1727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60503A-0269-7341-8550-E42196372C01}"/>
              </a:ext>
            </a:extLst>
          </p:cNvPr>
          <p:cNvSpPr txBox="1"/>
          <p:nvPr/>
        </p:nvSpPr>
        <p:spPr>
          <a:xfrm>
            <a:off x="2753493" y="625339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Ahmed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D2B85B-611E-3240-A01C-8F97C1E4E3D2}"/>
              </a:ext>
            </a:extLst>
          </p:cNvPr>
          <p:cNvSpPr txBox="1"/>
          <p:nvPr/>
        </p:nvSpPr>
        <p:spPr>
          <a:xfrm>
            <a:off x="5674208" y="5170392"/>
            <a:ext cx="93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Antonio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26CFCB-F4E6-AD4A-B448-5274576B31E3}"/>
              </a:ext>
            </a:extLst>
          </p:cNvPr>
          <p:cNvSpPr txBox="1"/>
          <p:nvPr/>
        </p:nvSpPr>
        <p:spPr>
          <a:xfrm>
            <a:off x="8757264" y="6253398"/>
            <a:ext cx="5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Jeff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51B68F-40A6-EC49-8A47-E7B0F7FEE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655" y="4423814"/>
            <a:ext cx="1969736" cy="18295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6A8AA3-6962-1D42-9344-6B723EF0D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941" y="3340807"/>
            <a:ext cx="1967152" cy="18295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BAC2D9-5C03-C54D-A4E7-240476C73A05}"/>
              </a:ext>
            </a:extLst>
          </p:cNvPr>
          <p:cNvSpPr txBox="1"/>
          <p:nvPr/>
        </p:nvSpPr>
        <p:spPr>
          <a:xfrm>
            <a:off x="10297055" y="4429919"/>
            <a:ext cx="17969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 took two years of Latin in high school where I joined the Latin Club. Initiation mean wearing a white toga - earning me the nickname Casper!!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E5987AA-80EC-E442-B10B-450448F8DB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15" t="12222" r="11835"/>
          <a:stretch/>
        </p:blipFill>
        <p:spPr>
          <a:xfrm>
            <a:off x="8215373" y="4431463"/>
            <a:ext cx="1944915" cy="182193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AD71403-9BB0-6646-9018-20FAD432AE7C}"/>
              </a:ext>
            </a:extLst>
          </p:cNvPr>
          <p:cNvSpPr txBox="1"/>
          <p:nvPr/>
        </p:nvSpPr>
        <p:spPr>
          <a:xfrm>
            <a:off x="17151" y="4311935"/>
            <a:ext cx="21926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I've never lived in one place for more than 5 years - Saudi Arabia (0-5), India (6-12), San Francisco (13-18), East Bay (19-21), Sacramento (22-25), India (25-26), Long Beach (26-28), Culver City(29-)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7FC8F6-85A8-CF42-ACF0-A54932004D11}"/>
              </a:ext>
            </a:extLst>
          </p:cNvPr>
          <p:cNvSpPr txBox="1"/>
          <p:nvPr/>
        </p:nvSpPr>
        <p:spPr>
          <a:xfrm>
            <a:off x="4840166" y="5530845"/>
            <a:ext cx="2772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 love to draw and have drawn at least a single doodle every day, since </a:t>
            </a:r>
            <a:r>
              <a:rPr lang="en-US" sz="1600" dirty="0" err="1"/>
              <a:t>i</a:t>
            </a:r>
            <a:r>
              <a:rPr lang="en-US" sz="1600" dirty="0"/>
              <a:t> was 20. It’s about 4 notebooks now.</a:t>
            </a:r>
          </a:p>
        </p:txBody>
      </p:sp>
    </p:spTree>
    <p:extLst>
      <p:ext uri="{BB962C8B-B14F-4D97-AF65-F5344CB8AC3E}">
        <p14:creationId xmlns:p14="http://schemas.microsoft.com/office/powerpoint/2010/main" val="104458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229393-9E43-E64D-9C0A-36AEBEB8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10" y="389006"/>
            <a:ext cx="7729728" cy="1188720"/>
          </a:xfrm>
        </p:spPr>
        <p:txBody>
          <a:bodyPr/>
          <a:lstStyle/>
          <a:p>
            <a:r>
              <a:rPr lang="en-US" dirty="0"/>
              <a:t>Our Journey…and Results!!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E439B4A-1B03-B345-AC62-31B74463F282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228700"/>
              </p:ext>
            </p:extLst>
          </p:nvPr>
        </p:nvGraphicFramePr>
        <p:xfrm>
          <a:off x="504368" y="1811111"/>
          <a:ext cx="11410544" cy="4663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D40C6A5-F857-A54E-B44F-AE1F2EF2CD26}"/>
              </a:ext>
            </a:extLst>
          </p:cNvPr>
          <p:cNvSpPr txBox="1"/>
          <p:nvPr/>
        </p:nvSpPr>
        <p:spPr>
          <a:xfrm>
            <a:off x="8113487" y="244702"/>
            <a:ext cx="3950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Case: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movies being made by the Big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Production costs rising faster than revenues</a:t>
            </a:r>
          </a:p>
        </p:txBody>
      </p:sp>
    </p:spTree>
    <p:extLst>
      <p:ext uri="{BB962C8B-B14F-4D97-AF65-F5344CB8AC3E}">
        <p14:creationId xmlns:p14="http://schemas.microsoft.com/office/powerpoint/2010/main" val="120162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0524-3367-1C49-9E8E-E2A6BBA1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387"/>
            <a:ext cx="10515600" cy="913999"/>
          </a:xfrm>
        </p:spPr>
        <p:txBody>
          <a:bodyPr anchor="t"/>
          <a:lstStyle/>
          <a:p>
            <a:r>
              <a:rPr lang="en-US" dirty="0"/>
              <a:t>Movie Industry Fundamentals…Basic EDA!!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AEF40A-D665-B74F-A27E-CACC1DAFBF00}"/>
              </a:ext>
            </a:extLst>
          </p:cNvPr>
          <p:cNvCxnSpPr>
            <a:cxnSpLocks/>
          </p:cNvCxnSpPr>
          <p:nvPr/>
        </p:nvCxnSpPr>
        <p:spPr>
          <a:xfrm>
            <a:off x="5878285" y="1209368"/>
            <a:ext cx="0" cy="5307546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7FA7655F-EF13-4947-973E-11EE812BA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49" y="1401569"/>
            <a:ext cx="5303520" cy="49769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1D68436-EF0D-774C-AF80-2D5263E97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102" y="1401575"/>
            <a:ext cx="5884588" cy="498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6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0524-3367-1C49-9E8E-E2A6BBA1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388"/>
            <a:ext cx="10515600" cy="899252"/>
          </a:xfrm>
        </p:spPr>
        <p:txBody>
          <a:bodyPr anchor="t"/>
          <a:lstStyle/>
          <a:p>
            <a:r>
              <a:rPr lang="en-US" dirty="0"/>
              <a:t>Movie Industry Fundamentals…Basic EDA!!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7F533-4B7D-C444-AD3E-0C0B2BEFE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4" y="1147508"/>
            <a:ext cx="104394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4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3B16-6D7B-C141-80ED-33CCE2E1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437" y="315763"/>
            <a:ext cx="7729728" cy="952598"/>
          </a:xfrm>
        </p:spPr>
        <p:txBody>
          <a:bodyPr/>
          <a:lstStyle/>
          <a:p>
            <a:r>
              <a:rPr lang="en-US" dirty="0"/>
              <a:t>Key Assumptions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DCC93B-6F05-D34E-B263-A19C1DCFC5F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060816"/>
              </p:ext>
            </p:extLst>
          </p:nvPr>
        </p:nvGraphicFramePr>
        <p:xfrm>
          <a:off x="283900" y="1650279"/>
          <a:ext cx="11622802" cy="4663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716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CD44B-625D-DC4F-9FE4-85249D8A7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420" y="197776"/>
            <a:ext cx="7729728" cy="908353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5E4D79-584B-B440-82F9-57FE007464B0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502433"/>
              </p:ext>
            </p:extLst>
          </p:nvPr>
        </p:nvGraphicFramePr>
        <p:xfrm>
          <a:off x="234919" y="651952"/>
          <a:ext cx="5978978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CB14BA1-72F1-B54E-88F5-494A05619C28}"/>
              </a:ext>
            </a:extLst>
          </p:cNvPr>
          <p:cNvSpPr txBox="1"/>
          <p:nvPr/>
        </p:nvSpPr>
        <p:spPr>
          <a:xfrm>
            <a:off x="6828503" y="1622323"/>
            <a:ext cx="5108645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Included Random State = </a:t>
            </a:r>
            <a:r>
              <a:rPr lang="en-US" sz="2000" u="sng" dirty="0"/>
              <a:t>42</a:t>
            </a:r>
            <a:r>
              <a:rPr lang="en-US" sz="2000" dirty="0"/>
              <a:t> for all models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Initial model contained </a:t>
            </a:r>
            <a:r>
              <a:rPr lang="en-US" sz="2000" u="sng" dirty="0"/>
              <a:t>4600</a:t>
            </a:r>
            <a:r>
              <a:rPr lang="en-US" sz="2000" dirty="0"/>
              <a:t> features.  Future models contained less than </a:t>
            </a:r>
            <a:r>
              <a:rPr lang="en-US" sz="2000" u="sng" dirty="0"/>
              <a:t>50</a:t>
            </a:r>
            <a:r>
              <a:rPr lang="en-US" sz="2000" dirty="0"/>
              <a:t>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Considered using </a:t>
            </a:r>
            <a:r>
              <a:rPr lang="en-US" sz="2000" dirty="0" err="1"/>
              <a:t>GridSearch</a:t>
            </a:r>
            <a:r>
              <a:rPr lang="en-US" sz="2000" dirty="0"/>
              <a:t>() to find optimal N-</a:t>
            </a:r>
            <a:r>
              <a:rPr lang="en-US" sz="2000" dirty="0" err="1"/>
              <a:t>Estimaters</a:t>
            </a:r>
            <a:r>
              <a:rPr lang="en-US" sz="2000" dirty="0"/>
              <a:t>…instead used a For Loop to find sweet spot – </a:t>
            </a:r>
            <a:r>
              <a:rPr lang="en-US" sz="2000" u="sng" dirty="0"/>
              <a:t>175 – 250</a:t>
            </a:r>
            <a:r>
              <a:rPr lang="en-US" sz="2000" dirty="0"/>
              <a:t>!!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Correlation analysis completed as input for 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3068755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3B16-6D7B-C141-80ED-33CCE2E1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62" y="224789"/>
            <a:ext cx="6175444" cy="647772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C68F6-F1E4-2647-AE40-BB79DD1C5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610" y="1150377"/>
            <a:ext cx="5359400" cy="36055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65BA36-BFF0-6046-AC16-FE6A59EFA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610" y="4842029"/>
            <a:ext cx="5359400" cy="18861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682D19-D423-874C-942F-59501B557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60" y="1150378"/>
            <a:ext cx="3807409" cy="55778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71BE71-41DD-3741-B4D7-3041CF349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8237" y="1150378"/>
            <a:ext cx="2033905" cy="55778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D67B46-D506-5B46-AE2D-57A3BA29ABFF}"/>
              </a:ext>
            </a:extLst>
          </p:cNvPr>
          <p:cNvSpPr txBox="1"/>
          <p:nvPr/>
        </p:nvSpPr>
        <p:spPr>
          <a:xfrm>
            <a:off x="240100" y="6183139"/>
            <a:ext cx="1827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3327235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B48BA-61D3-4B49-82DB-ED951DBDB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Improvement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277947-BBE3-174D-8D0F-FC30C2EFB340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230694"/>
              </p:ext>
            </p:extLst>
          </p:nvPr>
        </p:nvGraphicFramePr>
        <p:xfrm>
          <a:off x="1424948" y="2682288"/>
          <a:ext cx="9342104" cy="3749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025707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{A4662381-E9C0-7F4B-A451-EE9BD8DB7975}tf10001120</Template>
  <TotalTime>2468</TotalTime>
  <Words>385</Words>
  <Application>Microsoft Macintosh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Predicting Movie Success</vt:lpstr>
      <vt:lpstr>Our Journey…and Results!!</vt:lpstr>
      <vt:lpstr>Movie Industry Fundamentals…Basic EDA!!</vt:lpstr>
      <vt:lpstr>Movie Industry Fundamentals…Basic EDA!!</vt:lpstr>
      <vt:lpstr>Key Assumptions</vt:lpstr>
      <vt:lpstr>Feature Engineering</vt:lpstr>
      <vt:lpstr>Model Performance</vt:lpstr>
      <vt:lpstr>Continuous Improvement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Journey…</dc:title>
  <dc:creator>Jeff Moore</dc:creator>
  <cp:lastModifiedBy>Jeff Moore</cp:lastModifiedBy>
  <cp:revision>32</cp:revision>
  <dcterms:created xsi:type="dcterms:W3CDTF">2018-05-02T00:37:09Z</dcterms:created>
  <dcterms:modified xsi:type="dcterms:W3CDTF">2018-05-03T17:45:50Z</dcterms:modified>
</cp:coreProperties>
</file>