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0"/>
  </p:notesMasterIdLst>
  <p:sldIdLst>
    <p:sldId id="389" r:id="rId2"/>
    <p:sldId id="390" r:id="rId3"/>
    <p:sldId id="393" r:id="rId4"/>
    <p:sldId id="394" r:id="rId5"/>
    <p:sldId id="395" r:id="rId6"/>
    <p:sldId id="399" r:id="rId7"/>
    <p:sldId id="396" r:id="rId8"/>
    <p:sldId id="397" r:id="rId9"/>
    <p:sldId id="398" r:id="rId10"/>
    <p:sldId id="400" r:id="rId11"/>
    <p:sldId id="338" r:id="rId12"/>
    <p:sldId id="401" r:id="rId13"/>
    <p:sldId id="342" r:id="rId14"/>
    <p:sldId id="343" r:id="rId15"/>
    <p:sldId id="340" r:id="rId16"/>
    <p:sldId id="349" r:id="rId17"/>
    <p:sldId id="350" r:id="rId18"/>
    <p:sldId id="352" r:id="rId19"/>
    <p:sldId id="353" r:id="rId20"/>
    <p:sldId id="354" r:id="rId21"/>
    <p:sldId id="355" r:id="rId22"/>
    <p:sldId id="356" r:id="rId23"/>
    <p:sldId id="357" r:id="rId24"/>
    <p:sldId id="358" r:id="rId25"/>
    <p:sldId id="391" r:id="rId26"/>
    <p:sldId id="359" r:id="rId27"/>
    <p:sldId id="360" r:id="rId28"/>
    <p:sldId id="361" r:id="rId29"/>
    <p:sldId id="362" r:id="rId30"/>
    <p:sldId id="363" r:id="rId31"/>
    <p:sldId id="366" r:id="rId32"/>
    <p:sldId id="364" r:id="rId33"/>
    <p:sldId id="367" r:id="rId34"/>
    <p:sldId id="392" r:id="rId35"/>
    <p:sldId id="368" r:id="rId36"/>
    <p:sldId id="369" r:id="rId37"/>
    <p:sldId id="370" r:id="rId38"/>
    <p:sldId id="371" r:id="rId3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60" autoAdjust="0"/>
    <p:restoredTop sz="94681" autoAdjust="0"/>
  </p:normalViewPr>
  <p:slideViewPr>
    <p:cSldViewPr>
      <p:cViewPr varScale="1">
        <p:scale>
          <a:sx n="62" d="100"/>
          <a:sy n="62" d="100"/>
        </p:scale>
        <p:origin x="77" y="7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64325F00-A67A-4BE6-A407-4FA084AD7A0B}" type="datetimeFigureOut">
              <a:rPr lang="zh-CN" altLang="en-US"/>
              <a:pPr>
                <a:defRPr/>
              </a:pPr>
              <a:t>2021/5/10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0247A93-CF47-44B0-8A8F-000687072AF2}" type="slidenum">
              <a:rPr lang="zh-CN" altLang="en-US"/>
              <a:pPr>
                <a:defRPr/>
              </a:pPr>
              <a:t>‹#›</a:t>
            </a:fld>
            <a:endParaRPr lang="zh-CN" altLang="en-US"/>
          </a:p>
        </p:txBody>
      </p:sp>
    </p:spTree>
    <p:extLst>
      <p:ext uri="{BB962C8B-B14F-4D97-AF65-F5344CB8AC3E}">
        <p14:creationId xmlns:p14="http://schemas.microsoft.com/office/powerpoint/2010/main" val="28857420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1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8CDFB26-F311-45DF-A964-840DECFEEA21}" type="slidenum">
              <a:rPr lang="zh-CN" altLang="en-US" smtClean="0">
                <a:latin typeface="Arial" panose="020B0604020202020204" pitchFamily="34" charset="0"/>
              </a:rPr>
              <a:pPr>
                <a:spcBef>
                  <a:spcPct val="0"/>
                </a:spcBef>
              </a:pPr>
              <a:t>1</a:t>
            </a:fld>
            <a:endParaRPr lang="zh-CN" altLang="en-US">
              <a:latin typeface="Arial" panose="020B0604020202020204" pitchFamily="34" charset="0"/>
            </a:endParaRPr>
          </a:p>
        </p:txBody>
      </p:sp>
    </p:spTree>
    <p:extLst>
      <p:ext uri="{BB962C8B-B14F-4D97-AF65-F5344CB8AC3E}">
        <p14:creationId xmlns:p14="http://schemas.microsoft.com/office/powerpoint/2010/main" val="3380979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BE63F9F3-EDB4-48B9-B92B-93F19F150270}" type="slidenum">
              <a:rPr lang="zh-CN" altLang="en-US" smtClean="0">
                <a:latin typeface="Arial" panose="020B0604020202020204" pitchFamily="34" charset="0"/>
              </a:rPr>
              <a:pPr>
                <a:spcBef>
                  <a:spcPct val="0"/>
                </a:spcBef>
              </a:pPr>
              <a:t>12</a:t>
            </a:fld>
            <a:endParaRPr lang="zh-CN" altLang="en-US">
              <a:latin typeface="Arial" panose="020B0604020202020204" pitchFamily="34" charset="0"/>
            </a:endParaRPr>
          </a:p>
        </p:txBody>
      </p:sp>
    </p:spTree>
    <p:extLst>
      <p:ext uri="{BB962C8B-B14F-4D97-AF65-F5344CB8AC3E}">
        <p14:creationId xmlns:p14="http://schemas.microsoft.com/office/powerpoint/2010/main" val="3947307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76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5976CDBF-DB0A-4FC6-B9A2-40959C6133F6}" type="slidenum">
              <a:rPr lang="zh-CN" altLang="en-US" smtClean="0">
                <a:latin typeface="Arial" panose="020B0604020202020204" pitchFamily="34" charset="0"/>
              </a:rPr>
              <a:pPr>
                <a:spcBef>
                  <a:spcPct val="0"/>
                </a:spcBef>
              </a:pPr>
              <a:t>13</a:t>
            </a:fld>
            <a:endParaRPr lang="zh-CN" altLang="en-US">
              <a:latin typeface="Arial" panose="020B0604020202020204" pitchFamily="34" charset="0"/>
            </a:endParaRPr>
          </a:p>
        </p:txBody>
      </p:sp>
    </p:spTree>
    <p:extLst>
      <p:ext uri="{BB962C8B-B14F-4D97-AF65-F5344CB8AC3E}">
        <p14:creationId xmlns:p14="http://schemas.microsoft.com/office/powerpoint/2010/main" val="805032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97057BB-E2F0-452F-BE17-42D38E0BFA64}" type="slidenum">
              <a:rPr lang="zh-CN" altLang="en-US" smtClean="0">
                <a:latin typeface="Arial" panose="020B0604020202020204" pitchFamily="34" charset="0"/>
              </a:rPr>
              <a:pPr>
                <a:spcBef>
                  <a:spcPct val="0"/>
                </a:spcBef>
              </a:pPr>
              <a:t>14</a:t>
            </a:fld>
            <a:endParaRPr lang="zh-CN" altLang="en-US">
              <a:latin typeface="Arial" panose="020B0604020202020204" pitchFamily="34" charset="0"/>
            </a:endParaRPr>
          </a:p>
        </p:txBody>
      </p:sp>
    </p:spTree>
    <p:extLst>
      <p:ext uri="{BB962C8B-B14F-4D97-AF65-F5344CB8AC3E}">
        <p14:creationId xmlns:p14="http://schemas.microsoft.com/office/powerpoint/2010/main" val="559054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17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264BAF23-B02F-4D44-8AC9-413E1A88456C}" type="slidenum">
              <a:rPr lang="zh-CN" altLang="en-US" smtClean="0">
                <a:latin typeface="Arial" panose="020B0604020202020204" pitchFamily="34" charset="0"/>
              </a:rPr>
              <a:pPr>
                <a:spcBef>
                  <a:spcPct val="0"/>
                </a:spcBef>
              </a:pPr>
              <a:t>15</a:t>
            </a:fld>
            <a:endParaRPr lang="zh-CN" altLang="en-US">
              <a:latin typeface="Arial" panose="020B0604020202020204" pitchFamily="34" charset="0"/>
            </a:endParaRPr>
          </a:p>
        </p:txBody>
      </p:sp>
    </p:spTree>
    <p:extLst>
      <p:ext uri="{BB962C8B-B14F-4D97-AF65-F5344CB8AC3E}">
        <p14:creationId xmlns:p14="http://schemas.microsoft.com/office/powerpoint/2010/main" val="3598617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37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600D90CB-8E9A-4F75-8E5A-51371E8AAFA9}" type="slidenum">
              <a:rPr lang="zh-CN" altLang="en-US" smtClean="0">
                <a:latin typeface="Arial" panose="020B0604020202020204" pitchFamily="34" charset="0"/>
              </a:rPr>
              <a:pPr>
                <a:spcBef>
                  <a:spcPct val="0"/>
                </a:spcBef>
              </a:pPr>
              <a:t>16</a:t>
            </a:fld>
            <a:endParaRPr lang="zh-CN" altLang="en-US">
              <a:latin typeface="Arial" panose="020B0604020202020204" pitchFamily="34" charset="0"/>
            </a:endParaRPr>
          </a:p>
        </p:txBody>
      </p:sp>
    </p:spTree>
    <p:extLst>
      <p:ext uri="{BB962C8B-B14F-4D97-AF65-F5344CB8AC3E}">
        <p14:creationId xmlns:p14="http://schemas.microsoft.com/office/powerpoint/2010/main" val="4058930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C8AA443C-F462-4F5E-9449-DCA6F2C9F78B}" type="slidenum">
              <a:rPr lang="zh-CN" altLang="en-US" smtClean="0">
                <a:latin typeface="Arial" panose="020B0604020202020204" pitchFamily="34" charset="0"/>
              </a:rPr>
              <a:pPr>
                <a:spcBef>
                  <a:spcPct val="0"/>
                </a:spcBef>
              </a:pPr>
              <a:t>17</a:t>
            </a:fld>
            <a:endParaRPr lang="zh-CN" altLang="en-US">
              <a:latin typeface="Arial" panose="020B0604020202020204" pitchFamily="34" charset="0"/>
            </a:endParaRPr>
          </a:p>
        </p:txBody>
      </p:sp>
    </p:spTree>
    <p:extLst>
      <p:ext uri="{BB962C8B-B14F-4D97-AF65-F5344CB8AC3E}">
        <p14:creationId xmlns:p14="http://schemas.microsoft.com/office/powerpoint/2010/main" val="4160766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6B26DEC1-DC52-4DBC-8619-D2B29932167D}" type="slidenum">
              <a:rPr lang="zh-CN" altLang="en-US" smtClean="0">
                <a:latin typeface="Arial" panose="020B0604020202020204" pitchFamily="34" charset="0"/>
              </a:rPr>
              <a:pPr>
                <a:spcBef>
                  <a:spcPct val="0"/>
                </a:spcBef>
              </a:pPr>
              <a:t>18</a:t>
            </a:fld>
            <a:endParaRPr lang="zh-CN" altLang="en-US">
              <a:latin typeface="Arial" panose="020B0604020202020204" pitchFamily="34" charset="0"/>
            </a:endParaRPr>
          </a:p>
        </p:txBody>
      </p:sp>
    </p:spTree>
    <p:extLst>
      <p:ext uri="{BB962C8B-B14F-4D97-AF65-F5344CB8AC3E}">
        <p14:creationId xmlns:p14="http://schemas.microsoft.com/office/powerpoint/2010/main" val="2869559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E8BFE3A-0B1A-4E39-A0AA-6D5FE6C73AF4}" type="slidenum">
              <a:rPr lang="zh-CN" altLang="en-US" smtClean="0">
                <a:latin typeface="Arial" panose="020B0604020202020204" pitchFamily="34" charset="0"/>
              </a:rPr>
              <a:pPr>
                <a:spcBef>
                  <a:spcPct val="0"/>
                </a:spcBef>
              </a:pPr>
              <a:t>19</a:t>
            </a:fld>
            <a:endParaRPr lang="zh-CN" altLang="en-US">
              <a:latin typeface="Arial" panose="020B0604020202020204" pitchFamily="34" charset="0"/>
            </a:endParaRPr>
          </a:p>
        </p:txBody>
      </p:sp>
    </p:spTree>
    <p:extLst>
      <p:ext uri="{BB962C8B-B14F-4D97-AF65-F5344CB8AC3E}">
        <p14:creationId xmlns:p14="http://schemas.microsoft.com/office/powerpoint/2010/main" val="870199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3ADB8B3-448C-40A5-9389-76B2BF5603FA}" type="slidenum">
              <a:rPr lang="zh-CN" altLang="en-US" smtClean="0">
                <a:latin typeface="Arial" panose="020B0604020202020204" pitchFamily="34" charset="0"/>
              </a:rPr>
              <a:pPr>
                <a:spcBef>
                  <a:spcPct val="0"/>
                </a:spcBef>
              </a:pPr>
              <a:t>20</a:t>
            </a:fld>
            <a:endParaRPr lang="zh-CN" altLang="en-US">
              <a:latin typeface="Arial" panose="020B0604020202020204" pitchFamily="34" charset="0"/>
            </a:endParaRPr>
          </a:p>
        </p:txBody>
      </p:sp>
    </p:spTree>
    <p:extLst>
      <p:ext uri="{BB962C8B-B14F-4D97-AF65-F5344CB8AC3E}">
        <p14:creationId xmlns:p14="http://schemas.microsoft.com/office/powerpoint/2010/main" val="24696141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40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5C5F5F8-CA3E-4E73-A3EC-1EA3CB355C1E}" type="slidenum">
              <a:rPr lang="zh-CN" altLang="en-US" smtClean="0">
                <a:latin typeface="Arial" panose="020B0604020202020204" pitchFamily="34" charset="0"/>
              </a:rPr>
              <a:pPr>
                <a:spcBef>
                  <a:spcPct val="0"/>
                </a:spcBef>
              </a:pPr>
              <a:t>21</a:t>
            </a:fld>
            <a:endParaRPr lang="zh-CN" altLang="en-US">
              <a:latin typeface="Arial" panose="020B0604020202020204" pitchFamily="34" charset="0"/>
            </a:endParaRPr>
          </a:p>
        </p:txBody>
      </p:sp>
    </p:spTree>
    <p:extLst>
      <p:ext uri="{BB962C8B-B14F-4D97-AF65-F5344CB8AC3E}">
        <p14:creationId xmlns:p14="http://schemas.microsoft.com/office/powerpoint/2010/main" val="2309369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7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F53064DF-89D6-420E-9A82-702CA234BF0B}" type="slidenum">
              <a:rPr lang="zh-CN" altLang="en-US" smtClean="0">
                <a:latin typeface="Arial" panose="020B0604020202020204" pitchFamily="34" charset="0"/>
              </a:rPr>
              <a:pPr>
                <a:spcBef>
                  <a:spcPct val="0"/>
                </a:spcBef>
              </a:pPr>
              <a:t>2</a:t>
            </a:fld>
            <a:endParaRPr lang="zh-CN" altLang="en-US">
              <a:latin typeface="Arial" panose="020B0604020202020204" pitchFamily="34" charset="0"/>
            </a:endParaRPr>
          </a:p>
        </p:txBody>
      </p:sp>
    </p:spTree>
    <p:extLst>
      <p:ext uri="{BB962C8B-B14F-4D97-AF65-F5344CB8AC3E}">
        <p14:creationId xmlns:p14="http://schemas.microsoft.com/office/powerpoint/2010/main" val="37899095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60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56FA90A2-53F3-4803-B067-4CB291866475}" type="slidenum">
              <a:rPr lang="zh-CN" altLang="en-US" smtClean="0">
                <a:latin typeface="Arial" panose="020B0604020202020204" pitchFamily="34" charset="0"/>
              </a:rPr>
              <a:pPr>
                <a:spcBef>
                  <a:spcPct val="0"/>
                </a:spcBef>
              </a:pPr>
              <a:t>22</a:t>
            </a:fld>
            <a:endParaRPr lang="zh-CN" altLang="en-US">
              <a:latin typeface="Arial" panose="020B0604020202020204" pitchFamily="34" charset="0"/>
            </a:endParaRPr>
          </a:p>
        </p:txBody>
      </p:sp>
    </p:spTree>
    <p:extLst>
      <p:ext uri="{BB962C8B-B14F-4D97-AF65-F5344CB8AC3E}">
        <p14:creationId xmlns:p14="http://schemas.microsoft.com/office/powerpoint/2010/main" val="14914372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5C19214-8062-4579-9C83-1B83B68DFC26}" type="slidenum">
              <a:rPr lang="zh-CN" altLang="en-US" smtClean="0">
                <a:latin typeface="Arial" panose="020B0604020202020204" pitchFamily="34" charset="0"/>
              </a:rPr>
              <a:pPr>
                <a:spcBef>
                  <a:spcPct val="0"/>
                </a:spcBef>
              </a:pPr>
              <a:t>23</a:t>
            </a:fld>
            <a:endParaRPr lang="zh-CN" altLang="en-US">
              <a:latin typeface="Arial" panose="020B0604020202020204" pitchFamily="34" charset="0"/>
            </a:endParaRPr>
          </a:p>
        </p:txBody>
      </p:sp>
    </p:spTree>
    <p:extLst>
      <p:ext uri="{BB962C8B-B14F-4D97-AF65-F5344CB8AC3E}">
        <p14:creationId xmlns:p14="http://schemas.microsoft.com/office/powerpoint/2010/main" val="1554636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01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5E6FFB5A-700D-4BEA-8FD5-2352A4518CB3}" type="slidenum">
              <a:rPr lang="zh-CN" altLang="en-US" smtClean="0">
                <a:latin typeface="Arial" panose="020B0604020202020204" pitchFamily="34" charset="0"/>
              </a:rPr>
              <a:pPr>
                <a:spcBef>
                  <a:spcPct val="0"/>
                </a:spcBef>
              </a:pPr>
              <a:t>24</a:t>
            </a:fld>
            <a:endParaRPr lang="zh-CN" altLang="en-US">
              <a:latin typeface="Arial" panose="020B0604020202020204" pitchFamily="34" charset="0"/>
            </a:endParaRPr>
          </a:p>
        </p:txBody>
      </p:sp>
    </p:spTree>
    <p:extLst>
      <p:ext uri="{BB962C8B-B14F-4D97-AF65-F5344CB8AC3E}">
        <p14:creationId xmlns:p14="http://schemas.microsoft.com/office/powerpoint/2010/main" val="40401691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22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50969245-EFC1-4D56-B34C-787750DBD142}" type="slidenum">
              <a:rPr lang="zh-CN" altLang="en-US" smtClean="0">
                <a:latin typeface="Arial" panose="020B0604020202020204" pitchFamily="34" charset="0"/>
              </a:rPr>
              <a:pPr>
                <a:spcBef>
                  <a:spcPct val="0"/>
                </a:spcBef>
              </a:pPr>
              <a:t>25</a:t>
            </a:fld>
            <a:endParaRPr lang="zh-CN" altLang="en-US">
              <a:latin typeface="Arial" panose="020B0604020202020204" pitchFamily="34" charset="0"/>
            </a:endParaRPr>
          </a:p>
        </p:txBody>
      </p:sp>
    </p:spTree>
    <p:extLst>
      <p:ext uri="{BB962C8B-B14F-4D97-AF65-F5344CB8AC3E}">
        <p14:creationId xmlns:p14="http://schemas.microsoft.com/office/powerpoint/2010/main" val="30698753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A9E3704-DD4D-4BED-BE35-EDC5EBCBE0AF}" type="slidenum">
              <a:rPr lang="zh-CN" altLang="en-US" smtClean="0">
                <a:latin typeface="Arial" panose="020B0604020202020204" pitchFamily="34" charset="0"/>
              </a:rPr>
              <a:pPr>
                <a:spcBef>
                  <a:spcPct val="0"/>
                </a:spcBef>
              </a:pPr>
              <a:t>26</a:t>
            </a:fld>
            <a:endParaRPr lang="zh-CN" altLang="en-US">
              <a:latin typeface="Arial" panose="020B0604020202020204" pitchFamily="34" charset="0"/>
            </a:endParaRPr>
          </a:p>
        </p:txBody>
      </p:sp>
    </p:spTree>
    <p:extLst>
      <p:ext uri="{BB962C8B-B14F-4D97-AF65-F5344CB8AC3E}">
        <p14:creationId xmlns:p14="http://schemas.microsoft.com/office/powerpoint/2010/main" val="1473164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63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C9F161D4-BEC6-4CBC-B50F-5A55E1DF08A8}" type="slidenum">
              <a:rPr lang="zh-CN" altLang="en-US" smtClean="0">
                <a:latin typeface="Arial" panose="020B0604020202020204" pitchFamily="34" charset="0"/>
              </a:rPr>
              <a:pPr>
                <a:spcBef>
                  <a:spcPct val="0"/>
                </a:spcBef>
              </a:pPr>
              <a:t>27</a:t>
            </a:fld>
            <a:endParaRPr lang="zh-CN" altLang="en-US">
              <a:latin typeface="Arial" panose="020B0604020202020204" pitchFamily="34" charset="0"/>
            </a:endParaRPr>
          </a:p>
        </p:txBody>
      </p:sp>
    </p:spTree>
    <p:extLst>
      <p:ext uri="{BB962C8B-B14F-4D97-AF65-F5344CB8AC3E}">
        <p14:creationId xmlns:p14="http://schemas.microsoft.com/office/powerpoint/2010/main" val="8387475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83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69311EF7-7355-4B09-9448-DD47AAAB9F69}" type="slidenum">
              <a:rPr lang="zh-CN" altLang="en-US" smtClean="0">
                <a:latin typeface="Arial" panose="020B0604020202020204" pitchFamily="34" charset="0"/>
              </a:rPr>
              <a:pPr>
                <a:spcBef>
                  <a:spcPct val="0"/>
                </a:spcBef>
              </a:pPr>
              <a:t>28</a:t>
            </a:fld>
            <a:endParaRPr lang="zh-CN" altLang="en-US">
              <a:latin typeface="Arial" panose="020B0604020202020204" pitchFamily="34" charset="0"/>
            </a:endParaRPr>
          </a:p>
        </p:txBody>
      </p:sp>
    </p:spTree>
    <p:extLst>
      <p:ext uri="{BB962C8B-B14F-4D97-AF65-F5344CB8AC3E}">
        <p14:creationId xmlns:p14="http://schemas.microsoft.com/office/powerpoint/2010/main" val="35659924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FF9985C3-166D-4815-B4FB-FF163A8EC867}" type="slidenum">
              <a:rPr lang="zh-CN" altLang="en-US" smtClean="0">
                <a:latin typeface="Arial" panose="020B0604020202020204" pitchFamily="34" charset="0"/>
              </a:rPr>
              <a:pPr>
                <a:spcBef>
                  <a:spcPct val="0"/>
                </a:spcBef>
              </a:pPr>
              <a:t>29</a:t>
            </a:fld>
            <a:endParaRPr lang="zh-CN" altLang="en-US">
              <a:latin typeface="Arial" panose="020B0604020202020204" pitchFamily="34" charset="0"/>
            </a:endParaRPr>
          </a:p>
        </p:txBody>
      </p:sp>
    </p:spTree>
    <p:extLst>
      <p:ext uri="{BB962C8B-B14F-4D97-AF65-F5344CB8AC3E}">
        <p14:creationId xmlns:p14="http://schemas.microsoft.com/office/powerpoint/2010/main" val="3273536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4A71140-B091-4412-AE26-A404F643509D}" type="slidenum">
              <a:rPr lang="zh-CN" altLang="en-US" smtClean="0">
                <a:latin typeface="Arial" panose="020B0604020202020204" pitchFamily="34" charset="0"/>
              </a:rPr>
              <a:pPr>
                <a:spcBef>
                  <a:spcPct val="0"/>
                </a:spcBef>
              </a:pPr>
              <a:t>30</a:t>
            </a:fld>
            <a:endParaRPr lang="zh-CN" altLang="en-US">
              <a:latin typeface="Arial" panose="020B0604020202020204" pitchFamily="34" charset="0"/>
            </a:endParaRPr>
          </a:p>
        </p:txBody>
      </p:sp>
    </p:spTree>
    <p:extLst>
      <p:ext uri="{BB962C8B-B14F-4D97-AF65-F5344CB8AC3E}">
        <p14:creationId xmlns:p14="http://schemas.microsoft.com/office/powerpoint/2010/main" val="30392624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45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E4E79C70-C533-4E1B-B907-E165EB90288B}" type="slidenum">
              <a:rPr lang="zh-CN" altLang="en-US" smtClean="0">
                <a:latin typeface="Arial" panose="020B0604020202020204" pitchFamily="34" charset="0"/>
              </a:rPr>
              <a:pPr>
                <a:spcBef>
                  <a:spcPct val="0"/>
                </a:spcBef>
              </a:pPr>
              <a:t>31</a:t>
            </a:fld>
            <a:endParaRPr lang="zh-CN" altLang="en-US">
              <a:latin typeface="Arial" panose="020B0604020202020204" pitchFamily="34" charset="0"/>
            </a:endParaRPr>
          </a:p>
        </p:txBody>
      </p:sp>
    </p:spTree>
    <p:extLst>
      <p:ext uri="{BB962C8B-B14F-4D97-AF65-F5344CB8AC3E}">
        <p14:creationId xmlns:p14="http://schemas.microsoft.com/office/powerpoint/2010/main" val="4091780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2B01156-B893-4AE2-B7C5-F1BE8909DB7F}" type="slidenum">
              <a:rPr lang="zh-CN" altLang="en-US" smtClean="0">
                <a:latin typeface="Arial" panose="020B0604020202020204" pitchFamily="34" charset="0"/>
              </a:rPr>
              <a:pPr>
                <a:spcBef>
                  <a:spcPct val="0"/>
                </a:spcBef>
              </a:pPr>
              <a:t>4</a:t>
            </a:fld>
            <a:endParaRPr lang="zh-CN" altLang="en-US">
              <a:latin typeface="Arial" panose="020B0604020202020204" pitchFamily="34" charset="0"/>
            </a:endParaRPr>
          </a:p>
        </p:txBody>
      </p:sp>
    </p:spTree>
    <p:extLst>
      <p:ext uri="{BB962C8B-B14F-4D97-AF65-F5344CB8AC3E}">
        <p14:creationId xmlns:p14="http://schemas.microsoft.com/office/powerpoint/2010/main" val="42702852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65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0629321-D8C4-49F1-BD64-454D5553957D}" type="slidenum">
              <a:rPr lang="zh-CN" altLang="en-US" smtClean="0">
                <a:latin typeface="Arial" panose="020B0604020202020204" pitchFamily="34" charset="0"/>
              </a:rPr>
              <a:pPr>
                <a:spcBef>
                  <a:spcPct val="0"/>
                </a:spcBef>
              </a:pPr>
              <a:t>32</a:t>
            </a:fld>
            <a:endParaRPr lang="zh-CN" altLang="en-US">
              <a:latin typeface="Arial" panose="020B0604020202020204" pitchFamily="34" charset="0"/>
            </a:endParaRPr>
          </a:p>
        </p:txBody>
      </p:sp>
    </p:spTree>
    <p:extLst>
      <p:ext uri="{BB962C8B-B14F-4D97-AF65-F5344CB8AC3E}">
        <p14:creationId xmlns:p14="http://schemas.microsoft.com/office/powerpoint/2010/main" val="38727901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86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BB299FC6-5692-426F-90E5-BF0E00C5AA1E}" type="slidenum">
              <a:rPr lang="zh-CN" altLang="en-US" smtClean="0">
                <a:latin typeface="Arial" panose="020B0604020202020204" pitchFamily="34" charset="0"/>
              </a:rPr>
              <a:pPr>
                <a:spcBef>
                  <a:spcPct val="0"/>
                </a:spcBef>
              </a:pPr>
              <a:t>33</a:t>
            </a:fld>
            <a:endParaRPr lang="zh-CN" altLang="en-US">
              <a:latin typeface="Arial" panose="020B0604020202020204" pitchFamily="34" charset="0"/>
            </a:endParaRPr>
          </a:p>
        </p:txBody>
      </p:sp>
    </p:spTree>
    <p:extLst>
      <p:ext uri="{BB962C8B-B14F-4D97-AF65-F5344CB8AC3E}">
        <p14:creationId xmlns:p14="http://schemas.microsoft.com/office/powerpoint/2010/main" val="14859154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706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C40A59C7-27AC-4F3B-B165-F9A467345193}" type="slidenum">
              <a:rPr lang="zh-CN" altLang="en-US" smtClean="0">
                <a:latin typeface="Arial" panose="020B0604020202020204" pitchFamily="34" charset="0"/>
              </a:rPr>
              <a:pPr>
                <a:spcBef>
                  <a:spcPct val="0"/>
                </a:spcBef>
              </a:pPr>
              <a:t>34</a:t>
            </a:fld>
            <a:endParaRPr lang="zh-CN" altLang="en-US">
              <a:latin typeface="Arial" panose="020B0604020202020204" pitchFamily="34" charset="0"/>
            </a:endParaRPr>
          </a:p>
        </p:txBody>
      </p:sp>
    </p:spTree>
    <p:extLst>
      <p:ext uri="{BB962C8B-B14F-4D97-AF65-F5344CB8AC3E}">
        <p14:creationId xmlns:p14="http://schemas.microsoft.com/office/powerpoint/2010/main" val="9351922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727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D94D04D-D7DA-44C2-9DF9-82BAF214D339}" type="slidenum">
              <a:rPr lang="zh-CN" altLang="en-US" smtClean="0">
                <a:latin typeface="Arial" panose="020B0604020202020204" pitchFamily="34" charset="0"/>
              </a:rPr>
              <a:pPr>
                <a:spcBef>
                  <a:spcPct val="0"/>
                </a:spcBef>
              </a:pPr>
              <a:t>35</a:t>
            </a:fld>
            <a:endParaRPr lang="zh-CN" altLang="en-US">
              <a:latin typeface="Arial" panose="020B0604020202020204" pitchFamily="34" charset="0"/>
            </a:endParaRPr>
          </a:p>
        </p:txBody>
      </p:sp>
    </p:spTree>
    <p:extLst>
      <p:ext uri="{BB962C8B-B14F-4D97-AF65-F5344CB8AC3E}">
        <p14:creationId xmlns:p14="http://schemas.microsoft.com/office/powerpoint/2010/main" val="26352831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747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68F7064C-4E48-4B82-9147-4CD45161D655}" type="slidenum">
              <a:rPr lang="zh-CN" altLang="en-US" smtClean="0">
                <a:latin typeface="Arial" panose="020B0604020202020204" pitchFamily="34" charset="0"/>
              </a:rPr>
              <a:pPr>
                <a:spcBef>
                  <a:spcPct val="0"/>
                </a:spcBef>
              </a:pPr>
              <a:t>36</a:t>
            </a:fld>
            <a:endParaRPr lang="zh-CN" altLang="en-US">
              <a:latin typeface="Arial" panose="020B0604020202020204" pitchFamily="34" charset="0"/>
            </a:endParaRPr>
          </a:p>
        </p:txBody>
      </p:sp>
    </p:spTree>
    <p:extLst>
      <p:ext uri="{BB962C8B-B14F-4D97-AF65-F5344CB8AC3E}">
        <p14:creationId xmlns:p14="http://schemas.microsoft.com/office/powerpoint/2010/main" val="19492561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768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A4173BE-96B8-4524-9431-26ED41FA063D}" type="slidenum">
              <a:rPr lang="zh-CN" altLang="en-US" smtClean="0">
                <a:latin typeface="Arial" panose="020B0604020202020204" pitchFamily="34" charset="0"/>
              </a:rPr>
              <a:pPr>
                <a:spcBef>
                  <a:spcPct val="0"/>
                </a:spcBef>
              </a:pPr>
              <a:t>37</a:t>
            </a:fld>
            <a:endParaRPr lang="zh-CN" altLang="en-US">
              <a:latin typeface="Arial" panose="020B0604020202020204" pitchFamily="34" charset="0"/>
            </a:endParaRPr>
          </a:p>
        </p:txBody>
      </p:sp>
    </p:spTree>
    <p:extLst>
      <p:ext uri="{BB962C8B-B14F-4D97-AF65-F5344CB8AC3E}">
        <p14:creationId xmlns:p14="http://schemas.microsoft.com/office/powerpoint/2010/main" val="3607661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788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6B17E517-52F2-40A3-AE46-DF63CACF776F}" type="slidenum">
              <a:rPr lang="zh-CN" altLang="en-US" smtClean="0">
                <a:latin typeface="Arial" panose="020B0604020202020204" pitchFamily="34" charset="0"/>
              </a:rPr>
              <a:pPr>
                <a:spcBef>
                  <a:spcPct val="0"/>
                </a:spcBef>
              </a:pPr>
              <a:t>38</a:t>
            </a:fld>
            <a:endParaRPr lang="zh-CN" altLang="en-US">
              <a:latin typeface="Arial" panose="020B0604020202020204" pitchFamily="34" charset="0"/>
            </a:endParaRPr>
          </a:p>
        </p:txBody>
      </p:sp>
    </p:spTree>
    <p:extLst>
      <p:ext uri="{BB962C8B-B14F-4D97-AF65-F5344CB8AC3E}">
        <p14:creationId xmlns:p14="http://schemas.microsoft.com/office/powerpoint/2010/main" val="3686873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D02B7BE-92F8-4857-85CF-36B4CD964CA0}" type="slidenum">
              <a:rPr lang="zh-CN" altLang="en-US" smtClean="0">
                <a:latin typeface="Arial" panose="020B0604020202020204" pitchFamily="34" charset="0"/>
              </a:rPr>
              <a:pPr>
                <a:spcBef>
                  <a:spcPct val="0"/>
                </a:spcBef>
              </a:pPr>
              <a:t>5</a:t>
            </a:fld>
            <a:endParaRPr lang="zh-CN" altLang="en-US">
              <a:latin typeface="Arial" panose="020B0604020202020204" pitchFamily="34" charset="0"/>
            </a:endParaRPr>
          </a:p>
        </p:txBody>
      </p:sp>
    </p:spTree>
    <p:extLst>
      <p:ext uri="{BB962C8B-B14F-4D97-AF65-F5344CB8AC3E}">
        <p14:creationId xmlns:p14="http://schemas.microsoft.com/office/powerpoint/2010/main" val="2448669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53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A5E116D-CD5F-44B6-957B-2B03BD3ADA72}" type="slidenum">
              <a:rPr lang="zh-CN" altLang="en-US" smtClean="0">
                <a:latin typeface="Arial" panose="020B0604020202020204" pitchFamily="34" charset="0"/>
              </a:rPr>
              <a:pPr>
                <a:spcBef>
                  <a:spcPct val="0"/>
                </a:spcBef>
              </a:pPr>
              <a:t>7</a:t>
            </a:fld>
            <a:endParaRPr lang="zh-CN" altLang="en-US">
              <a:latin typeface="Arial" panose="020B0604020202020204" pitchFamily="34" charset="0"/>
            </a:endParaRPr>
          </a:p>
        </p:txBody>
      </p:sp>
    </p:spTree>
    <p:extLst>
      <p:ext uri="{BB962C8B-B14F-4D97-AF65-F5344CB8AC3E}">
        <p14:creationId xmlns:p14="http://schemas.microsoft.com/office/powerpoint/2010/main" val="1162241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CDB9166-F378-45E3-9CF5-AA7933EED1B9}" type="slidenum">
              <a:rPr lang="zh-CN" altLang="en-US" smtClean="0">
                <a:latin typeface="Arial" panose="020B0604020202020204" pitchFamily="34" charset="0"/>
              </a:rPr>
              <a:pPr>
                <a:spcBef>
                  <a:spcPct val="0"/>
                </a:spcBef>
              </a:pPr>
              <a:t>8</a:t>
            </a:fld>
            <a:endParaRPr lang="zh-CN" altLang="en-US">
              <a:latin typeface="Arial" panose="020B0604020202020204" pitchFamily="34" charset="0"/>
            </a:endParaRPr>
          </a:p>
        </p:txBody>
      </p:sp>
    </p:spTree>
    <p:extLst>
      <p:ext uri="{BB962C8B-B14F-4D97-AF65-F5344CB8AC3E}">
        <p14:creationId xmlns:p14="http://schemas.microsoft.com/office/powerpoint/2010/main" val="1296462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94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EF5F8B5-1E56-4274-BDE6-2AE89F0CCBE3}" type="slidenum">
              <a:rPr lang="zh-CN" altLang="en-US" smtClean="0">
                <a:latin typeface="Arial" panose="020B0604020202020204" pitchFamily="34" charset="0"/>
              </a:rPr>
              <a:pPr>
                <a:spcBef>
                  <a:spcPct val="0"/>
                </a:spcBef>
              </a:pPr>
              <a:t>9</a:t>
            </a:fld>
            <a:endParaRPr lang="zh-CN" altLang="en-US">
              <a:latin typeface="Arial" panose="020B0604020202020204" pitchFamily="34" charset="0"/>
            </a:endParaRPr>
          </a:p>
        </p:txBody>
      </p:sp>
    </p:spTree>
    <p:extLst>
      <p:ext uri="{BB962C8B-B14F-4D97-AF65-F5344CB8AC3E}">
        <p14:creationId xmlns:p14="http://schemas.microsoft.com/office/powerpoint/2010/main" val="31764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6C79A485-E740-47EF-9776-CB2792C2B4BB}" type="slidenum">
              <a:rPr lang="zh-CN" altLang="en-US" smtClean="0">
                <a:latin typeface="Arial" panose="020B0604020202020204" pitchFamily="34" charset="0"/>
              </a:rPr>
              <a:pPr>
                <a:spcBef>
                  <a:spcPct val="0"/>
                </a:spcBef>
              </a:pPr>
              <a:t>10</a:t>
            </a:fld>
            <a:endParaRPr lang="zh-CN" altLang="en-US">
              <a:latin typeface="Arial" panose="020B0604020202020204" pitchFamily="34" charset="0"/>
            </a:endParaRPr>
          </a:p>
        </p:txBody>
      </p:sp>
    </p:spTree>
    <p:extLst>
      <p:ext uri="{BB962C8B-B14F-4D97-AF65-F5344CB8AC3E}">
        <p14:creationId xmlns:p14="http://schemas.microsoft.com/office/powerpoint/2010/main" val="135888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F5166CD2-52DA-4685-B80B-D6D14AD8152D}" type="slidenum">
              <a:rPr lang="zh-CN" altLang="en-US" smtClean="0">
                <a:latin typeface="Arial" panose="020B0604020202020204" pitchFamily="34" charset="0"/>
              </a:rPr>
              <a:pPr>
                <a:spcBef>
                  <a:spcPct val="0"/>
                </a:spcBef>
              </a:pPr>
              <a:t>11</a:t>
            </a:fld>
            <a:endParaRPr lang="zh-CN" altLang="en-US">
              <a:latin typeface="Arial" panose="020B0604020202020204" pitchFamily="34" charset="0"/>
            </a:endParaRPr>
          </a:p>
        </p:txBody>
      </p:sp>
    </p:spTree>
    <p:extLst>
      <p:ext uri="{BB962C8B-B14F-4D97-AF65-F5344CB8AC3E}">
        <p14:creationId xmlns:p14="http://schemas.microsoft.com/office/powerpoint/2010/main" val="2148120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 name="直接连接符 8"/>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等腰三角形 3"/>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cs typeface="Arial" charset="0"/>
            </a:endParaRPr>
          </a:p>
        </p:txBody>
      </p:sp>
      <p:sp>
        <p:nvSpPr>
          <p:cNvPr id="5" name="矩形 4"/>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cs typeface="Arial" charset="0"/>
            </a:endParaRPr>
          </a:p>
        </p:txBody>
      </p:sp>
      <p:sp>
        <p:nvSpPr>
          <p:cNvPr id="6" name="矩形 5"/>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cs typeface="Arial" charset="0"/>
            </a:endParaRPr>
          </a:p>
        </p:txBody>
      </p:sp>
      <p:sp>
        <p:nvSpPr>
          <p:cNvPr id="7" name="矩形 6"/>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cs typeface="Arial" charset="0"/>
            </a:endParaRPr>
          </a:p>
        </p:txBody>
      </p:sp>
      <p:sp>
        <p:nvSpPr>
          <p:cNvPr id="8" name="矩形 7"/>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cs typeface="Arial" charset="0"/>
            </a:endParaRPr>
          </a:p>
        </p:txBody>
      </p:sp>
      <p:sp>
        <p:nvSpPr>
          <p:cNvPr id="46090" name="标题占位符 21"/>
          <p:cNvSpPr>
            <a:spLocks noGrp="1"/>
          </p:cNvSpPr>
          <p:nvPr>
            <p:ph type="ctrTitle"/>
          </p:nvPr>
        </p:nvSpPr>
        <p:spPr>
          <a:xfrm>
            <a:off x="1524000" y="3886200"/>
            <a:ext cx="6629400" cy="1066800"/>
          </a:xfrm>
        </p:spPr>
        <p:txBody>
          <a:bodyPr/>
          <a:lstStyle>
            <a:lvl1pPr>
              <a:defRPr/>
            </a:lvl1pPr>
          </a:lstStyle>
          <a:p>
            <a:pPr lvl="0"/>
            <a:r>
              <a:rPr lang="zh-CN" altLang="en-US" noProof="0"/>
              <a:t>单击此处编辑母版标题样式</a:t>
            </a:r>
          </a:p>
        </p:txBody>
      </p:sp>
    </p:spTree>
    <p:extLst>
      <p:ext uri="{BB962C8B-B14F-4D97-AF65-F5344CB8AC3E}">
        <p14:creationId xmlns:p14="http://schemas.microsoft.com/office/powerpoint/2010/main" val="1972884749"/>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灯片编号占位符 22"/>
          <p:cNvSpPr>
            <a:spLocks noGrp="1"/>
          </p:cNvSpPr>
          <p:nvPr>
            <p:ph type="sldNum" sz="quarter" idx="11"/>
          </p:nvPr>
        </p:nvSpPr>
        <p:spPr/>
        <p:txBody>
          <a:bodyPr/>
          <a:lstStyle>
            <a:lvl1pPr>
              <a:defRPr/>
            </a:lvl1pPr>
          </a:lstStyle>
          <a:p>
            <a:pPr>
              <a:defRPr/>
            </a:pPr>
            <a:fld id="{ACA124B6-6F28-4ABE-B444-543EF0AC3ADF}" type="slidenum">
              <a:rPr lang="en-US" altLang="zh-CN"/>
              <a:pPr>
                <a:defRPr/>
              </a:pPr>
              <a:t>‹#›</a:t>
            </a:fld>
            <a:endParaRPr lang="en-US" altLang="zh-CN"/>
          </a:p>
        </p:txBody>
      </p:sp>
    </p:spTree>
    <p:extLst>
      <p:ext uri="{BB962C8B-B14F-4D97-AF65-F5344CB8AC3E}">
        <p14:creationId xmlns:p14="http://schemas.microsoft.com/office/powerpoint/2010/main" val="1239936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2400"/>
            <a:ext cx="2057400" cy="59769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2400"/>
            <a:ext cx="6019800" cy="59769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灯片编号占位符 22"/>
          <p:cNvSpPr>
            <a:spLocks noGrp="1"/>
          </p:cNvSpPr>
          <p:nvPr>
            <p:ph type="sldNum" sz="quarter" idx="11"/>
          </p:nvPr>
        </p:nvSpPr>
        <p:spPr/>
        <p:txBody>
          <a:bodyPr/>
          <a:lstStyle>
            <a:lvl1pPr>
              <a:defRPr/>
            </a:lvl1pPr>
          </a:lstStyle>
          <a:p>
            <a:pPr>
              <a:defRPr/>
            </a:pPr>
            <a:fld id="{4170C2C2-976A-4875-8F8E-0F2C0FB69444}" type="slidenum">
              <a:rPr lang="en-US" altLang="zh-CN"/>
              <a:pPr>
                <a:defRPr/>
              </a:pPr>
              <a:t>‹#›</a:t>
            </a:fld>
            <a:endParaRPr lang="en-US" altLang="zh-CN"/>
          </a:p>
        </p:txBody>
      </p:sp>
    </p:spTree>
    <p:extLst>
      <p:ext uri="{BB962C8B-B14F-4D97-AF65-F5344CB8AC3E}">
        <p14:creationId xmlns:p14="http://schemas.microsoft.com/office/powerpoint/2010/main" val="2494194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灯片编号占位符 22"/>
          <p:cNvSpPr>
            <a:spLocks noGrp="1"/>
          </p:cNvSpPr>
          <p:nvPr>
            <p:ph type="sldNum" sz="quarter" idx="11"/>
          </p:nvPr>
        </p:nvSpPr>
        <p:spPr/>
        <p:txBody>
          <a:bodyPr/>
          <a:lstStyle>
            <a:lvl1pPr>
              <a:defRPr/>
            </a:lvl1pPr>
          </a:lstStyle>
          <a:p>
            <a:pPr>
              <a:defRPr/>
            </a:pPr>
            <a:fld id="{D1E74268-D92F-4D9C-9302-2FEF72E4B5DD}" type="slidenum">
              <a:rPr lang="en-US" altLang="zh-CN"/>
              <a:pPr>
                <a:defRPr/>
              </a:pPr>
              <a:t>‹#›</a:t>
            </a:fld>
            <a:endParaRPr lang="en-US" altLang="zh-CN"/>
          </a:p>
        </p:txBody>
      </p:sp>
    </p:spTree>
    <p:extLst>
      <p:ext uri="{BB962C8B-B14F-4D97-AF65-F5344CB8AC3E}">
        <p14:creationId xmlns:p14="http://schemas.microsoft.com/office/powerpoint/2010/main" val="1478091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灯片编号占位符 22"/>
          <p:cNvSpPr>
            <a:spLocks noGrp="1"/>
          </p:cNvSpPr>
          <p:nvPr>
            <p:ph type="sldNum" sz="quarter" idx="11"/>
          </p:nvPr>
        </p:nvSpPr>
        <p:spPr/>
        <p:txBody>
          <a:bodyPr/>
          <a:lstStyle>
            <a:lvl1pPr>
              <a:defRPr/>
            </a:lvl1pPr>
          </a:lstStyle>
          <a:p>
            <a:pPr>
              <a:defRPr/>
            </a:pPr>
            <a:fld id="{366B9730-2F24-4283-A8F7-3BC5A208D92D}" type="slidenum">
              <a:rPr lang="en-US" altLang="zh-CN"/>
              <a:pPr>
                <a:defRPr/>
              </a:pPr>
              <a:t>‹#›</a:t>
            </a:fld>
            <a:endParaRPr lang="en-US" altLang="zh-CN"/>
          </a:p>
        </p:txBody>
      </p:sp>
    </p:spTree>
    <p:extLst>
      <p:ext uri="{BB962C8B-B14F-4D97-AF65-F5344CB8AC3E}">
        <p14:creationId xmlns:p14="http://schemas.microsoft.com/office/powerpoint/2010/main" val="2343860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
        <p:nvSpPr>
          <p:cNvPr id="6" name="灯片编号占位符 22"/>
          <p:cNvSpPr>
            <a:spLocks noGrp="1"/>
          </p:cNvSpPr>
          <p:nvPr>
            <p:ph type="sldNum" sz="quarter" idx="11"/>
          </p:nvPr>
        </p:nvSpPr>
        <p:spPr/>
        <p:txBody>
          <a:bodyPr/>
          <a:lstStyle>
            <a:lvl1pPr>
              <a:defRPr/>
            </a:lvl1pPr>
          </a:lstStyle>
          <a:p>
            <a:pPr>
              <a:defRPr/>
            </a:pPr>
            <a:fld id="{18854DE3-1883-4DAF-B5A2-154EF100AC82}" type="slidenum">
              <a:rPr lang="en-US" altLang="zh-CN"/>
              <a:pPr>
                <a:defRPr/>
              </a:pPr>
              <a:t>‹#›</a:t>
            </a:fld>
            <a:endParaRPr lang="en-US" altLang="zh-CN"/>
          </a:p>
        </p:txBody>
      </p:sp>
    </p:spTree>
    <p:extLst>
      <p:ext uri="{BB962C8B-B14F-4D97-AF65-F5344CB8AC3E}">
        <p14:creationId xmlns:p14="http://schemas.microsoft.com/office/powerpoint/2010/main" val="3152980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13"/>
          <p:cNvSpPr>
            <a:spLocks noGrp="1"/>
          </p:cNvSpPr>
          <p:nvPr>
            <p:ph type="dt" sz="half" idx="10"/>
          </p:nvPr>
        </p:nvSpPr>
        <p:spPr/>
        <p:txBody>
          <a:bodyPr/>
          <a:lstStyle>
            <a:lvl1pPr>
              <a:defRPr/>
            </a:lvl1pPr>
          </a:lstStyle>
          <a:p>
            <a:pPr>
              <a:defRPr/>
            </a:pPr>
            <a:endParaRPr lang="en-US" altLang="zh-CN"/>
          </a:p>
        </p:txBody>
      </p:sp>
      <p:sp>
        <p:nvSpPr>
          <p:cNvPr id="8" name="灯片编号占位符 22"/>
          <p:cNvSpPr>
            <a:spLocks noGrp="1"/>
          </p:cNvSpPr>
          <p:nvPr>
            <p:ph type="sldNum" sz="quarter" idx="11"/>
          </p:nvPr>
        </p:nvSpPr>
        <p:spPr/>
        <p:txBody>
          <a:bodyPr/>
          <a:lstStyle>
            <a:lvl1pPr>
              <a:defRPr/>
            </a:lvl1pPr>
          </a:lstStyle>
          <a:p>
            <a:pPr>
              <a:defRPr/>
            </a:pPr>
            <a:fld id="{742A7008-E00C-4EFC-91C6-038CD9068BFD}" type="slidenum">
              <a:rPr lang="en-US" altLang="zh-CN"/>
              <a:pPr>
                <a:defRPr/>
              </a:pPr>
              <a:t>‹#›</a:t>
            </a:fld>
            <a:endParaRPr lang="en-US" altLang="zh-CN"/>
          </a:p>
        </p:txBody>
      </p:sp>
    </p:spTree>
    <p:extLst>
      <p:ext uri="{BB962C8B-B14F-4D97-AF65-F5344CB8AC3E}">
        <p14:creationId xmlns:p14="http://schemas.microsoft.com/office/powerpoint/2010/main" val="4184415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13"/>
          <p:cNvSpPr>
            <a:spLocks noGrp="1"/>
          </p:cNvSpPr>
          <p:nvPr>
            <p:ph type="dt" sz="half" idx="10"/>
          </p:nvPr>
        </p:nvSpPr>
        <p:spPr/>
        <p:txBody>
          <a:bodyPr/>
          <a:lstStyle>
            <a:lvl1pPr>
              <a:defRPr/>
            </a:lvl1pPr>
          </a:lstStyle>
          <a:p>
            <a:pPr>
              <a:defRPr/>
            </a:pPr>
            <a:endParaRPr lang="en-US" altLang="zh-CN"/>
          </a:p>
        </p:txBody>
      </p:sp>
      <p:sp>
        <p:nvSpPr>
          <p:cNvPr id="4" name="灯片编号占位符 22"/>
          <p:cNvSpPr>
            <a:spLocks noGrp="1"/>
          </p:cNvSpPr>
          <p:nvPr>
            <p:ph type="sldNum" sz="quarter" idx="11"/>
          </p:nvPr>
        </p:nvSpPr>
        <p:spPr/>
        <p:txBody>
          <a:bodyPr/>
          <a:lstStyle>
            <a:lvl1pPr>
              <a:defRPr/>
            </a:lvl1pPr>
          </a:lstStyle>
          <a:p>
            <a:pPr>
              <a:defRPr/>
            </a:pPr>
            <a:fld id="{9BB44E28-5833-47AE-8A54-AADF2B3C6013}" type="slidenum">
              <a:rPr lang="en-US" altLang="zh-CN"/>
              <a:pPr>
                <a:defRPr/>
              </a:pPr>
              <a:t>‹#›</a:t>
            </a:fld>
            <a:endParaRPr lang="en-US" altLang="zh-CN"/>
          </a:p>
        </p:txBody>
      </p:sp>
    </p:spTree>
    <p:extLst>
      <p:ext uri="{BB962C8B-B14F-4D97-AF65-F5344CB8AC3E}">
        <p14:creationId xmlns:p14="http://schemas.microsoft.com/office/powerpoint/2010/main" val="1903336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3"/>
          <p:cNvSpPr>
            <a:spLocks noGrp="1"/>
          </p:cNvSpPr>
          <p:nvPr>
            <p:ph type="dt" sz="half" idx="10"/>
          </p:nvPr>
        </p:nvSpPr>
        <p:spPr/>
        <p:txBody>
          <a:bodyPr/>
          <a:lstStyle>
            <a:lvl1pPr>
              <a:defRPr/>
            </a:lvl1pPr>
          </a:lstStyle>
          <a:p>
            <a:pPr>
              <a:defRPr/>
            </a:pPr>
            <a:endParaRPr lang="en-US" altLang="zh-CN"/>
          </a:p>
        </p:txBody>
      </p:sp>
      <p:sp>
        <p:nvSpPr>
          <p:cNvPr id="3" name="灯片编号占位符 22"/>
          <p:cNvSpPr>
            <a:spLocks noGrp="1"/>
          </p:cNvSpPr>
          <p:nvPr>
            <p:ph type="sldNum" sz="quarter" idx="11"/>
          </p:nvPr>
        </p:nvSpPr>
        <p:spPr/>
        <p:txBody>
          <a:bodyPr/>
          <a:lstStyle>
            <a:lvl1pPr>
              <a:defRPr/>
            </a:lvl1pPr>
          </a:lstStyle>
          <a:p>
            <a:pPr>
              <a:defRPr/>
            </a:pPr>
            <a:fld id="{A98D20D3-C8C8-4A9B-B3F5-80E25B281A21}" type="slidenum">
              <a:rPr lang="en-US" altLang="zh-CN"/>
              <a:pPr>
                <a:defRPr/>
              </a:pPr>
              <a:t>‹#›</a:t>
            </a:fld>
            <a:endParaRPr lang="en-US" altLang="zh-CN"/>
          </a:p>
        </p:txBody>
      </p:sp>
    </p:spTree>
    <p:extLst>
      <p:ext uri="{BB962C8B-B14F-4D97-AF65-F5344CB8AC3E}">
        <p14:creationId xmlns:p14="http://schemas.microsoft.com/office/powerpoint/2010/main" val="131267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
        <p:nvSpPr>
          <p:cNvPr id="6" name="灯片编号占位符 22"/>
          <p:cNvSpPr>
            <a:spLocks noGrp="1"/>
          </p:cNvSpPr>
          <p:nvPr>
            <p:ph type="sldNum" sz="quarter" idx="11"/>
          </p:nvPr>
        </p:nvSpPr>
        <p:spPr/>
        <p:txBody>
          <a:bodyPr/>
          <a:lstStyle>
            <a:lvl1pPr>
              <a:defRPr/>
            </a:lvl1pPr>
          </a:lstStyle>
          <a:p>
            <a:pPr>
              <a:defRPr/>
            </a:pPr>
            <a:fld id="{A5D15F1F-B36A-494B-A6A9-56935C737810}" type="slidenum">
              <a:rPr lang="en-US" altLang="zh-CN"/>
              <a:pPr>
                <a:defRPr/>
              </a:pPr>
              <a:t>‹#›</a:t>
            </a:fld>
            <a:endParaRPr lang="en-US" altLang="zh-CN"/>
          </a:p>
        </p:txBody>
      </p:sp>
    </p:spTree>
    <p:extLst>
      <p:ext uri="{BB962C8B-B14F-4D97-AF65-F5344CB8AC3E}">
        <p14:creationId xmlns:p14="http://schemas.microsoft.com/office/powerpoint/2010/main" val="3477642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
        <p:nvSpPr>
          <p:cNvPr id="6" name="灯片编号占位符 22"/>
          <p:cNvSpPr>
            <a:spLocks noGrp="1"/>
          </p:cNvSpPr>
          <p:nvPr>
            <p:ph type="sldNum" sz="quarter" idx="11"/>
          </p:nvPr>
        </p:nvSpPr>
        <p:spPr/>
        <p:txBody>
          <a:bodyPr/>
          <a:lstStyle>
            <a:lvl1pPr>
              <a:defRPr/>
            </a:lvl1pPr>
          </a:lstStyle>
          <a:p>
            <a:pPr>
              <a:defRPr/>
            </a:pPr>
            <a:fld id="{413C5D28-78C6-4269-83B5-8D5F2F441AFB}" type="slidenum">
              <a:rPr lang="en-US" altLang="zh-CN"/>
              <a:pPr>
                <a:defRPr/>
              </a:pPr>
              <a:t>‹#›</a:t>
            </a:fld>
            <a:endParaRPr lang="en-US" altLang="zh-CN"/>
          </a:p>
        </p:txBody>
      </p:sp>
    </p:spTree>
    <p:extLst>
      <p:ext uri="{BB962C8B-B14F-4D97-AF65-F5344CB8AC3E}">
        <p14:creationId xmlns:p14="http://schemas.microsoft.com/office/powerpoint/2010/main" val="830190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21"/>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文本占位符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直接连接符 27"/>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9" name="直接连接符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等腰三角形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a:solidFill>
                <a:srgbClr val="FFFFFF"/>
              </a:solidFill>
              <a:cs typeface="Arial" charset="0"/>
            </a:endParaRPr>
          </a:p>
        </p:txBody>
      </p:sp>
      <p:sp>
        <p:nvSpPr>
          <p:cNvPr id="14" name="日期占位符 13"/>
          <p:cNvSpPr>
            <a:spLocks noGrp="1"/>
          </p:cNvSpPr>
          <p:nvPr>
            <p:ph type="dt" sz="half" idx="2"/>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sz="1400">
                <a:solidFill>
                  <a:schemeClr val="tx2"/>
                </a:solidFill>
                <a:latin typeface="Arial" charset="0"/>
                <a:ea typeface="+mn-ea"/>
                <a:cs typeface="Arial" charset="0"/>
              </a:defRPr>
            </a:lvl1pPr>
          </a:lstStyle>
          <a:p>
            <a:pPr>
              <a:defRPr/>
            </a:pPr>
            <a:endParaRPr lang="en-US" altLang="zh-CN"/>
          </a:p>
        </p:txBody>
      </p:sp>
      <p:sp>
        <p:nvSpPr>
          <p:cNvPr id="13" name="灯片编号占位符 22"/>
          <p:cNvSpPr>
            <a:spLocks noGrp="1"/>
          </p:cNvSpPr>
          <p:nvPr>
            <p:ph type="sldNum" sz="quarter" idx="4"/>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sz="1400">
                <a:solidFill>
                  <a:schemeClr val="tx2"/>
                </a:solidFill>
                <a:cs typeface="Arial" panose="020B0604020202020204" pitchFamily="34" charset="0"/>
              </a:defRPr>
            </a:lvl1pPr>
          </a:lstStyle>
          <a:p>
            <a:pPr>
              <a:defRPr/>
            </a:pPr>
            <a:fld id="{56F4DFE1-C8A6-477B-956E-EB5B4292329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32"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dt="0"/>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ea typeface="宋体" pitchFamily="2" charset="-122"/>
        </a:defRPr>
      </a:lvl2pPr>
      <a:lvl3pPr algn="l" rtl="0" eaLnBrk="0" fontAlgn="base" hangingPunct="0">
        <a:spcBef>
          <a:spcPct val="0"/>
        </a:spcBef>
        <a:spcAft>
          <a:spcPct val="0"/>
        </a:spcAft>
        <a:defRPr sz="3200">
          <a:solidFill>
            <a:schemeClr val="tx2"/>
          </a:solidFill>
          <a:latin typeface="Arial" charset="0"/>
          <a:ea typeface="宋体" pitchFamily="2" charset="-122"/>
        </a:defRPr>
      </a:lvl3pPr>
      <a:lvl4pPr algn="l" rtl="0" eaLnBrk="0" fontAlgn="base" hangingPunct="0">
        <a:spcBef>
          <a:spcPct val="0"/>
        </a:spcBef>
        <a:spcAft>
          <a:spcPct val="0"/>
        </a:spcAft>
        <a:defRPr sz="3200">
          <a:solidFill>
            <a:schemeClr val="tx2"/>
          </a:solidFill>
          <a:latin typeface="Arial" charset="0"/>
          <a:ea typeface="宋体" pitchFamily="2" charset="-122"/>
        </a:defRPr>
      </a:lvl4pPr>
      <a:lvl5pPr algn="l" rtl="0" eaLnBrk="0" fontAlgn="base" hangingPunct="0">
        <a:spcBef>
          <a:spcPct val="0"/>
        </a:spcBef>
        <a:spcAft>
          <a:spcPct val="0"/>
        </a:spcAft>
        <a:defRPr sz="3200">
          <a:solidFill>
            <a:schemeClr val="tx2"/>
          </a:solidFill>
          <a:latin typeface="Arial" charset="0"/>
          <a:ea typeface="宋体" pitchFamily="2" charset="-122"/>
        </a:defRPr>
      </a:lvl5pPr>
      <a:lvl6pPr marL="457200" algn="l" rtl="0" fontAlgn="base">
        <a:spcBef>
          <a:spcPct val="0"/>
        </a:spcBef>
        <a:spcAft>
          <a:spcPct val="0"/>
        </a:spcAft>
        <a:defRPr sz="3200">
          <a:solidFill>
            <a:schemeClr val="tx2"/>
          </a:solidFill>
          <a:latin typeface="Arial" charset="0"/>
          <a:ea typeface="宋体" pitchFamily="2" charset="-122"/>
        </a:defRPr>
      </a:lvl6pPr>
      <a:lvl7pPr marL="914400" algn="l" rtl="0" fontAlgn="base">
        <a:spcBef>
          <a:spcPct val="0"/>
        </a:spcBef>
        <a:spcAft>
          <a:spcPct val="0"/>
        </a:spcAft>
        <a:defRPr sz="3200">
          <a:solidFill>
            <a:schemeClr val="tx2"/>
          </a:solidFill>
          <a:latin typeface="Arial" charset="0"/>
          <a:ea typeface="宋体" pitchFamily="2" charset="-122"/>
        </a:defRPr>
      </a:lvl7pPr>
      <a:lvl8pPr marL="1371600" algn="l" rtl="0" fontAlgn="base">
        <a:spcBef>
          <a:spcPct val="0"/>
        </a:spcBef>
        <a:spcAft>
          <a:spcPct val="0"/>
        </a:spcAft>
        <a:defRPr sz="3200">
          <a:solidFill>
            <a:schemeClr val="tx2"/>
          </a:solidFill>
          <a:latin typeface="Arial" charset="0"/>
          <a:ea typeface="宋体" pitchFamily="2" charset="-122"/>
        </a:defRPr>
      </a:lvl8pPr>
      <a:lvl9pPr marL="1828800" algn="l" rtl="0" fontAlgn="base">
        <a:spcBef>
          <a:spcPct val="0"/>
        </a:spcBef>
        <a:spcAft>
          <a:spcPct val="0"/>
        </a:spcAft>
        <a:defRPr sz="3200">
          <a:solidFill>
            <a:schemeClr val="tx2"/>
          </a:solidFill>
          <a:latin typeface="Arial" charset="0"/>
          <a:ea typeface="宋体" pitchFamily="2" charset="-122"/>
        </a:defRPr>
      </a:lvl9pPr>
    </p:titleStyle>
    <p:body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8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sz="2400">
          <a:solidFill>
            <a:schemeClr val="tx2"/>
          </a:solidFill>
          <a:latin typeface="+mn-lt"/>
          <a:ea typeface="+mn-ea"/>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a:solidFill>
            <a:schemeClr val="tx1"/>
          </a:solidFill>
          <a:latin typeface="+mn-lt"/>
          <a:ea typeface="+mn-ea"/>
        </a:defRPr>
      </a:lvl3pPr>
      <a:lvl4pPr marL="1096963" indent="-228600" algn="l" rtl="0" eaLnBrk="0" fontAlgn="base" hangingPunct="0">
        <a:spcBef>
          <a:spcPts val="400"/>
        </a:spcBef>
        <a:spcAft>
          <a:spcPct val="0"/>
        </a:spcAft>
        <a:buClr>
          <a:srgbClr val="8BA2B4"/>
        </a:buClr>
        <a:buSzPct val="70000"/>
        <a:buFont typeface="Wingdings" panose="05000000000000000000" pitchFamily="2" charset="2"/>
        <a:buChar char=""/>
        <a:defRPr sz="2000">
          <a:solidFill>
            <a:schemeClr val="tx1"/>
          </a:solidFill>
          <a:latin typeface="+mn-lt"/>
          <a:ea typeface="+mn-ea"/>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mn-lt"/>
          <a:ea typeface="+mn-ea"/>
        </a:defRPr>
      </a:lvl5pPr>
      <a:lvl6pPr marL="18288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6pPr>
      <a:lvl7pPr marL="22860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7pPr>
      <a:lvl8pPr marL="27432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8pPr>
      <a:lvl9pPr marL="32004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p:txBody>
          <a:bodyPr/>
          <a:lstStyle/>
          <a:p>
            <a:pPr eaLnBrk="1" hangingPunct="1"/>
            <a:r>
              <a:rPr lang="en-US" altLang="zh-CN"/>
              <a:t>Linux</a:t>
            </a:r>
            <a:r>
              <a:rPr lang="zh-CN" altLang="en-US"/>
              <a:t>基础命令</a:t>
            </a:r>
          </a:p>
        </p:txBody>
      </p:sp>
      <p:sp>
        <p:nvSpPr>
          <p:cNvPr id="4099" name="Rectangle 3"/>
          <p:cNvSpPr>
            <a:spLocks noGrp="1"/>
          </p:cNvSpPr>
          <p:nvPr>
            <p:ph type="body" idx="1"/>
          </p:nvPr>
        </p:nvSpPr>
        <p:spPr/>
        <p:txBody>
          <a:bodyPr/>
          <a:lstStyle/>
          <a:p>
            <a:pPr algn="just" eaLnBrk="1" hangingPunct="1"/>
            <a:r>
              <a:rPr lang="en-US" altLang="zh-CN"/>
              <a:t>1  Linux</a:t>
            </a:r>
            <a:r>
              <a:rPr lang="zh-CN" altLang="en-US"/>
              <a:t>常用命令</a:t>
            </a:r>
          </a:p>
          <a:p>
            <a:pPr eaLnBrk="1" hangingPunct="1"/>
            <a:r>
              <a:rPr lang="en-US" altLang="zh-CN"/>
              <a:t>2  Linux</a:t>
            </a:r>
            <a:r>
              <a:rPr lang="zh-CN" altLang="en-US"/>
              <a:t>启动过程详解 </a:t>
            </a:r>
          </a:p>
          <a:p>
            <a:pPr algn="just" eaLnBrk="1" hangingPunct="1"/>
            <a:r>
              <a:rPr lang="en-US" altLang="zh-CN"/>
              <a:t>3  Linux</a:t>
            </a:r>
            <a:r>
              <a:rPr lang="zh-CN" altLang="en-US"/>
              <a:t>系统服务</a:t>
            </a:r>
          </a:p>
        </p:txBody>
      </p:sp>
      <p:sp>
        <p:nvSpPr>
          <p:cNvPr id="4100" name="Text Box 2"/>
          <p:cNvSpPr txBox="1">
            <a:spLocks noChangeArrowheads="1"/>
          </p:cNvSpPr>
          <p:nvPr/>
        </p:nvSpPr>
        <p:spPr bwMode="auto">
          <a:xfrm>
            <a:off x="6019800" y="1981200"/>
            <a:ext cx="1533525"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6000"/>
              <a:buFont typeface="Wingdings 3" panose="05040102010807070707" pitchFamily="18" charset="2"/>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ts val="500"/>
              </a:spcBef>
              <a:buClr>
                <a:schemeClr val="accent2"/>
              </a:buClr>
              <a:buSzPct val="76000"/>
              <a:buFont typeface="Wingdings 3" panose="05040102010807070707" pitchFamily="18" charset="2"/>
              <a:buChar char=""/>
              <a:defRPr sz="2400">
                <a:solidFill>
                  <a:schemeClr val="tx2"/>
                </a:solidFill>
                <a:latin typeface="Times New Roman" panose="02020603050405020304" pitchFamily="18" charset="0"/>
                <a:ea typeface="宋体" panose="0201060003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8900">
                <a:solidFill>
                  <a:srgbClr val="660066"/>
                </a:solidFill>
                <a:latin typeface="Arial" panose="020B0604020202020204" pitchFamily="34" charset="0"/>
              </a:rPr>
              <a:t>6</a:t>
            </a:r>
            <a:endParaRPr lang="en-US" altLang="zh-CN" sz="24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p:txBody>
          <a:bodyPr/>
          <a:lstStyle/>
          <a:p>
            <a:pPr eaLnBrk="1" hangingPunct="1"/>
            <a:r>
              <a:rPr lang="zh-CN" altLang="en-US"/>
              <a:t>进程管理命令</a:t>
            </a:r>
          </a:p>
        </p:txBody>
      </p:sp>
      <p:sp>
        <p:nvSpPr>
          <p:cNvPr id="20483" name="Rectangle 3"/>
          <p:cNvSpPr>
            <a:spLocks noGrp="1"/>
          </p:cNvSpPr>
          <p:nvPr>
            <p:ph type="body" idx="1"/>
          </p:nvPr>
        </p:nvSpPr>
        <p:spPr>
          <a:xfrm>
            <a:off x="457200" y="1143000"/>
            <a:ext cx="8229600" cy="4986338"/>
          </a:xfrm>
        </p:spPr>
        <p:txBody>
          <a:bodyPr/>
          <a:lstStyle/>
          <a:p>
            <a:pPr eaLnBrk="1" hangingPunct="1"/>
            <a:r>
              <a:rPr lang="en-US" altLang="zh-CN" b="1"/>
              <a:t>ps</a:t>
            </a:r>
            <a:r>
              <a:rPr lang="zh-CN" altLang="en-US"/>
              <a:t>：显示当前系统中由该用户运行的进程列表</a:t>
            </a:r>
          </a:p>
          <a:p>
            <a:pPr eaLnBrk="1" hangingPunct="1">
              <a:buFont typeface="Wingdings 3" panose="05040102010807070707" pitchFamily="18" charset="2"/>
              <a:buNone/>
            </a:pPr>
            <a:r>
              <a:rPr lang="zh-CN" altLang="en-US"/>
              <a:t>		</a:t>
            </a:r>
            <a:r>
              <a:rPr lang="en-US" altLang="zh-CN"/>
              <a:t>ps [</a:t>
            </a:r>
            <a:r>
              <a:rPr lang="zh-CN" altLang="en-US"/>
              <a:t>选项</a:t>
            </a:r>
            <a:r>
              <a:rPr lang="en-US" altLang="zh-CN"/>
              <a:t>]</a:t>
            </a:r>
          </a:p>
          <a:p>
            <a:pPr eaLnBrk="1" hangingPunct="1"/>
            <a:r>
              <a:rPr lang="en-US" altLang="zh-CN" b="1"/>
              <a:t>top</a:t>
            </a:r>
            <a:r>
              <a:rPr lang="zh-CN" altLang="en-US"/>
              <a:t>：动态显示系统中运行的程序（一般为每隔</a:t>
            </a:r>
            <a:r>
              <a:rPr lang="en-US" altLang="zh-CN"/>
              <a:t>5s</a:t>
            </a:r>
            <a:r>
              <a:rPr lang="zh-CN" altLang="en-US"/>
              <a:t>）	</a:t>
            </a:r>
            <a:r>
              <a:rPr lang="en-US" altLang="zh-CN"/>
              <a:t>top</a:t>
            </a:r>
          </a:p>
          <a:p>
            <a:pPr eaLnBrk="1" hangingPunct="1"/>
            <a:r>
              <a:rPr lang="en-US" altLang="zh-CN" b="1"/>
              <a:t>kill</a:t>
            </a:r>
            <a:r>
              <a:rPr lang="zh-CN" altLang="en-US"/>
              <a:t>：输出特定的信号给指定</a:t>
            </a:r>
            <a:r>
              <a:rPr lang="en-US" altLang="zh-CN"/>
              <a:t>PID</a:t>
            </a:r>
            <a:r>
              <a:rPr lang="zh-CN" altLang="en-US"/>
              <a:t>（进程号）的进程</a:t>
            </a:r>
          </a:p>
          <a:p>
            <a:pPr eaLnBrk="1" hangingPunct="1">
              <a:buFont typeface="Wingdings 3" panose="05040102010807070707" pitchFamily="18" charset="2"/>
              <a:buNone/>
            </a:pPr>
            <a:r>
              <a:rPr lang="zh-CN" altLang="en-US"/>
              <a:t>		</a:t>
            </a:r>
            <a:r>
              <a:rPr lang="en-US" altLang="zh-CN"/>
              <a:t>kill [</a:t>
            </a:r>
            <a:r>
              <a:rPr lang="zh-CN" altLang="en-US"/>
              <a:t>选项</a:t>
            </a:r>
            <a:r>
              <a:rPr lang="en-US" altLang="zh-CN"/>
              <a:t>] </a:t>
            </a:r>
            <a:r>
              <a:rPr lang="zh-CN" altLang="en-US"/>
              <a:t>进程号（</a:t>
            </a:r>
            <a:r>
              <a:rPr lang="en-US" altLang="zh-CN"/>
              <a:t>PID</a:t>
            </a:r>
            <a:r>
              <a:rPr lang="zh-CN" altLang="en-US"/>
              <a:t>）</a:t>
            </a:r>
            <a:endParaRPr lang="en-US" altLang="zh-CN"/>
          </a:p>
          <a:p>
            <a:pPr eaLnBrk="1" hangingPunct="1"/>
            <a:r>
              <a:rPr lang="en-US" altLang="zh-CN"/>
              <a:t>jobs</a:t>
            </a:r>
            <a:r>
              <a:rPr lang="zh-CN" altLang="en-US"/>
              <a:t>：列出后台运行任务</a:t>
            </a:r>
            <a:endParaRPr lang="en-US" altLang="zh-CN"/>
          </a:p>
          <a:p>
            <a:pPr eaLnBrk="1" hangingPunct="1"/>
            <a:r>
              <a:rPr lang="en-US" altLang="zh-CN"/>
              <a:t>Ctrl+z</a:t>
            </a:r>
            <a:r>
              <a:rPr lang="zh-CN" altLang="en-US"/>
              <a:t>：将当前前台任务放到后台，并且暂停</a:t>
            </a:r>
            <a:endParaRPr lang="en-US" altLang="zh-CN"/>
          </a:p>
          <a:p>
            <a:pPr eaLnBrk="1" hangingPunct="1"/>
            <a:r>
              <a:rPr lang="en-US" altLang="zh-CN"/>
              <a:t>bg</a:t>
            </a:r>
            <a:r>
              <a:rPr lang="zh-CN" altLang="en-US"/>
              <a:t>：将一个后台暂停的命令变成后台继续执行</a:t>
            </a:r>
            <a:endParaRPr lang="en-US" altLang="zh-CN"/>
          </a:p>
          <a:p>
            <a:pPr eaLnBrk="1" hangingPunct="1"/>
            <a:r>
              <a:rPr lang="en-US" altLang="zh-CN"/>
              <a:t>fg</a:t>
            </a:r>
            <a:r>
              <a:rPr lang="zh-CN" altLang="en-US"/>
              <a:t>：将后台中的命令调至前台运行</a:t>
            </a:r>
            <a:endParaRPr lang="en-US" altLang="zh-CN"/>
          </a:p>
          <a:p>
            <a:pPr eaLnBrk="1" hangingPunct="1">
              <a:buFont typeface="Wingdings 3" panose="05040102010807070707" pitchFamily="18" charset="2"/>
              <a:buNone/>
            </a:pP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a:lstStyle/>
          <a:p>
            <a:pPr eaLnBrk="1" hangingPunct="1"/>
            <a:r>
              <a:rPr lang="zh-CN" altLang="en-US"/>
              <a:t>系统信息</a:t>
            </a:r>
          </a:p>
        </p:txBody>
      </p:sp>
      <p:sp>
        <p:nvSpPr>
          <p:cNvPr id="22531" name="Rectangle 3"/>
          <p:cNvSpPr>
            <a:spLocks noGrp="1"/>
          </p:cNvSpPr>
          <p:nvPr>
            <p:ph type="body" idx="1"/>
          </p:nvPr>
        </p:nvSpPr>
        <p:spPr/>
        <p:txBody>
          <a:bodyPr/>
          <a:lstStyle/>
          <a:p>
            <a:pPr eaLnBrk="1" hangingPunct="1"/>
            <a:r>
              <a:rPr lang="en-US" altLang="zh-CN" b="1"/>
              <a:t>date</a:t>
            </a:r>
            <a:r>
              <a:rPr lang="zh-CN" altLang="en-US"/>
              <a:t>：显示当前日期和时间</a:t>
            </a:r>
            <a:endParaRPr lang="en-US" altLang="zh-CN"/>
          </a:p>
          <a:p>
            <a:pPr eaLnBrk="1" hangingPunct="1"/>
            <a:r>
              <a:rPr lang="en-US" altLang="zh-CN"/>
              <a:t>cal</a:t>
            </a:r>
            <a:r>
              <a:rPr lang="zh-CN" altLang="en-US"/>
              <a:t>：显示当月日历</a:t>
            </a:r>
            <a:endParaRPr lang="en-US" altLang="zh-CN"/>
          </a:p>
          <a:p>
            <a:pPr eaLnBrk="1" hangingPunct="1"/>
            <a:r>
              <a:rPr lang="en-US" altLang="zh-CN"/>
              <a:t>uptime</a:t>
            </a:r>
            <a:r>
              <a:rPr lang="zh-CN" altLang="en-US"/>
              <a:t>：显示系统运行持续时间</a:t>
            </a:r>
            <a:endParaRPr lang="en-US" altLang="zh-CN"/>
          </a:p>
          <a:p>
            <a:pPr eaLnBrk="1" hangingPunct="1"/>
            <a:r>
              <a:rPr lang="en-US" altLang="zh-CN" b="1"/>
              <a:t>passwd</a:t>
            </a:r>
            <a:r>
              <a:rPr lang="zh-CN" altLang="en-US"/>
              <a:t>：设置账号密码</a:t>
            </a:r>
          </a:p>
          <a:p>
            <a:pPr eaLnBrk="1" hangingPunct="1">
              <a:buFont typeface="Wingdings 3" panose="05040102010807070707" pitchFamily="18" charset="2"/>
              <a:buNone/>
            </a:pPr>
            <a:r>
              <a:rPr lang="zh-CN" altLang="en-US"/>
              <a:t>		</a:t>
            </a:r>
            <a:r>
              <a:rPr lang="en-US" altLang="zh-CN"/>
              <a:t>passwd [</a:t>
            </a:r>
            <a:r>
              <a:rPr lang="zh-CN" altLang="en-US"/>
              <a:t>对应账号</a:t>
            </a:r>
            <a:r>
              <a:rPr lang="en-US" altLang="zh-CN"/>
              <a:t>]</a:t>
            </a:r>
          </a:p>
          <a:p>
            <a:pPr eaLnBrk="1" hangingPunct="1"/>
            <a:r>
              <a:rPr lang="en-US" altLang="zh-CN" b="1"/>
              <a:t>who</a:t>
            </a:r>
            <a:r>
              <a:rPr lang="zh-CN" altLang="en-US"/>
              <a:t>：显示登录到系统的所有用户</a:t>
            </a:r>
            <a:endParaRPr lang="en-US" altLang="zh-CN"/>
          </a:p>
          <a:p>
            <a:pPr lvl="1" eaLnBrk="1" hangingPunct="1"/>
            <a:r>
              <a:rPr lang="en-US" altLang="zh-CN"/>
              <a:t>w</a:t>
            </a:r>
            <a:r>
              <a:rPr lang="zh-CN" altLang="en-US"/>
              <a:t>：长格式显示登录用户</a:t>
            </a:r>
            <a:endParaRPr lang="en-US" altLang="zh-CN"/>
          </a:p>
          <a:p>
            <a:pPr lvl="1" eaLnBrk="1" hangingPunct="1"/>
            <a:r>
              <a:rPr lang="en-US" altLang="zh-CN"/>
              <a:t>whoami</a:t>
            </a:r>
            <a:r>
              <a:rPr lang="zh-CN" altLang="en-US"/>
              <a:t>：显示当前用户登录信息</a:t>
            </a:r>
            <a:endParaRPr lang="en-US" altLang="zh-CN"/>
          </a:p>
          <a:p>
            <a:pPr eaLnBrk="1" hangingPunct="1"/>
            <a:r>
              <a:rPr lang="en-US" altLang="zh-CN"/>
              <a:t>cat /proc/cpuinfo</a:t>
            </a:r>
            <a:r>
              <a:rPr lang="zh-CN" altLang="en-US"/>
              <a:t>：显示</a:t>
            </a:r>
            <a:r>
              <a:rPr lang="en-US" altLang="zh-CN"/>
              <a:t>CPU</a:t>
            </a:r>
            <a:r>
              <a:rPr lang="zh-CN" altLang="en-US"/>
              <a:t>信息</a:t>
            </a:r>
            <a:endParaRPr lang="en-US" altLang="zh-CN"/>
          </a:p>
          <a:p>
            <a:pPr eaLnBrk="1" hangingPunct="1"/>
            <a:r>
              <a:rPr lang="en-US" altLang="zh-CN"/>
              <a:t>cat /proc/meminfo</a:t>
            </a:r>
            <a:r>
              <a:rPr lang="zh-CN" altLang="en-US"/>
              <a:t>：显示内存信息</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p:txBody>
          <a:bodyPr/>
          <a:lstStyle/>
          <a:p>
            <a:pPr eaLnBrk="1" hangingPunct="1"/>
            <a:r>
              <a:rPr lang="zh-CN" altLang="en-US"/>
              <a:t>系统信息</a:t>
            </a:r>
            <a:r>
              <a:rPr lang="en-US" altLang="zh-CN"/>
              <a:t>-</a:t>
            </a:r>
            <a:r>
              <a:rPr lang="zh-CN" altLang="en-US"/>
              <a:t>磁盘相关</a:t>
            </a:r>
          </a:p>
        </p:txBody>
      </p:sp>
      <p:sp>
        <p:nvSpPr>
          <p:cNvPr id="24579" name="Rectangle 3"/>
          <p:cNvSpPr>
            <a:spLocks noGrp="1"/>
          </p:cNvSpPr>
          <p:nvPr>
            <p:ph type="body" idx="1"/>
          </p:nvPr>
        </p:nvSpPr>
        <p:spPr/>
        <p:txBody>
          <a:bodyPr/>
          <a:lstStyle/>
          <a:p>
            <a:pPr eaLnBrk="1" hangingPunct="1"/>
            <a:r>
              <a:rPr lang="en-US" altLang="zh-CN"/>
              <a:t>df </a:t>
            </a:r>
            <a:r>
              <a:rPr lang="zh-CN" altLang="en-US"/>
              <a:t>：查看文件系统的磁盘空间占用情况</a:t>
            </a:r>
          </a:p>
          <a:p>
            <a:pPr eaLnBrk="1" hangingPunct="1">
              <a:buFont typeface="Wingdings 3" panose="05040102010807070707" pitchFamily="18" charset="2"/>
              <a:buNone/>
            </a:pPr>
            <a:r>
              <a:rPr lang="zh-CN" altLang="en-US"/>
              <a:t>		</a:t>
            </a:r>
            <a:r>
              <a:rPr lang="en-US" altLang="zh-CN"/>
              <a:t>df [</a:t>
            </a:r>
            <a:r>
              <a:rPr lang="zh-CN" altLang="en-US"/>
              <a:t>选项</a:t>
            </a:r>
            <a:r>
              <a:rPr lang="en-US" altLang="zh-CN"/>
              <a:t>]</a:t>
            </a:r>
          </a:p>
          <a:p>
            <a:pPr eaLnBrk="1" hangingPunct="1"/>
            <a:r>
              <a:rPr lang="en-US" altLang="zh-CN"/>
              <a:t>du </a:t>
            </a:r>
            <a:r>
              <a:rPr lang="zh-CN" altLang="en-US"/>
              <a:t>：统计目录（或文件）所占磁盘空间的大小</a:t>
            </a:r>
          </a:p>
          <a:p>
            <a:pPr eaLnBrk="1" hangingPunct="1">
              <a:buFont typeface="Wingdings 3" panose="05040102010807070707" pitchFamily="18" charset="2"/>
              <a:buNone/>
            </a:pPr>
            <a:r>
              <a:rPr lang="zh-CN" altLang="en-US"/>
              <a:t>		</a:t>
            </a:r>
            <a:r>
              <a:rPr lang="en-US" altLang="zh-CN"/>
              <a:t>du [</a:t>
            </a:r>
            <a:r>
              <a:rPr lang="zh-CN" altLang="en-US"/>
              <a:t>选项</a:t>
            </a:r>
            <a:r>
              <a:rPr lang="en-US" altLang="zh-CN"/>
              <a:t>] </a:t>
            </a:r>
            <a:r>
              <a:rPr lang="zh-CN" altLang="en-US"/>
              <a:t>目录</a:t>
            </a:r>
            <a:endParaRPr lang="en-US" altLang="zh-CN"/>
          </a:p>
          <a:p>
            <a:pPr eaLnBrk="1" hangingPunct="1"/>
            <a:r>
              <a:rPr lang="en-US" altLang="zh-CN"/>
              <a:t>fdisk </a:t>
            </a:r>
            <a:r>
              <a:rPr lang="zh-CN" altLang="en-US"/>
              <a:t>：查看硬盘分区情况及对硬盘进行分区管理</a:t>
            </a:r>
          </a:p>
          <a:p>
            <a:pPr eaLnBrk="1" hangingPunct="1">
              <a:buFont typeface="Wingdings 3" panose="05040102010807070707" pitchFamily="18" charset="2"/>
              <a:buNone/>
            </a:pPr>
            <a:r>
              <a:rPr lang="zh-CN" altLang="en-US"/>
              <a:t>		</a:t>
            </a:r>
            <a:r>
              <a:rPr lang="en-US" altLang="zh-CN"/>
              <a:t>fdisk [-l]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p:txBody>
          <a:bodyPr/>
          <a:lstStyle/>
          <a:p>
            <a:pPr eaLnBrk="1" hangingPunct="1"/>
            <a:r>
              <a:rPr lang="zh-CN" altLang="en-US"/>
              <a:t>文件系统挂载命令</a:t>
            </a:r>
            <a:r>
              <a:rPr lang="zh-CN" altLang="en-US" b="1"/>
              <a:t>（</a:t>
            </a:r>
            <a:r>
              <a:rPr lang="en-US" altLang="zh-CN"/>
              <a:t>mount</a:t>
            </a:r>
            <a:r>
              <a:rPr lang="zh-CN" altLang="en-US" b="1"/>
              <a:t>）</a:t>
            </a:r>
            <a:r>
              <a:rPr lang="zh-CN" altLang="en-US"/>
              <a:t> </a:t>
            </a:r>
          </a:p>
        </p:txBody>
      </p:sp>
      <p:sp>
        <p:nvSpPr>
          <p:cNvPr id="26627" name="Rectangle 3"/>
          <p:cNvSpPr>
            <a:spLocks noGrp="1"/>
          </p:cNvSpPr>
          <p:nvPr>
            <p:ph type="body" idx="1"/>
          </p:nvPr>
        </p:nvSpPr>
        <p:spPr/>
        <p:txBody>
          <a:bodyPr/>
          <a:lstStyle/>
          <a:p>
            <a:pPr eaLnBrk="1" hangingPunct="1"/>
            <a:r>
              <a:rPr lang="zh-CN" altLang="en-US" sz="2400"/>
              <a:t>（</a:t>
            </a:r>
            <a:r>
              <a:rPr lang="en-US" altLang="zh-CN" sz="2400"/>
              <a:t>1</a:t>
            </a:r>
            <a:r>
              <a:rPr lang="zh-CN" altLang="en-US" sz="2400"/>
              <a:t>）作用</a:t>
            </a:r>
          </a:p>
          <a:p>
            <a:pPr eaLnBrk="1" hangingPunct="1">
              <a:buFont typeface="Wingdings 3" panose="05040102010807070707" pitchFamily="18" charset="2"/>
              <a:buNone/>
            </a:pPr>
            <a:r>
              <a:rPr lang="zh-CN" altLang="en-US" sz="2400"/>
              <a:t>		挂载文件系统，它的使用权限是超级用户或</a:t>
            </a:r>
            <a:r>
              <a:rPr lang="en-US" altLang="zh-CN" sz="2400"/>
              <a:t>/etc/fstab</a:t>
            </a:r>
            <a:r>
              <a:rPr lang="zh-CN" altLang="en-US" sz="2400"/>
              <a:t>中允许的使用者。挂载是指把分区和目录对应的过程，而挂载点是指挂载在文件树中的位置。</a:t>
            </a:r>
            <a:r>
              <a:rPr lang="en-US" altLang="zh-CN" sz="2400"/>
              <a:t>mount</a:t>
            </a:r>
            <a:r>
              <a:rPr lang="zh-CN" altLang="en-US" sz="2400"/>
              <a:t>命令就可以把文件系统挂载到相应的目录下，并且由于</a:t>
            </a:r>
            <a:r>
              <a:rPr lang="en-US" altLang="zh-CN" sz="2400"/>
              <a:t>Linux</a:t>
            </a:r>
            <a:r>
              <a:rPr lang="zh-CN" altLang="en-US" sz="2400"/>
              <a:t>中把设备都当作文件一样使用，因此，</a:t>
            </a:r>
            <a:r>
              <a:rPr lang="en-US" altLang="zh-CN" sz="2400"/>
              <a:t>mount</a:t>
            </a:r>
            <a:r>
              <a:rPr lang="zh-CN" altLang="en-US" sz="2400"/>
              <a:t>命令也可以挂载不同的设备。通常，在</a:t>
            </a:r>
            <a:r>
              <a:rPr lang="en-US" altLang="zh-CN" sz="2400"/>
              <a:t>Linux</a:t>
            </a:r>
            <a:r>
              <a:rPr lang="zh-CN" altLang="en-US" sz="2400"/>
              <a:t>下</a:t>
            </a:r>
            <a:r>
              <a:rPr lang="zh-CN" altLang="en-US" sz="2400">
                <a:latin typeface="Arial" panose="020B0604020202020204" pitchFamily="34" charset="0"/>
              </a:rPr>
              <a:t>“</a:t>
            </a:r>
            <a:r>
              <a:rPr lang="en-US" altLang="zh-CN" sz="2400"/>
              <a:t>/mnt</a:t>
            </a:r>
            <a:r>
              <a:rPr lang="en-US" altLang="zh-CN" sz="2400">
                <a:latin typeface="Arial" panose="020B0604020202020204" pitchFamily="34" charset="0"/>
              </a:rPr>
              <a:t>”</a:t>
            </a:r>
            <a:r>
              <a:rPr lang="zh-CN" altLang="en-US" sz="2400"/>
              <a:t>目录是专门用于挂载不同的文件系统的，它可以在该目录下新建不同的子目录来挂载不同的设备文件系统。</a:t>
            </a:r>
          </a:p>
          <a:p>
            <a:pPr eaLnBrk="1" hangingPunct="1"/>
            <a:r>
              <a:rPr lang="zh-CN" altLang="en-US" sz="2400"/>
              <a:t>（</a:t>
            </a:r>
            <a:r>
              <a:rPr lang="en-US" altLang="zh-CN" sz="2400"/>
              <a:t>2</a:t>
            </a:r>
            <a:r>
              <a:rPr lang="zh-CN" altLang="en-US" sz="2400"/>
              <a:t>）格式</a:t>
            </a:r>
          </a:p>
          <a:p>
            <a:pPr eaLnBrk="1" hangingPunct="1">
              <a:buFont typeface="Wingdings 3" panose="05040102010807070707" pitchFamily="18" charset="2"/>
              <a:buNone/>
            </a:pPr>
            <a:r>
              <a:rPr lang="zh-CN" altLang="en-US" sz="2400"/>
              <a:t>		</a:t>
            </a:r>
            <a:r>
              <a:rPr lang="en-US" altLang="zh-CN" sz="2400"/>
              <a:t>mount [</a:t>
            </a:r>
            <a:r>
              <a:rPr lang="zh-CN" altLang="en-US" sz="2400"/>
              <a:t>选项</a:t>
            </a:r>
            <a:r>
              <a:rPr lang="en-US" altLang="zh-CN" sz="2400"/>
              <a:t>] [</a:t>
            </a:r>
            <a:r>
              <a:rPr lang="zh-CN" altLang="en-US" sz="2400"/>
              <a:t>类型</a:t>
            </a:r>
            <a:r>
              <a:rPr lang="en-US" altLang="zh-CN" sz="2400"/>
              <a:t>] </a:t>
            </a:r>
            <a:r>
              <a:rPr lang="zh-CN" altLang="en-US" sz="2400"/>
              <a:t>设备文件名 挂载点目录</a:t>
            </a:r>
          </a:p>
          <a:p>
            <a:pPr eaLnBrk="1" hangingPunct="1">
              <a:buFont typeface="Wingdings 3" panose="05040102010807070707" pitchFamily="18" charset="2"/>
              <a:buNone/>
            </a:pPr>
            <a:r>
              <a:rPr lang="zh-CN" altLang="en-US" sz="2400"/>
              <a:t>	其中的类型是指设备文件的类型。</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p:txBody>
          <a:bodyPr/>
          <a:lstStyle/>
          <a:p>
            <a:pPr eaLnBrk="1" hangingPunct="1"/>
            <a:endParaRPr lang="zh-CN" altLang="zh-CN"/>
          </a:p>
        </p:txBody>
      </p:sp>
      <p:sp>
        <p:nvSpPr>
          <p:cNvPr id="28675" name="Rectangle 3"/>
          <p:cNvSpPr>
            <a:spLocks noGrp="1"/>
          </p:cNvSpPr>
          <p:nvPr>
            <p:ph type="body" idx="1"/>
          </p:nvPr>
        </p:nvSpPr>
        <p:spPr/>
        <p:txBody>
          <a:bodyPr/>
          <a:lstStyle/>
          <a:p>
            <a:pPr eaLnBrk="1" hangingPunct="1"/>
            <a:r>
              <a:rPr lang="zh-CN" altLang="en-US"/>
              <a:t>（</a:t>
            </a:r>
            <a:r>
              <a:rPr lang="en-US" altLang="zh-CN"/>
              <a:t>3</a:t>
            </a:r>
            <a:r>
              <a:rPr lang="zh-CN" altLang="en-US"/>
              <a:t>）常见参数</a:t>
            </a:r>
          </a:p>
          <a:p>
            <a:pPr eaLnBrk="1" hangingPunct="1">
              <a:buFont typeface="Wingdings 3" panose="05040102010807070707" pitchFamily="18" charset="2"/>
              <a:buNone/>
            </a:pPr>
            <a:r>
              <a:rPr lang="zh-CN" altLang="en-US"/>
              <a:t>	</a:t>
            </a:r>
            <a:r>
              <a:rPr lang="en-US" altLang="zh-CN"/>
              <a:t>-a</a:t>
            </a:r>
            <a:r>
              <a:rPr lang="zh-CN" altLang="en-US"/>
              <a:t>：依照</a:t>
            </a:r>
            <a:r>
              <a:rPr lang="en-US" altLang="zh-CN"/>
              <a:t>/etc/fstab</a:t>
            </a:r>
            <a:r>
              <a:rPr lang="zh-CN" altLang="en-US"/>
              <a:t>的内容装载所有相关的硬盘</a:t>
            </a:r>
          </a:p>
          <a:p>
            <a:pPr eaLnBrk="1" hangingPunct="1">
              <a:buFont typeface="Wingdings 3" panose="05040102010807070707" pitchFamily="18" charset="2"/>
              <a:buNone/>
            </a:pPr>
            <a:r>
              <a:rPr lang="zh-CN" altLang="en-US"/>
              <a:t>	</a:t>
            </a:r>
            <a:r>
              <a:rPr lang="en-US" altLang="zh-CN"/>
              <a:t>-l</a:t>
            </a:r>
            <a:r>
              <a:rPr lang="zh-CN" altLang="en-US"/>
              <a:t>：列出当前已挂载的设备、文件系统名称和挂载点</a:t>
            </a:r>
          </a:p>
          <a:p>
            <a:pPr eaLnBrk="1" hangingPunct="1">
              <a:buFont typeface="Wingdings 3" panose="05040102010807070707" pitchFamily="18" charset="2"/>
              <a:buNone/>
            </a:pPr>
            <a:r>
              <a:rPr lang="zh-CN" altLang="en-US"/>
              <a:t>	</a:t>
            </a:r>
            <a:r>
              <a:rPr lang="en-US" altLang="zh-CN"/>
              <a:t>-t</a:t>
            </a:r>
            <a:r>
              <a:rPr lang="zh-CN" altLang="en-US"/>
              <a:t>： 类型将后面的设备以指定类型的文件格式装载到挂载点上。常见的类型有前面介绍过的几种：</a:t>
            </a:r>
            <a:r>
              <a:rPr lang="en-US" altLang="zh-CN"/>
              <a:t>vfat</a:t>
            </a:r>
            <a:r>
              <a:rPr lang="zh-CN" altLang="en-US"/>
              <a:t>、</a:t>
            </a:r>
            <a:r>
              <a:rPr lang="en-US" altLang="zh-CN"/>
              <a:t>ext3</a:t>
            </a:r>
            <a:r>
              <a:rPr lang="zh-CN" altLang="en-US"/>
              <a:t>、</a:t>
            </a:r>
            <a:r>
              <a:rPr lang="en-US" altLang="zh-CN"/>
              <a:t>ext2</a:t>
            </a:r>
            <a:r>
              <a:rPr lang="zh-CN" altLang="en-US"/>
              <a:t>、</a:t>
            </a:r>
            <a:r>
              <a:rPr lang="en-US" altLang="zh-CN"/>
              <a:t>iso9660</a:t>
            </a:r>
            <a:r>
              <a:rPr lang="zh-CN" altLang="en-US"/>
              <a:t>、</a:t>
            </a:r>
            <a:r>
              <a:rPr lang="en-US" altLang="zh-CN"/>
              <a:t>nfs</a:t>
            </a:r>
            <a:r>
              <a:rPr lang="zh-CN" altLang="en-US"/>
              <a:t>等</a:t>
            </a:r>
          </a:p>
          <a:p>
            <a:pPr eaLnBrk="1" hangingPunct="1">
              <a:buFont typeface="Wingdings 3" panose="05040102010807070707" pitchFamily="18" charset="2"/>
              <a:buNone/>
            </a:pPr>
            <a:r>
              <a:rPr lang="zh-CN" altLang="en-US"/>
              <a:t>	</a:t>
            </a:r>
            <a:r>
              <a:rPr lang="en-US" altLang="zh-CN"/>
              <a:t>-f</a:t>
            </a:r>
            <a:r>
              <a:rPr lang="zh-CN" altLang="en-US"/>
              <a:t>：通常用于除错。它会使</a:t>
            </a:r>
            <a:r>
              <a:rPr lang="en-US" altLang="zh-CN"/>
              <a:t>mount</a:t>
            </a:r>
            <a:r>
              <a:rPr lang="zh-CN" altLang="en-US"/>
              <a:t>不执行实际挂上的动作，而是模拟整个挂上的过程，通常会和</a:t>
            </a:r>
            <a:r>
              <a:rPr lang="en-US" altLang="zh-CN"/>
              <a:t>-v</a:t>
            </a:r>
            <a:r>
              <a:rPr lang="zh-CN" altLang="en-US"/>
              <a:t>一起使用</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p:txBody>
          <a:bodyPr/>
          <a:lstStyle/>
          <a:p>
            <a:pPr eaLnBrk="1" hangingPunct="1"/>
            <a:r>
              <a:rPr lang="zh-CN" altLang="en-US"/>
              <a:t>系统信息</a:t>
            </a:r>
          </a:p>
        </p:txBody>
      </p:sp>
      <p:sp>
        <p:nvSpPr>
          <p:cNvPr id="30723" name="Rectangle 3"/>
          <p:cNvSpPr>
            <a:spLocks noGrp="1"/>
          </p:cNvSpPr>
          <p:nvPr>
            <p:ph type="body" idx="1"/>
          </p:nvPr>
        </p:nvSpPr>
        <p:spPr/>
        <p:txBody>
          <a:bodyPr/>
          <a:lstStyle/>
          <a:p>
            <a:pPr eaLnBrk="1" hangingPunct="1">
              <a:lnSpc>
                <a:spcPct val="90000"/>
              </a:lnSpc>
            </a:pPr>
            <a:r>
              <a:rPr lang="en-US" altLang="zh-CN"/>
              <a:t>shutdown</a:t>
            </a:r>
            <a:r>
              <a:rPr lang="zh-CN" altLang="en-US"/>
              <a:t>：关闭或重启</a:t>
            </a:r>
            <a:r>
              <a:rPr lang="en-US" altLang="zh-CN"/>
              <a:t>Linux</a:t>
            </a:r>
            <a:r>
              <a:rPr lang="zh-CN" altLang="en-US"/>
              <a:t>系统</a:t>
            </a:r>
          </a:p>
          <a:p>
            <a:pPr eaLnBrk="1" hangingPunct="1">
              <a:lnSpc>
                <a:spcPct val="90000"/>
              </a:lnSpc>
              <a:buFont typeface="Wingdings 3" panose="05040102010807070707" pitchFamily="18" charset="2"/>
              <a:buNone/>
            </a:pPr>
            <a:r>
              <a:rPr lang="zh-CN" altLang="en-US"/>
              <a:t>		</a:t>
            </a:r>
            <a:r>
              <a:rPr lang="en-US" altLang="zh-CN"/>
              <a:t>shutdown [</a:t>
            </a:r>
            <a:r>
              <a:rPr lang="zh-CN" altLang="en-US"/>
              <a:t>选项</a:t>
            </a:r>
            <a:r>
              <a:rPr lang="en-US" altLang="zh-CN"/>
              <a:t>] [</a:t>
            </a:r>
            <a:r>
              <a:rPr lang="zh-CN" altLang="en-US"/>
              <a:t>时间</a:t>
            </a:r>
            <a:r>
              <a:rPr lang="en-US" altLang="zh-CN"/>
              <a:t>]</a:t>
            </a:r>
          </a:p>
          <a:p>
            <a:pPr eaLnBrk="1" hangingPunct="1">
              <a:lnSpc>
                <a:spcPct val="90000"/>
              </a:lnSpc>
              <a:buFont typeface="Wingdings 3" panose="05040102010807070707" pitchFamily="18" charset="2"/>
              <a:buNone/>
            </a:pPr>
            <a:r>
              <a:rPr lang="en-US" altLang="zh-CN"/>
              <a:t>		shutdown –y –g0</a:t>
            </a:r>
          </a:p>
          <a:p>
            <a:pPr eaLnBrk="1" hangingPunct="1">
              <a:lnSpc>
                <a:spcPct val="90000"/>
              </a:lnSpc>
              <a:buFont typeface="Wingdings 3" panose="05040102010807070707" pitchFamily="18" charset="2"/>
              <a:buNone/>
            </a:pPr>
            <a:r>
              <a:rPr lang="en-US" altLang="zh-CN"/>
              <a:t>		init 0</a:t>
            </a:r>
          </a:p>
          <a:p>
            <a:pPr eaLnBrk="1" hangingPunct="1">
              <a:lnSpc>
                <a:spcPct val="90000"/>
              </a:lnSpc>
              <a:buFont typeface="Wingdings 3" panose="05040102010807070707" pitchFamily="18" charset="2"/>
              <a:buNone/>
            </a:pPr>
            <a:r>
              <a:rPr lang="en-US" altLang="zh-CN"/>
              <a:t>		poweroff</a:t>
            </a:r>
          </a:p>
          <a:p>
            <a:pPr eaLnBrk="1" hangingPunct="1">
              <a:lnSpc>
                <a:spcPct val="90000"/>
              </a:lnSpc>
              <a:buFont typeface="Wingdings 3" panose="05040102010807070707" pitchFamily="18" charset="2"/>
              <a:buNone/>
            </a:pPr>
            <a:r>
              <a:rPr lang="en-US" altLang="zh-CN"/>
              <a:t>		halt</a:t>
            </a:r>
          </a:p>
          <a:p>
            <a:pPr eaLnBrk="1" hangingPunct="1">
              <a:lnSpc>
                <a:spcPct val="90000"/>
              </a:lnSpc>
              <a:buFont typeface="Wingdings 3" panose="05040102010807070707" pitchFamily="18" charset="2"/>
              <a:buNone/>
            </a:pPr>
            <a:r>
              <a:rPr lang="en-US" altLang="zh-CN"/>
              <a:t>		reboot</a:t>
            </a:r>
          </a:p>
          <a:p>
            <a:pPr eaLnBrk="1" hangingPunct="1">
              <a:lnSpc>
                <a:spcPct val="90000"/>
              </a:lnSpc>
              <a:buFont typeface="Wingdings 3" panose="05040102010807070707" pitchFamily="18" charset="2"/>
              <a:buNone/>
            </a:pPr>
            <a:r>
              <a:rPr lang="en-US" altLang="zh-CN"/>
              <a:t>		init 6</a:t>
            </a:r>
          </a:p>
          <a:p>
            <a:pPr eaLnBrk="1" hangingPunct="1">
              <a:lnSpc>
                <a:spcPct val="90000"/>
              </a:lnSpc>
            </a:pPr>
            <a:r>
              <a:rPr lang="en-US" altLang="zh-CN"/>
              <a:t>crontab</a:t>
            </a:r>
            <a:r>
              <a:rPr lang="zh-CN" altLang="en-US"/>
              <a:t>：循环执行例行性命令</a:t>
            </a:r>
          </a:p>
          <a:p>
            <a:pPr eaLnBrk="1" hangingPunct="1">
              <a:lnSpc>
                <a:spcPct val="90000"/>
              </a:lnSpc>
              <a:buFont typeface="Wingdings 3" panose="05040102010807070707" pitchFamily="18" charset="2"/>
              <a:buNone/>
            </a:pPr>
            <a:r>
              <a:rPr lang="zh-CN" altLang="en-US"/>
              <a:t>		</a:t>
            </a:r>
            <a:r>
              <a:rPr lang="en-US" altLang="zh-CN"/>
              <a:t>crontab [</a:t>
            </a:r>
            <a:r>
              <a:rPr lang="zh-CN" altLang="en-US"/>
              <a:t>选项</a:t>
            </a:r>
            <a:r>
              <a:rPr lang="en-US" altLang="zh-CN"/>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pPr eaLnBrk="1" hangingPunct="1"/>
            <a:r>
              <a:rPr lang="zh-CN" altLang="en-US"/>
              <a:t>压缩打包相关命令 （</a:t>
            </a:r>
            <a:r>
              <a:rPr lang="en-US" altLang="zh-CN"/>
              <a:t>1</a:t>
            </a:r>
            <a:r>
              <a:rPr lang="zh-CN" altLang="en-US"/>
              <a:t>）</a:t>
            </a:r>
          </a:p>
        </p:txBody>
      </p:sp>
      <p:sp>
        <p:nvSpPr>
          <p:cNvPr id="32771" name="Rectangle 3"/>
          <p:cNvSpPr>
            <a:spLocks noGrp="1"/>
          </p:cNvSpPr>
          <p:nvPr>
            <p:ph type="body" idx="1"/>
          </p:nvPr>
        </p:nvSpPr>
        <p:spPr/>
        <p:txBody>
          <a:bodyPr/>
          <a:lstStyle/>
          <a:p>
            <a:pPr eaLnBrk="1" hangingPunct="1"/>
            <a:r>
              <a:rPr lang="en-US" altLang="zh-CN" b="1"/>
              <a:t>tar</a:t>
            </a:r>
            <a:r>
              <a:rPr lang="zh-CN" altLang="en-US"/>
              <a:t>：对文件目录进行打包或解包</a:t>
            </a:r>
          </a:p>
          <a:p>
            <a:pPr eaLnBrk="1" hangingPunct="1">
              <a:buFont typeface="Wingdings 3" panose="05040102010807070707" pitchFamily="18" charset="2"/>
              <a:buNone/>
            </a:pPr>
            <a:r>
              <a:rPr lang="zh-CN" altLang="en-US"/>
              <a:t>		</a:t>
            </a:r>
            <a:r>
              <a:rPr lang="en-US" altLang="zh-CN"/>
              <a:t>tar [</a:t>
            </a:r>
            <a:r>
              <a:rPr lang="zh-CN" altLang="en-US"/>
              <a:t>选项</a:t>
            </a:r>
            <a:r>
              <a:rPr lang="en-US" altLang="zh-CN"/>
              <a:t>] [</a:t>
            </a:r>
            <a:r>
              <a:rPr lang="zh-CN" altLang="en-US"/>
              <a:t>打包后文件名</a:t>
            </a:r>
            <a:r>
              <a:rPr lang="en-US" altLang="zh-CN"/>
              <a:t>] </a:t>
            </a:r>
            <a:r>
              <a:rPr lang="zh-CN" altLang="en-US"/>
              <a:t>文件目录列表</a:t>
            </a:r>
            <a:endParaRPr lang="en-US" altLang="zh-CN"/>
          </a:p>
          <a:p>
            <a:pPr eaLnBrk="1" hangingPunct="1">
              <a:buFont typeface="Wingdings 3" panose="05040102010807070707" pitchFamily="18" charset="2"/>
              <a:buNone/>
            </a:pPr>
            <a:r>
              <a:rPr lang="en-US" altLang="zh-CN"/>
              <a:t>		</a:t>
            </a:r>
            <a:r>
              <a:rPr lang="zh-CN" altLang="en-US"/>
              <a:t>打包：</a:t>
            </a:r>
            <a:r>
              <a:rPr lang="en-US" altLang="zh-CN"/>
              <a:t>tar cvf </a:t>
            </a:r>
            <a:r>
              <a:rPr lang="zh-CN" altLang="en-US"/>
              <a:t>打包文件 文件列表或路径</a:t>
            </a:r>
            <a:endParaRPr lang="en-US" altLang="zh-CN"/>
          </a:p>
          <a:p>
            <a:pPr eaLnBrk="1" hangingPunct="1">
              <a:buFont typeface="Wingdings 3" panose="05040102010807070707" pitchFamily="18" charset="2"/>
              <a:buNone/>
            </a:pPr>
            <a:r>
              <a:rPr lang="en-US" altLang="zh-CN"/>
              <a:t>		</a:t>
            </a:r>
            <a:r>
              <a:rPr lang="zh-CN" altLang="en-US"/>
              <a:t>列出打包文件内容：</a:t>
            </a:r>
            <a:r>
              <a:rPr lang="en-US" altLang="zh-CN"/>
              <a:t>tar tvf </a:t>
            </a:r>
            <a:r>
              <a:rPr lang="zh-CN" altLang="en-US"/>
              <a:t>打包文件</a:t>
            </a:r>
            <a:endParaRPr lang="en-US" altLang="zh-CN"/>
          </a:p>
          <a:p>
            <a:pPr eaLnBrk="1" hangingPunct="1">
              <a:buFont typeface="Wingdings 3" panose="05040102010807070707" pitchFamily="18" charset="2"/>
              <a:buNone/>
            </a:pPr>
            <a:r>
              <a:rPr lang="en-US" altLang="zh-CN"/>
              <a:t>		</a:t>
            </a:r>
            <a:r>
              <a:rPr lang="zh-CN" altLang="en-US"/>
              <a:t>解包：</a:t>
            </a:r>
            <a:r>
              <a:rPr lang="en-US" altLang="zh-CN"/>
              <a:t>tar xvf </a:t>
            </a:r>
            <a:r>
              <a:rPr lang="zh-CN" altLang="en-US"/>
              <a:t>打包文件</a:t>
            </a:r>
          </a:p>
          <a:p>
            <a:pPr eaLnBrk="1" hangingPunct="1">
              <a:lnSpc>
                <a:spcPct val="90000"/>
              </a:lnSpc>
            </a:pPr>
            <a:r>
              <a:rPr lang="en-US" altLang="zh-CN" b="1"/>
              <a:t>gzip</a:t>
            </a:r>
            <a:r>
              <a:rPr lang="zh-CN" altLang="en-US"/>
              <a:t>：</a:t>
            </a:r>
            <a:r>
              <a:rPr lang="en-US" altLang="zh-CN"/>
              <a:t>.gz</a:t>
            </a:r>
            <a:r>
              <a:rPr lang="zh-CN" altLang="en-US"/>
              <a:t>文件的压缩程序</a:t>
            </a:r>
          </a:p>
          <a:p>
            <a:pPr eaLnBrk="1" hangingPunct="1">
              <a:lnSpc>
                <a:spcPct val="90000"/>
              </a:lnSpc>
              <a:buFont typeface="Wingdings 3" panose="05040102010807070707" pitchFamily="18" charset="2"/>
              <a:buNone/>
            </a:pPr>
            <a:r>
              <a:rPr lang="zh-CN" altLang="en-US"/>
              <a:t>		</a:t>
            </a:r>
            <a:r>
              <a:rPr lang="en-US" altLang="zh-CN"/>
              <a:t>gzip [</a:t>
            </a:r>
            <a:r>
              <a:rPr lang="zh-CN" altLang="en-US"/>
              <a:t>选项</a:t>
            </a:r>
            <a:r>
              <a:rPr lang="en-US" altLang="zh-CN"/>
              <a:t>] </a:t>
            </a:r>
            <a:r>
              <a:rPr lang="zh-CN" altLang="en-US"/>
              <a:t>压缩</a:t>
            </a:r>
            <a:r>
              <a:rPr lang="en-US" altLang="zh-CN"/>
              <a:t>/</a:t>
            </a:r>
            <a:r>
              <a:rPr lang="zh-CN" altLang="en-US"/>
              <a:t>解压缩文件</a:t>
            </a:r>
            <a:endParaRPr lang="en-US" altLang="zh-CN"/>
          </a:p>
          <a:p>
            <a:pPr eaLnBrk="1" hangingPunct="1">
              <a:lnSpc>
                <a:spcPct val="90000"/>
              </a:lnSpc>
              <a:buFont typeface="Wingdings 3" panose="05040102010807070707" pitchFamily="18" charset="2"/>
              <a:buNone/>
            </a:pPr>
            <a:r>
              <a:rPr lang="en-US" altLang="zh-CN"/>
              <a:t>		</a:t>
            </a:r>
            <a:r>
              <a:rPr lang="zh-CN" altLang="en-US"/>
              <a:t>压缩：</a:t>
            </a:r>
            <a:r>
              <a:rPr lang="en-US" altLang="zh-CN"/>
              <a:t>gzip </a:t>
            </a:r>
            <a:r>
              <a:rPr lang="zh-CN" altLang="en-US"/>
              <a:t>文件名</a:t>
            </a:r>
            <a:endParaRPr lang="en-US" altLang="zh-CN"/>
          </a:p>
          <a:p>
            <a:pPr eaLnBrk="1" hangingPunct="1">
              <a:lnSpc>
                <a:spcPct val="90000"/>
              </a:lnSpc>
              <a:buFont typeface="Wingdings 3" panose="05040102010807070707" pitchFamily="18" charset="2"/>
              <a:buNone/>
            </a:pPr>
            <a:r>
              <a:rPr lang="en-US" altLang="zh-CN"/>
              <a:t>		</a:t>
            </a:r>
            <a:r>
              <a:rPr lang="zh-CN" altLang="en-US"/>
              <a:t>解压：</a:t>
            </a:r>
            <a:r>
              <a:rPr lang="en-US" altLang="zh-CN"/>
              <a:t>gzip –d </a:t>
            </a:r>
            <a:r>
              <a:rPr lang="zh-CN" altLang="en-US"/>
              <a:t>文件名</a:t>
            </a:r>
          </a:p>
          <a:p>
            <a:pPr eaLnBrk="1" hangingPunct="1">
              <a:lnSpc>
                <a:spcPct val="90000"/>
              </a:lnSpc>
            </a:pPr>
            <a:r>
              <a:rPr lang="en-US" altLang="zh-CN"/>
              <a:t>gunzip</a:t>
            </a:r>
            <a:r>
              <a:rPr lang="zh-CN" altLang="en-US"/>
              <a:t>：解压被</a:t>
            </a:r>
            <a:r>
              <a:rPr lang="en-US" altLang="zh-CN"/>
              <a:t>gzip</a:t>
            </a:r>
            <a:r>
              <a:rPr lang="zh-CN" altLang="en-US"/>
              <a:t>压缩过的文件</a:t>
            </a:r>
          </a:p>
          <a:p>
            <a:pPr eaLnBrk="1" hangingPunct="1">
              <a:lnSpc>
                <a:spcPct val="90000"/>
              </a:lnSpc>
              <a:buFont typeface="Wingdings 3" panose="05040102010807070707" pitchFamily="18" charset="2"/>
              <a:buNone/>
            </a:pPr>
            <a:r>
              <a:rPr lang="zh-CN" altLang="en-US"/>
              <a:t>		</a:t>
            </a:r>
            <a:r>
              <a:rPr lang="en-US" altLang="zh-CN"/>
              <a:t>gunzip [</a:t>
            </a:r>
            <a:r>
              <a:rPr lang="zh-CN" altLang="en-US"/>
              <a:t>选项</a:t>
            </a:r>
            <a:r>
              <a:rPr lang="en-US" altLang="zh-CN"/>
              <a:t>] .gz</a:t>
            </a:r>
            <a:r>
              <a:rPr lang="zh-CN" altLang="en-US"/>
              <a:t>文件名</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p:txBody>
          <a:bodyPr/>
          <a:lstStyle/>
          <a:p>
            <a:pPr eaLnBrk="1" hangingPunct="1"/>
            <a:r>
              <a:rPr lang="zh-CN" altLang="en-US"/>
              <a:t>压缩打包相关命令 （</a:t>
            </a:r>
            <a:r>
              <a:rPr lang="en-US" altLang="zh-CN"/>
              <a:t>2</a:t>
            </a:r>
            <a:r>
              <a:rPr lang="zh-CN" altLang="en-US"/>
              <a:t>）</a:t>
            </a:r>
          </a:p>
        </p:txBody>
      </p:sp>
      <p:sp>
        <p:nvSpPr>
          <p:cNvPr id="34819" name="Rectangle 3"/>
          <p:cNvSpPr>
            <a:spLocks noGrp="1"/>
          </p:cNvSpPr>
          <p:nvPr>
            <p:ph type="body" idx="1"/>
          </p:nvPr>
        </p:nvSpPr>
        <p:spPr/>
        <p:txBody>
          <a:bodyPr/>
          <a:lstStyle/>
          <a:p>
            <a:pPr eaLnBrk="1" hangingPunct="1"/>
            <a:r>
              <a:rPr lang="en-US" altLang="zh-CN"/>
              <a:t>zip/unzip</a:t>
            </a:r>
            <a:r>
              <a:rPr lang="zh-CN" altLang="en-US"/>
              <a:t>：解压</a:t>
            </a:r>
            <a:r>
              <a:rPr lang="en-US" altLang="zh-CN"/>
              <a:t>winzip</a:t>
            </a:r>
            <a:r>
              <a:rPr lang="zh-CN" altLang="en-US"/>
              <a:t>压缩的</a:t>
            </a:r>
            <a:r>
              <a:rPr lang="en-US" altLang="zh-CN"/>
              <a:t>.zip</a:t>
            </a:r>
            <a:r>
              <a:rPr lang="zh-CN" altLang="en-US"/>
              <a:t>文件</a:t>
            </a:r>
          </a:p>
          <a:p>
            <a:pPr eaLnBrk="1" hangingPunct="1">
              <a:buFont typeface="Wingdings 3" panose="05040102010807070707" pitchFamily="18" charset="2"/>
              <a:buNone/>
            </a:pPr>
            <a:r>
              <a:rPr lang="zh-CN" altLang="en-US"/>
              <a:t>		</a:t>
            </a:r>
            <a:r>
              <a:rPr lang="en-US" altLang="zh-CN"/>
              <a:t>unzip [</a:t>
            </a:r>
            <a:r>
              <a:rPr lang="zh-CN" altLang="en-US"/>
              <a:t>选项</a:t>
            </a:r>
            <a:r>
              <a:rPr lang="en-US" altLang="zh-CN"/>
              <a:t>] .zip</a:t>
            </a:r>
            <a:r>
              <a:rPr lang="zh-CN" altLang="en-US"/>
              <a:t>压缩文件</a:t>
            </a:r>
          </a:p>
          <a:p>
            <a:pPr eaLnBrk="1" hangingPunct="1"/>
            <a:r>
              <a:rPr lang="en-US" altLang="zh-CN" b="1"/>
              <a:t>compress</a:t>
            </a:r>
            <a:r>
              <a:rPr lang="zh-CN" altLang="en-US"/>
              <a:t>：早期的压缩或解压程序（压缩后文件名为</a:t>
            </a:r>
            <a:r>
              <a:rPr lang="en-US" altLang="zh-CN"/>
              <a:t>.Z</a:t>
            </a:r>
            <a:r>
              <a:rPr lang="zh-CN" altLang="en-US"/>
              <a:t>）</a:t>
            </a:r>
          </a:p>
          <a:p>
            <a:pPr eaLnBrk="1" hangingPunct="1">
              <a:buFont typeface="Wingdings 3" panose="05040102010807070707" pitchFamily="18" charset="2"/>
              <a:buNone/>
            </a:pPr>
            <a:r>
              <a:rPr lang="zh-CN" altLang="en-US"/>
              <a:t>		</a:t>
            </a:r>
            <a:r>
              <a:rPr lang="en-US" altLang="zh-CN"/>
              <a:t>compress [</a:t>
            </a:r>
            <a:r>
              <a:rPr lang="zh-CN" altLang="en-US"/>
              <a:t>选项</a:t>
            </a:r>
            <a:r>
              <a:rPr lang="en-US" altLang="zh-CN"/>
              <a:t>] </a:t>
            </a:r>
            <a:r>
              <a:rPr lang="zh-CN" altLang="en-US"/>
              <a:t>文件</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p:txBody>
          <a:bodyPr/>
          <a:lstStyle/>
          <a:p>
            <a:pPr eaLnBrk="1" hangingPunct="1"/>
            <a:r>
              <a:rPr lang="zh-CN" altLang="en-US"/>
              <a:t>网络相关命令（</a:t>
            </a:r>
            <a:r>
              <a:rPr lang="en-US" altLang="zh-CN"/>
              <a:t>1</a:t>
            </a:r>
            <a:r>
              <a:rPr lang="zh-CN" altLang="en-US"/>
              <a:t>）</a:t>
            </a:r>
          </a:p>
        </p:txBody>
      </p:sp>
      <p:sp>
        <p:nvSpPr>
          <p:cNvPr id="36867" name="Rectangle 3"/>
          <p:cNvSpPr>
            <a:spLocks noGrp="1"/>
          </p:cNvSpPr>
          <p:nvPr>
            <p:ph type="body" idx="1"/>
          </p:nvPr>
        </p:nvSpPr>
        <p:spPr/>
        <p:txBody>
          <a:bodyPr/>
          <a:lstStyle/>
          <a:p>
            <a:pPr eaLnBrk="1" hangingPunct="1"/>
            <a:r>
              <a:rPr lang="en-US" altLang="zh-CN"/>
              <a:t>netstat</a:t>
            </a:r>
            <a:r>
              <a:rPr lang="zh-CN" altLang="en-US"/>
              <a:t>：显示网络连接、路由表和网络接口信息</a:t>
            </a:r>
          </a:p>
          <a:p>
            <a:pPr eaLnBrk="1" hangingPunct="1">
              <a:buFont typeface="Wingdings 3" panose="05040102010807070707" pitchFamily="18" charset="2"/>
              <a:buNone/>
            </a:pPr>
            <a:r>
              <a:rPr lang="zh-CN" altLang="en-US"/>
              <a:t>		</a:t>
            </a:r>
            <a:r>
              <a:rPr lang="en-US" altLang="zh-CN"/>
              <a:t>netstat [-an]</a:t>
            </a:r>
          </a:p>
          <a:p>
            <a:pPr eaLnBrk="1" hangingPunct="1"/>
            <a:r>
              <a:rPr lang="en-US" altLang="zh-CN"/>
              <a:t>nslookup</a:t>
            </a:r>
            <a:r>
              <a:rPr lang="zh-CN" altLang="en-US"/>
              <a:t>查询一台机器的</a:t>
            </a:r>
            <a:r>
              <a:rPr lang="en-US" altLang="zh-CN"/>
              <a:t>IP</a:t>
            </a:r>
            <a:r>
              <a:rPr lang="zh-CN" altLang="en-US"/>
              <a:t>地址和其对应的域名</a:t>
            </a:r>
          </a:p>
          <a:p>
            <a:pPr eaLnBrk="1" hangingPunct="1">
              <a:buFont typeface="Wingdings 3" panose="05040102010807070707" pitchFamily="18" charset="2"/>
              <a:buNone/>
            </a:pPr>
            <a:r>
              <a:rPr lang="zh-CN" altLang="en-US"/>
              <a:t>		</a:t>
            </a:r>
            <a:r>
              <a:rPr lang="en-US" altLang="zh-CN"/>
              <a:t>nslookup [IP</a:t>
            </a:r>
            <a:r>
              <a:rPr lang="zh-CN" altLang="en-US"/>
              <a:t>地址</a:t>
            </a:r>
            <a:r>
              <a:rPr lang="en-US" altLang="zh-CN"/>
              <a:t>/</a:t>
            </a:r>
            <a:r>
              <a:rPr lang="zh-CN" altLang="en-US"/>
              <a:t>域名</a:t>
            </a:r>
            <a:r>
              <a:rPr lang="en-US" altLang="zh-CN"/>
              <a:t>]</a:t>
            </a:r>
          </a:p>
          <a:p>
            <a:pPr eaLnBrk="1" hangingPunct="1"/>
            <a:r>
              <a:rPr lang="en-US" altLang="zh-CN"/>
              <a:t>finger</a:t>
            </a:r>
            <a:r>
              <a:rPr lang="zh-CN" altLang="en-US"/>
              <a:t>：查询用户的信息</a:t>
            </a:r>
          </a:p>
          <a:p>
            <a:pPr eaLnBrk="1" hangingPunct="1">
              <a:buFont typeface="Wingdings 3" panose="05040102010807070707" pitchFamily="18" charset="2"/>
              <a:buNone/>
            </a:pPr>
            <a:r>
              <a:rPr lang="zh-CN" altLang="en-US"/>
              <a:t>		</a:t>
            </a:r>
            <a:r>
              <a:rPr lang="en-US" altLang="zh-CN"/>
              <a:t>finger [</a:t>
            </a:r>
            <a:r>
              <a:rPr lang="zh-CN" altLang="en-US"/>
              <a:t>选项</a:t>
            </a:r>
            <a:r>
              <a:rPr lang="en-US" altLang="zh-CN"/>
              <a:t>] [</a:t>
            </a:r>
            <a:r>
              <a:rPr lang="zh-CN" altLang="en-US"/>
              <a:t>使用者</a:t>
            </a:r>
            <a:r>
              <a:rPr lang="en-US" altLang="zh-CN"/>
              <a:t>] [</a:t>
            </a:r>
            <a:r>
              <a:rPr lang="zh-CN" altLang="en-US"/>
              <a:t>用户</a:t>
            </a:r>
            <a:r>
              <a:rPr lang="en-US" altLang="zh-CN"/>
              <a:t>@</a:t>
            </a:r>
            <a:r>
              <a:rPr lang="zh-CN" altLang="en-US"/>
              <a:t>主机</a:t>
            </a:r>
            <a:r>
              <a:rPr lang="en-US" altLang="zh-CN"/>
              <a:t>]</a:t>
            </a:r>
          </a:p>
          <a:p>
            <a:pPr eaLnBrk="1" hangingPunct="1"/>
            <a:r>
              <a:rPr lang="en-US" altLang="zh-CN" b="1"/>
              <a:t>ping</a:t>
            </a:r>
            <a:r>
              <a:rPr lang="zh-CN" altLang="en-US"/>
              <a:t>：用于查看网络上的主机是否在工作</a:t>
            </a:r>
          </a:p>
          <a:p>
            <a:pPr eaLnBrk="1" hangingPunct="1">
              <a:buFont typeface="Wingdings 3" panose="05040102010807070707" pitchFamily="18" charset="2"/>
              <a:buNone/>
            </a:pPr>
            <a:r>
              <a:rPr lang="zh-CN" altLang="en-US"/>
              <a:t>		</a:t>
            </a:r>
            <a:r>
              <a:rPr lang="en-US" altLang="zh-CN"/>
              <a:t>ping [</a:t>
            </a:r>
            <a:r>
              <a:rPr lang="zh-CN" altLang="en-US"/>
              <a:t>选项</a:t>
            </a:r>
            <a:r>
              <a:rPr lang="en-US" altLang="zh-CN"/>
              <a:t>] </a:t>
            </a:r>
            <a:r>
              <a:rPr lang="zh-CN" altLang="en-US"/>
              <a:t>主机名</a:t>
            </a:r>
            <a:r>
              <a:rPr lang="en-US" altLang="zh-CN"/>
              <a:t>/IP</a:t>
            </a:r>
            <a:r>
              <a:rPr lang="zh-CN" altLang="en-US"/>
              <a:t>地址</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p:txBody>
          <a:bodyPr/>
          <a:lstStyle/>
          <a:p>
            <a:pPr eaLnBrk="1" hangingPunct="1"/>
            <a:r>
              <a:rPr lang="zh-CN" altLang="en-US"/>
              <a:t>网络相关命令（</a:t>
            </a:r>
            <a:r>
              <a:rPr lang="en-US" altLang="zh-CN"/>
              <a:t>2</a:t>
            </a:r>
            <a:r>
              <a:rPr lang="zh-CN" altLang="en-US"/>
              <a:t>）</a:t>
            </a:r>
          </a:p>
        </p:txBody>
      </p:sp>
      <p:sp>
        <p:nvSpPr>
          <p:cNvPr id="38915" name="Rectangle 3"/>
          <p:cNvSpPr>
            <a:spLocks noGrp="1"/>
          </p:cNvSpPr>
          <p:nvPr>
            <p:ph type="body" idx="1"/>
          </p:nvPr>
        </p:nvSpPr>
        <p:spPr/>
        <p:txBody>
          <a:bodyPr/>
          <a:lstStyle/>
          <a:p>
            <a:pPr eaLnBrk="1" hangingPunct="1"/>
            <a:r>
              <a:rPr lang="en-US" altLang="zh-CN"/>
              <a:t>ifconfig</a:t>
            </a:r>
            <a:r>
              <a:rPr lang="zh-CN" altLang="en-US"/>
              <a:t>：查看和配置网络接口的参数</a:t>
            </a:r>
          </a:p>
          <a:p>
            <a:pPr eaLnBrk="1" hangingPunct="1">
              <a:buFont typeface="Wingdings 3" panose="05040102010807070707" pitchFamily="18" charset="2"/>
              <a:buNone/>
            </a:pPr>
            <a:r>
              <a:rPr lang="zh-CN" altLang="en-US"/>
              <a:t>		</a:t>
            </a:r>
            <a:r>
              <a:rPr lang="en-US" altLang="zh-CN"/>
              <a:t>ifconfig [</a:t>
            </a:r>
            <a:r>
              <a:rPr lang="zh-CN" altLang="en-US"/>
              <a:t>选项</a:t>
            </a:r>
            <a:r>
              <a:rPr lang="en-US" altLang="zh-CN"/>
              <a:t>] [</a:t>
            </a:r>
            <a:r>
              <a:rPr lang="zh-CN" altLang="en-US"/>
              <a:t>网络接口</a:t>
            </a:r>
            <a:r>
              <a:rPr lang="en-US" altLang="zh-CN"/>
              <a:t>]</a:t>
            </a:r>
          </a:p>
          <a:p>
            <a:pPr eaLnBrk="1" hangingPunct="1"/>
            <a:r>
              <a:rPr lang="en-US" altLang="zh-CN" b="1"/>
              <a:t>ftp</a:t>
            </a:r>
            <a:r>
              <a:rPr lang="zh-CN" altLang="en-US"/>
              <a:t>：利用</a:t>
            </a:r>
            <a:r>
              <a:rPr lang="en-US" altLang="zh-CN"/>
              <a:t>ftp</a:t>
            </a:r>
            <a:r>
              <a:rPr lang="zh-CN" altLang="en-US"/>
              <a:t>协议上传和下载文件</a:t>
            </a:r>
          </a:p>
          <a:p>
            <a:pPr eaLnBrk="1" hangingPunct="1"/>
            <a:r>
              <a:rPr lang="en-US" altLang="zh-CN" b="1"/>
              <a:t>telnet</a:t>
            </a:r>
            <a:r>
              <a:rPr lang="zh-CN" altLang="en-US"/>
              <a:t>：利用</a:t>
            </a:r>
            <a:r>
              <a:rPr lang="en-US" altLang="zh-CN"/>
              <a:t>telnet</a:t>
            </a:r>
            <a:r>
              <a:rPr lang="zh-CN" altLang="en-US"/>
              <a:t>协议浏览信息</a:t>
            </a:r>
          </a:p>
          <a:p>
            <a:pPr eaLnBrk="1" hangingPunct="1">
              <a:buFont typeface="Wingdings 3" panose="05040102010807070707" pitchFamily="18" charset="2"/>
              <a:buNone/>
            </a:pPr>
            <a:r>
              <a:rPr lang="zh-CN" altLang="en-US"/>
              <a:t>		</a:t>
            </a:r>
            <a:r>
              <a:rPr lang="en-US" altLang="zh-CN"/>
              <a:t>telent [</a:t>
            </a:r>
            <a:r>
              <a:rPr lang="zh-CN" altLang="en-US"/>
              <a:t>选项</a:t>
            </a:r>
            <a:r>
              <a:rPr lang="en-US" altLang="zh-CN"/>
              <a:t>] [IP</a:t>
            </a:r>
            <a:r>
              <a:rPr lang="zh-CN" altLang="en-US"/>
              <a:t>地址</a:t>
            </a:r>
            <a:r>
              <a:rPr lang="en-US" altLang="zh-CN"/>
              <a:t>/</a:t>
            </a:r>
            <a:r>
              <a:rPr lang="zh-CN" altLang="en-US"/>
              <a:t>域名</a:t>
            </a:r>
            <a:r>
              <a:rPr lang="en-US" altLang="zh-CN"/>
              <a:t>]</a:t>
            </a:r>
          </a:p>
          <a:p>
            <a:pPr eaLnBrk="1" hangingPunct="1"/>
            <a:r>
              <a:rPr lang="en-US" altLang="zh-CN" b="1"/>
              <a:t>ssh</a:t>
            </a:r>
            <a:r>
              <a:rPr lang="zh-CN" altLang="en-US"/>
              <a:t>：利用</a:t>
            </a:r>
            <a:r>
              <a:rPr lang="en-US" altLang="zh-CN"/>
              <a:t>ssh</a:t>
            </a:r>
            <a:r>
              <a:rPr lang="zh-CN" altLang="en-US"/>
              <a:t>登录对方主机</a:t>
            </a:r>
          </a:p>
          <a:p>
            <a:pPr eaLnBrk="1" hangingPunct="1">
              <a:buFont typeface="Wingdings 3" panose="05040102010807070707" pitchFamily="18" charset="2"/>
              <a:buNone/>
            </a:pPr>
            <a:r>
              <a:rPr lang="zh-CN" altLang="en-US"/>
              <a:t>		</a:t>
            </a:r>
            <a:r>
              <a:rPr lang="en-US" altLang="zh-CN"/>
              <a:t>ssh [</a:t>
            </a:r>
            <a:r>
              <a:rPr lang="zh-CN" altLang="en-US"/>
              <a:t>选项</a:t>
            </a:r>
            <a:r>
              <a:rPr lang="en-US" altLang="zh-CN"/>
              <a:t>] [IP</a:t>
            </a:r>
            <a:r>
              <a:rPr lang="zh-CN" altLang="en-US"/>
              <a:t>地址</a:t>
            </a:r>
            <a:r>
              <a:rPr lang="en-US" altLang="zh-CN"/>
              <a:t>]</a:t>
            </a:r>
          </a:p>
          <a:p>
            <a:pPr eaLnBrk="1" hangingPunct="1"/>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p:txBody>
          <a:bodyPr/>
          <a:lstStyle/>
          <a:p>
            <a:pPr eaLnBrk="1" hangingPunct="1"/>
            <a:endParaRPr lang="zh-CN" altLang="zh-CN"/>
          </a:p>
        </p:txBody>
      </p:sp>
      <p:sp>
        <p:nvSpPr>
          <p:cNvPr id="6147" name="Rectangle 3"/>
          <p:cNvSpPr>
            <a:spLocks noGrp="1"/>
          </p:cNvSpPr>
          <p:nvPr>
            <p:ph type="body" idx="1"/>
          </p:nvPr>
        </p:nvSpPr>
        <p:spPr>
          <a:xfrm>
            <a:off x="457200" y="2895600"/>
            <a:ext cx="8229600" cy="762000"/>
          </a:xfrm>
        </p:spPr>
        <p:txBody>
          <a:bodyPr/>
          <a:lstStyle/>
          <a:p>
            <a:pPr algn="ctr" eaLnBrk="1" hangingPunct="1">
              <a:buFont typeface="Wingdings 3" panose="05040102010807070707" pitchFamily="18" charset="2"/>
              <a:buNone/>
            </a:pPr>
            <a:r>
              <a:rPr lang="en-US" altLang="zh-CN" sz="3600"/>
              <a:t>1  Linux</a:t>
            </a:r>
            <a:r>
              <a:rPr lang="zh-CN" altLang="en-US" sz="3600"/>
              <a:t>常用命令</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p:txBody>
          <a:bodyPr/>
          <a:lstStyle/>
          <a:p>
            <a:pPr eaLnBrk="1" hangingPunct="1"/>
            <a:r>
              <a:rPr lang="en-US" altLang="zh-CN"/>
              <a:t>ifconfig</a:t>
            </a:r>
          </a:p>
        </p:txBody>
      </p:sp>
      <p:sp>
        <p:nvSpPr>
          <p:cNvPr id="40963" name="Rectangle 3"/>
          <p:cNvSpPr>
            <a:spLocks noGrp="1"/>
          </p:cNvSpPr>
          <p:nvPr>
            <p:ph type="body" idx="1"/>
          </p:nvPr>
        </p:nvSpPr>
        <p:spPr/>
        <p:txBody>
          <a:bodyPr/>
          <a:lstStyle/>
          <a:p>
            <a:pPr eaLnBrk="1" hangingPunct="1">
              <a:lnSpc>
                <a:spcPct val="80000"/>
              </a:lnSpc>
            </a:pPr>
            <a:r>
              <a:rPr lang="en-US" altLang="zh-CN" sz="1600"/>
              <a:t>[root@localhost ~]# </a:t>
            </a:r>
            <a:r>
              <a:rPr lang="en-US" altLang="zh-CN" sz="1600" b="1"/>
              <a:t>ifconfig</a:t>
            </a:r>
            <a:endParaRPr lang="en-US" altLang="zh-CN" sz="1600"/>
          </a:p>
          <a:p>
            <a:pPr eaLnBrk="1" hangingPunct="1">
              <a:lnSpc>
                <a:spcPct val="80000"/>
              </a:lnSpc>
              <a:buFont typeface="Wingdings 3" panose="05040102010807070707" pitchFamily="18" charset="2"/>
              <a:buNone/>
            </a:pPr>
            <a:r>
              <a:rPr lang="en-US" altLang="zh-CN" sz="1600"/>
              <a:t>eth0      Link encap:Ethernet  </a:t>
            </a:r>
            <a:r>
              <a:rPr lang="en-US" altLang="zh-CN" sz="1600" b="1"/>
              <a:t>HWaddr</a:t>
            </a:r>
            <a:r>
              <a:rPr lang="en-US" altLang="zh-CN" sz="1600"/>
              <a:t> 00:08:02:E0:C1:8A</a:t>
            </a:r>
          </a:p>
          <a:p>
            <a:pPr eaLnBrk="1" hangingPunct="1">
              <a:lnSpc>
                <a:spcPct val="80000"/>
              </a:lnSpc>
              <a:buFont typeface="Wingdings 3" panose="05040102010807070707" pitchFamily="18" charset="2"/>
              <a:buNone/>
            </a:pPr>
            <a:r>
              <a:rPr lang="en-US" altLang="zh-CN" sz="1600"/>
              <a:t>            </a:t>
            </a:r>
            <a:r>
              <a:rPr lang="en-US" altLang="zh-CN" sz="1600" b="1"/>
              <a:t>inet addr</a:t>
            </a:r>
            <a:r>
              <a:rPr lang="en-US" altLang="zh-CN" sz="1600"/>
              <a:t>:192.168.1.70  </a:t>
            </a:r>
            <a:r>
              <a:rPr lang="en-US" altLang="zh-CN" sz="1600" b="1"/>
              <a:t>Bcast:192</a:t>
            </a:r>
            <a:r>
              <a:rPr lang="en-US" altLang="zh-CN" sz="1600"/>
              <a:t>.168.1.255  </a:t>
            </a:r>
            <a:r>
              <a:rPr lang="en-US" altLang="zh-CN" sz="1600" b="1"/>
              <a:t>Mask</a:t>
            </a:r>
            <a:r>
              <a:rPr lang="en-US" altLang="zh-CN" sz="1600"/>
              <a:t>:255.255.255.0</a:t>
            </a:r>
          </a:p>
          <a:p>
            <a:pPr eaLnBrk="1" hangingPunct="1">
              <a:lnSpc>
                <a:spcPct val="80000"/>
              </a:lnSpc>
              <a:buFont typeface="Wingdings 3" panose="05040102010807070707" pitchFamily="18" charset="2"/>
              <a:buNone/>
            </a:pPr>
            <a:r>
              <a:rPr lang="en-US" altLang="zh-CN" sz="1600"/>
              <a:t>            inet6 addr: fe80::208:2ff:fee0:c18a/64 Scope:Link</a:t>
            </a:r>
          </a:p>
          <a:p>
            <a:pPr eaLnBrk="1" hangingPunct="1">
              <a:lnSpc>
                <a:spcPct val="80000"/>
              </a:lnSpc>
              <a:buFont typeface="Wingdings 3" panose="05040102010807070707" pitchFamily="18" charset="2"/>
              <a:buNone/>
            </a:pPr>
            <a:r>
              <a:rPr lang="en-US" altLang="zh-CN" sz="1600"/>
              <a:t>            UP BROADCAST RUNNING MULTICAST  MTU:1500  Metric:1</a:t>
            </a:r>
          </a:p>
          <a:p>
            <a:pPr eaLnBrk="1" hangingPunct="1">
              <a:lnSpc>
                <a:spcPct val="80000"/>
              </a:lnSpc>
              <a:buFont typeface="Wingdings 3" panose="05040102010807070707" pitchFamily="18" charset="2"/>
              <a:buNone/>
            </a:pPr>
            <a:r>
              <a:rPr lang="en-US" altLang="zh-CN" sz="1600"/>
              <a:t>            RX packets:26931 errors:0 dropped:0 overruns:0 frame:0</a:t>
            </a:r>
          </a:p>
          <a:p>
            <a:pPr eaLnBrk="1" hangingPunct="1">
              <a:lnSpc>
                <a:spcPct val="80000"/>
              </a:lnSpc>
              <a:buFont typeface="Wingdings 3" panose="05040102010807070707" pitchFamily="18" charset="2"/>
              <a:buNone/>
            </a:pPr>
            <a:r>
              <a:rPr lang="en-US" altLang="zh-CN" sz="1600"/>
              <a:t>            TX packets:3209 errors:0 dropped:0 overruns:0 carrier:0</a:t>
            </a:r>
          </a:p>
          <a:p>
            <a:pPr eaLnBrk="1" hangingPunct="1">
              <a:lnSpc>
                <a:spcPct val="80000"/>
              </a:lnSpc>
              <a:buFont typeface="Wingdings 3" panose="05040102010807070707" pitchFamily="18" charset="2"/>
              <a:buNone/>
            </a:pPr>
            <a:r>
              <a:rPr lang="en-US" altLang="zh-CN" sz="1600"/>
              <a:t>            collisions:0 txqueuelen:1000</a:t>
            </a:r>
          </a:p>
          <a:p>
            <a:pPr eaLnBrk="1" hangingPunct="1">
              <a:lnSpc>
                <a:spcPct val="80000"/>
              </a:lnSpc>
              <a:buFont typeface="Wingdings 3" panose="05040102010807070707" pitchFamily="18" charset="2"/>
              <a:buNone/>
            </a:pPr>
            <a:r>
              <a:rPr lang="en-US" altLang="zh-CN" sz="1600"/>
              <a:t>            RX bytes:6669382 (6.3 MiB)  TX bytes:321302 (313.7 KiB)</a:t>
            </a:r>
          </a:p>
          <a:p>
            <a:pPr eaLnBrk="1" hangingPunct="1">
              <a:lnSpc>
                <a:spcPct val="80000"/>
              </a:lnSpc>
              <a:buFont typeface="Wingdings 3" panose="05040102010807070707" pitchFamily="18" charset="2"/>
              <a:buNone/>
            </a:pPr>
            <a:r>
              <a:rPr lang="en-US" altLang="zh-CN" sz="1600"/>
              <a:t>            Interrupt:11</a:t>
            </a:r>
          </a:p>
          <a:p>
            <a:pPr eaLnBrk="1" hangingPunct="1">
              <a:lnSpc>
                <a:spcPct val="80000"/>
              </a:lnSpc>
              <a:buFont typeface="Wingdings 3" panose="05040102010807070707" pitchFamily="18" charset="2"/>
              <a:buNone/>
            </a:pPr>
            <a:r>
              <a:rPr lang="en-US" altLang="zh-CN" sz="1600"/>
              <a:t>lo         Link encap:Local Loopback</a:t>
            </a:r>
          </a:p>
          <a:p>
            <a:pPr eaLnBrk="1" hangingPunct="1">
              <a:lnSpc>
                <a:spcPct val="80000"/>
              </a:lnSpc>
              <a:buFont typeface="Wingdings 3" panose="05040102010807070707" pitchFamily="18" charset="2"/>
              <a:buNone/>
            </a:pPr>
            <a:r>
              <a:rPr lang="en-US" altLang="zh-CN" sz="1600"/>
              <a:t>            inet addr:127.0.0.1  Mask:255.0.0.0</a:t>
            </a:r>
          </a:p>
          <a:p>
            <a:pPr eaLnBrk="1" hangingPunct="1">
              <a:lnSpc>
                <a:spcPct val="80000"/>
              </a:lnSpc>
              <a:buFont typeface="Wingdings 3" panose="05040102010807070707" pitchFamily="18" charset="2"/>
              <a:buNone/>
            </a:pPr>
            <a:r>
              <a:rPr lang="en-US" altLang="zh-CN" sz="1600"/>
              <a:t>            inet6 addr: ::1/128 Scope:Host</a:t>
            </a:r>
          </a:p>
          <a:p>
            <a:pPr eaLnBrk="1" hangingPunct="1">
              <a:lnSpc>
                <a:spcPct val="80000"/>
              </a:lnSpc>
              <a:buFont typeface="Wingdings 3" panose="05040102010807070707" pitchFamily="18" charset="2"/>
              <a:buNone/>
            </a:pPr>
            <a:r>
              <a:rPr lang="en-US" altLang="zh-CN" sz="1600"/>
              <a:t>            UP LOOPBACK RUNNING  MTU:16436  Metric:1</a:t>
            </a:r>
          </a:p>
          <a:p>
            <a:pPr eaLnBrk="1" hangingPunct="1">
              <a:lnSpc>
                <a:spcPct val="80000"/>
              </a:lnSpc>
              <a:buFont typeface="Wingdings 3" panose="05040102010807070707" pitchFamily="18" charset="2"/>
              <a:buNone/>
            </a:pPr>
            <a:r>
              <a:rPr lang="en-US" altLang="zh-CN" sz="1600"/>
              <a:t>            RX packets:2537 errors:0 dropped:0 overruns:0 frame:0</a:t>
            </a:r>
          </a:p>
          <a:p>
            <a:pPr eaLnBrk="1" hangingPunct="1">
              <a:lnSpc>
                <a:spcPct val="80000"/>
              </a:lnSpc>
              <a:buFont typeface="Wingdings 3" panose="05040102010807070707" pitchFamily="18" charset="2"/>
              <a:buNone/>
            </a:pPr>
            <a:r>
              <a:rPr lang="en-US" altLang="zh-CN" sz="1600"/>
              <a:t>            TX packets:2537 errors:0 dropped:0 overruns:0 carrier:0</a:t>
            </a:r>
          </a:p>
          <a:p>
            <a:pPr eaLnBrk="1" hangingPunct="1">
              <a:lnSpc>
                <a:spcPct val="80000"/>
              </a:lnSpc>
              <a:buFont typeface="Wingdings 3" panose="05040102010807070707" pitchFamily="18" charset="2"/>
              <a:buNone/>
            </a:pPr>
            <a:r>
              <a:rPr lang="en-US" altLang="zh-CN" sz="1600"/>
              <a:t>            collisions:0 txqueuelen:0</a:t>
            </a:r>
          </a:p>
          <a:p>
            <a:pPr eaLnBrk="1" hangingPunct="1">
              <a:lnSpc>
                <a:spcPct val="80000"/>
              </a:lnSpc>
              <a:buFont typeface="Wingdings 3" panose="05040102010807070707" pitchFamily="18" charset="2"/>
              <a:buNone/>
            </a:pPr>
            <a:r>
              <a:rPr lang="en-US" altLang="zh-CN" sz="1600"/>
              <a:t>            RX bytes:2093403 (1.9 MiB)  TX bytes:2093403 (1.9 MiB)</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p:txBody>
          <a:bodyPr/>
          <a:lstStyle/>
          <a:p>
            <a:pPr eaLnBrk="1" hangingPunct="1"/>
            <a:r>
              <a:rPr lang="en-US" altLang="zh-CN"/>
              <a:t>ftp</a:t>
            </a:r>
            <a:r>
              <a:rPr lang="zh-CN" altLang="en-US"/>
              <a:t>（</a:t>
            </a:r>
            <a:r>
              <a:rPr lang="en-US" altLang="zh-CN"/>
              <a:t>1</a:t>
            </a:r>
            <a:r>
              <a:rPr lang="zh-CN" altLang="en-US"/>
              <a:t>）</a:t>
            </a:r>
          </a:p>
        </p:txBody>
      </p:sp>
      <p:sp>
        <p:nvSpPr>
          <p:cNvPr id="43011" name="Rectangle 3"/>
          <p:cNvSpPr>
            <a:spLocks noGrp="1"/>
          </p:cNvSpPr>
          <p:nvPr>
            <p:ph type="body" idx="1"/>
          </p:nvPr>
        </p:nvSpPr>
        <p:spPr/>
        <p:txBody>
          <a:bodyPr/>
          <a:lstStyle/>
          <a:p>
            <a:pPr eaLnBrk="1" hangingPunct="1">
              <a:lnSpc>
                <a:spcPct val="90000"/>
              </a:lnSpc>
            </a:pPr>
            <a:r>
              <a:rPr lang="en-US" altLang="zh-CN"/>
              <a:t>[root@localhost ~]# ftp study.byr.edu.cn</a:t>
            </a:r>
          </a:p>
          <a:p>
            <a:pPr lvl="1" eaLnBrk="1" hangingPunct="1">
              <a:lnSpc>
                <a:spcPct val="90000"/>
              </a:lnSpc>
              <a:buFont typeface="Wingdings 3" panose="05040102010807070707" pitchFamily="18" charset="2"/>
              <a:buNone/>
            </a:pPr>
            <a:r>
              <a:rPr lang="en-US" altLang="zh-CN"/>
              <a:t>Connected to study.byr.edu.cn.</a:t>
            </a:r>
          </a:p>
          <a:p>
            <a:pPr lvl="1" eaLnBrk="1" hangingPunct="1">
              <a:lnSpc>
                <a:spcPct val="90000"/>
              </a:lnSpc>
              <a:buFont typeface="Wingdings 3" panose="05040102010807070707" pitchFamily="18" charset="2"/>
              <a:buNone/>
            </a:pPr>
            <a:r>
              <a:rPr lang="en-US" altLang="zh-CN"/>
              <a:t>220 Microsoft FTP Service</a:t>
            </a:r>
          </a:p>
          <a:p>
            <a:pPr lvl="1" eaLnBrk="1" hangingPunct="1">
              <a:lnSpc>
                <a:spcPct val="90000"/>
              </a:lnSpc>
              <a:buFont typeface="Wingdings 3" panose="05040102010807070707" pitchFamily="18" charset="2"/>
              <a:buNone/>
            </a:pPr>
            <a:r>
              <a:rPr lang="en-US" altLang="zh-CN"/>
              <a:t>500 'AUTH GSSAPI': command not understood</a:t>
            </a:r>
          </a:p>
          <a:p>
            <a:pPr lvl="1" eaLnBrk="1" hangingPunct="1">
              <a:lnSpc>
                <a:spcPct val="90000"/>
              </a:lnSpc>
              <a:buFont typeface="Wingdings 3" panose="05040102010807070707" pitchFamily="18" charset="2"/>
              <a:buNone/>
            </a:pPr>
            <a:r>
              <a:rPr lang="en-US" altLang="zh-CN"/>
              <a:t>500 'AUTH KERBEROS_V4': command not understood</a:t>
            </a:r>
          </a:p>
          <a:p>
            <a:pPr lvl="1" eaLnBrk="1" hangingPunct="1">
              <a:lnSpc>
                <a:spcPct val="90000"/>
              </a:lnSpc>
              <a:buFont typeface="Wingdings 3" panose="05040102010807070707" pitchFamily="18" charset="2"/>
              <a:buNone/>
            </a:pPr>
            <a:r>
              <a:rPr lang="en-US" altLang="zh-CN"/>
              <a:t>KERBEROS_V4 rejected as an authentication type</a:t>
            </a:r>
          </a:p>
          <a:p>
            <a:pPr lvl="1" eaLnBrk="1" hangingPunct="1">
              <a:lnSpc>
                <a:spcPct val="90000"/>
              </a:lnSpc>
              <a:buFont typeface="Wingdings 3" panose="05040102010807070707" pitchFamily="18" charset="2"/>
              <a:buNone/>
            </a:pPr>
            <a:r>
              <a:rPr lang="en-US" altLang="zh-CN"/>
              <a:t>Name (study.byr.edu.cn:root): anonymous</a:t>
            </a:r>
          </a:p>
          <a:p>
            <a:pPr lvl="1" eaLnBrk="1" hangingPunct="1">
              <a:lnSpc>
                <a:spcPct val="90000"/>
              </a:lnSpc>
              <a:buFont typeface="Wingdings 3" panose="05040102010807070707" pitchFamily="18" charset="2"/>
              <a:buNone/>
            </a:pPr>
            <a:r>
              <a:rPr lang="en-US" altLang="zh-CN"/>
              <a:t>331 Anonymous access allowed, send identity (e-mail name) as password.</a:t>
            </a:r>
          </a:p>
          <a:p>
            <a:pPr lvl="1" eaLnBrk="1" hangingPunct="1">
              <a:lnSpc>
                <a:spcPct val="90000"/>
              </a:lnSpc>
              <a:buFont typeface="Wingdings 3" panose="05040102010807070707" pitchFamily="18" charset="2"/>
              <a:buNone/>
            </a:pPr>
            <a:r>
              <a:rPr lang="en-US" altLang="zh-CN"/>
              <a:t>Password:</a:t>
            </a:r>
          </a:p>
          <a:p>
            <a:pPr lvl="1" eaLnBrk="1" hangingPunct="1">
              <a:lnSpc>
                <a:spcPct val="90000"/>
              </a:lnSpc>
              <a:buFont typeface="Wingdings 3" panose="05040102010807070707" pitchFamily="18" charset="2"/>
              <a:buNone/>
            </a:pPr>
            <a:r>
              <a:rPr lang="en-US" altLang="zh-CN"/>
              <a:t>230 Anonymous user logged in.</a:t>
            </a:r>
          </a:p>
          <a:p>
            <a:pPr lvl="1" eaLnBrk="1" hangingPunct="1">
              <a:lnSpc>
                <a:spcPct val="90000"/>
              </a:lnSpc>
              <a:buFont typeface="Wingdings 3" panose="05040102010807070707" pitchFamily="18" charset="2"/>
              <a:buNone/>
            </a:pPr>
            <a:r>
              <a:rPr lang="en-US" altLang="zh-CN"/>
              <a:t>Remote system type is Windows_NT.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p:txBody>
          <a:bodyPr/>
          <a:lstStyle/>
          <a:p>
            <a:pPr eaLnBrk="1" hangingPunct="1"/>
            <a:r>
              <a:rPr lang="en-US" altLang="zh-CN"/>
              <a:t>ftp</a:t>
            </a:r>
            <a:r>
              <a:rPr lang="zh-CN" altLang="en-US"/>
              <a:t>（</a:t>
            </a:r>
            <a:r>
              <a:rPr lang="en-US" altLang="zh-CN"/>
              <a:t>2</a:t>
            </a:r>
            <a:r>
              <a:rPr lang="zh-CN" altLang="en-US"/>
              <a:t>）</a:t>
            </a:r>
          </a:p>
        </p:txBody>
      </p:sp>
      <p:sp>
        <p:nvSpPr>
          <p:cNvPr id="45059" name="Rectangle 3"/>
          <p:cNvSpPr>
            <a:spLocks noGrp="1"/>
          </p:cNvSpPr>
          <p:nvPr>
            <p:ph type="body" idx="1"/>
          </p:nvPr>
        </p:nvSpPr>
        <p:spPr/>
        <p:txBody>
          <a:bodyPr/>
          <a:lstStyle/>
          <a:p>
            <a:pPr eaLnBrk="1" hangingPunct="1"/>
            <a:r>
              <a:rPr lang="en-US" altLang="zh-CN"/>
              <a:t>ftp&gt; </a:t>
            </a:r>
            <a:r>
              <a:rPr lang="en-US" altLang="zh-CN" b="1"/>
              <a:t>dir</a:t>
            </a:r>
            <a:endParaRPr lang="en-US" altLang="zh-CN"/>
          </a:p>
          <a:p>
            <a:pPr lvl="1" eaLnBrk="1" hangingPunct="1">
              <a:buFont typeface="Wingdings 3" panose="05040102010807070707" pitchFamily="18" charset="2"/>
              <a:buNone/>
            </a:pPr>
            <a:r>
              <a:rPr lang="en-US" altLang="zh-CN"/>
              <a:t>227 Entering Passive Mode (211,68,71,83,11,94).</a:t>
            </a:r>
          </a:p>
          <a:p>
            <a:pPr lvl="1" eaLnBrk="1" hangingPunct="1">
              <a:buFont typeface="Wingdings 3" panose="05040102010807070707" pitchFamily="18" charset="2"/>
              <a:buNone/>
            </a:pPr>
            <a:r>
              <a:rPr lang="en-US" altLang="zh-CN"/>
              <a:t>125 Data connection already open; Transfer starting.</a:t>
            </a:r>
            <a:endParaRPr lang="pt-BR" altLang="zh-CN"/>
          </a:p>
          <a:p>
            <a:pPr lvl="1" eaLnBrk="1" hangingPunct="1">
              <a:buFont typeface="Wingdings 3" panose="05040102010807070707" pitchFamily="18" charset="2"/>
              <a:buNone/>
            </a:pPr>
            <a:r>
              <a:rPr lang="pt-BR" altLang="zh-CN"/>
              <a:t>11-20-05  05:00PM       &lt;DIR&gt;          Audio</a:t>
            </a:r>
          </a:p>
          <a:p>
            <a:pPr lvl="1" eaLnBrk="1" hangingPunct="1">
              <a:buFont typeface="Wingdings 3" panose="05040102010807070707" pitchFamily="18" charset="2"/>
              <a:buNone/>
            </a:pPr>
            <a:r>
              <a:rPr lang="pt-BR" altLang="zh-CN"/>
              <a:t>12-04-05  09:41PM       &lt;DIR&gt;          BUPT_NET_Material</a:t>
            </a:r>
          </a:p>
          <a:p>
            <a:pPr lvl="1" eaLnBrk="1" hangingPunct="1">
              <a:buFont typeface="Wingdings 3" panose="05040102010807070707" pitchFamily="18" charset="2"/>
              <a:buNone/>
            </a:pPr>
            <a:r>
              <a:rPr lang="pt-BR" altLang="zh-CN"/>
              <a:t>01-07-06  01:38PM       &lt;DIR&gt;          Document</a:t>
            </a:r>
          </a:p>
          <a:p>
            <a:pPr lvl="1" eaLnBrk="1" hangingPunct="1">
              <a:buFont typeface="Wingdings 3" panose="05040102010807070707" pitchFamily="18" charset="2"/>
              <a:buNone/>
            </a:pPr>
            <a:r>
              <a:rPr lang="pt-BR" altLang="zh-CN"/>
              <a:t>11-22-05  03:47PM       &lt;DIR&gt;          Incoming</a:t>
            </a:r>
          </a:p>
          <a:p>
            <a:pPr lvl="1" eaLnBrk="1" hangingPunct="1">
              <a:buFont typeface="Wingdings 3" panose="05040102010807070707" pitchFamily="18" charset="2"/>
              <a:buNone/>
            </a:pPr>
            <a:r>
              <a:rPr lang="pt-BR" altLang="zh-CN"/>
              <a:t>01-04-06  11:09AM       &lt;DIR&gt;          Material</a:t>
            </a:r>
          </a:p>
          <a:p>
            <a:pPr lvl="1" eaLnBrk="1" hangingPunct="1">
              <a:buFont typeface="Wingdings 3" panose="05040102010807070707" pitchFamily="18" charset="2"/>
              <a:buNone/>
            </a:pPr>
            <a:r>
              <a:rPr lang="pt-BR" altLang="zh-CN"/>
              <a:t>226 Transfer complete.</a:t>
            </a:r>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p:txBody>
          <a:bodyPr/>
          <a:lstStyle/>
          <a:p>
            <a:pPr eaLnBrk="1" hangingPunct="1"/>
            <a:r>
              <a:rPr lang="en-US" altLang="zh-CN"/>
              <a:t>ftp</a:t>
            </a:r>
            <a:r>
              <a:rPr lang="zh-CN" altLang="en-US"/>
              <a:t>（</a:t>
            </a:r>
            <a:r>
              <a:rPr lang="en-US" altLang="zh-CN"/>
              <a:t>3</a:t>
            </a:r>
            <a:r>
              <a:rPr lang="zh-CN" altLang="en-US"/>
              <a:t>）</a:t>
            </a:r>
          </a:p>
        </p:txBody>
      </p:sp>
      <p:sp>
        <p:nvSpPr>
          <p:cNvPr id="47107" name="Rectangle 3"/>
          <p:cNvSpPr>
            <a:spLocks noGrp="1"/>
          </p:cNvSpPr>
          <p:nvPr>
            <p:ph type="body" idx="1"/>
          </p:nvPr>
        </p:nvSpPr>
        <p:spPr/>
        <p:txBody>
          <a:bodyPr/>
          <a:lstStyle/>
          <a:p>
            <a:pPr eaLnBrk="1" hangingPunct="1"/>
            <a:r>
              <a:rPr lang="en-US" altLang="zh-CN"/>
              <a:t>ftp&gt; </a:t>
            </a:r>
            <a:r>
              <a:rPr lang="en-US" altLang="zh-CN" b="1"/>
              <a:t>cd</a:t>
            </a:r>
            <a:r>
              <a:rPr lang="en-US" altLang="zh-CN"/>
              <a:t> /Document/Wrox/Wrox.Beginning.SQL.Feb.2005.eBook-DDU</a:t>
            </a:r>
          </a:p>
          <a:p>
            <a:pPr lvl="1" eaLnBrk="1" hangingPunct="1">
              <a:buFont typeface="Wingdings 3" panose="05040102010807070707" pitchFamily="18" charset="2"/>
              <a:buNone/>
            </a:pPr>
            <a:r>
              <a:rPr lang="en-US" altLang="zh-CN"/>
              <a:t>250 CWD command successful.</a:t>
            </a:r>
          </a:p>
          <a:p>
            <a:pPr eaLnBrk="1" hangingPunct="1"/>
            <a:r>
              <a:rPr lang="en-US" altLang="zh-CN"/>
              <a:t>ftp&gt; </a:t>
            </a:r>
            <a:r>
              <a:rPr lang="en-US" altLang="zh-CN" b="1"/>
              <a:t>pwd</a:t>
            </a:r>
            <a:endParaRPr lang="en-US" altLang="zh-CN"/>
          </a:p>
          <a:p>
            <a:pPr lvl="1" eaLnBrk="1" hangingPunct="1">
              <a:buFont typeface="Wingdings 3" panose="05040102010807070707" pitchFamily="18" charset="2"/>
              <a:buNone/>
            </a:pPr>
            <a:r>
              <a:rPr lang="en-US" altLang="zh-CN"/>
              <a:t>257 "/Document/Wrox/Wrox.Beginning.SQL.Feb.2005.eBook-DDU" is current directory. </a:t>
            </a:r>
          </a:p>
          <a:p>
            <a:pPr eaLnBrk="1" hangingPunct="1"/>
            <a:r>
              <a:rPr lang="en-US" altLang="zh-CN"/>
              <a:t>ftp&gt; lcd /root/workplace</a:t>
            </a:r>
          </a:p>
          <a:p>
            <a:pPr lvl="1" eaLnBrk="1" hangingPunct="1">
              <a:buFont typeface="Wingdings 3" panose="05040102010807070707" pitchFamily="18" charset="2"/>
              <a:buNone/>
            </a:pPr>
            <a:r>
              <a:rPr lang="en-US" altLang="zh-CN"/>
              <a:t>Local directory now /root/workplace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p:txBody>
          <a:bodyPr/>
          <a:lstStyle/>
          <a:p>
            <a:pPr eaLnBrk="1" hangingPunct="1"/>
            <a:r>
              <a:rPr lang="en-US" altLang="zh-CN"/>
              <a:t>ftp</a:t>
            </a:r>
            <a:r>
              <a:rPr lang="zh-CN" altLang="en-US"/>
              <a:t>（</a:t>
            </a:r>
            <a:r>
              <a:rPr lang="en-US" altLang="zh-CN"/>
              <a:t>4</a:t>
            </a:r>
            <a:r>
              <a:rPr lang="zh-CN" altLang="en-US"/>
              <a:t>）</a:t>
            </a:r>
          </a:p>
        </p:txBody>
      </p:sp>
      <p:sp>
        <p:nvSpPr>
          <p:cNvPr id="49155" name="Rectangle 3"/>
          <p:cNvSpPr>
            <a:spLocks noGrp="1"/>
          </p:cNvSpPr>
          <p:nvPr>
            <p:ph type="body" idx="1"/>
          </p:nvPr>
        </p:nvSpPr>
        <p:spPr/>
        <p:txBody>
          <a:bodyPr/>
          <a:lstStyle/>
          <a:p>
            <a:pPr eaLnBrk="1" hangingPunct="1">
              <a:lnSpc>
                <a:spcPct val="90000"/>
              </a:lnSpc>
            </a:pPr>
            <a:r>
              <a:rPr lang="en-US" altLang="zh-CN" sz="2400"/>
              <a:t>ftp&gt; get d-wbsq01.zip</a:t>
            </a:r>
          </a:p>
          <a:p>
            <a:pPr lvl="1" eaLnBrk="1" hangingPunct="1">
              <a:lnSpc>
                <a:spcPct val="90000"/>
              </a:lnSpc>
              <a:buFont typeface="Wingdings 3" panose="05040102010807070707" pitchFamily="18" charset="2"/>
              <a:buNone/>
            </a:pPr>
            <a:r>
              <a:rPr lang="en-US" altLang="zh-CN" sz="2000"/>
              <a:t>local: d-wbsq01.zip remote: d-wbsq01.zip</a:t>
            </a:r>
          </a:p>
          <a:p>
            <a:pPr lvl="1" eaLnBrk="1" hangingPunct="1">
              <a:lnSpc>
                <a:spcPct val="90000"/>
              </a:lnSpc>
              <a:buFont typeface="Wingdings 3" panose="05040102010807070707" pitchFamily="18" charset="2"/>
              <a:buNone/>
            </a:pPr>
            <a:r>
              <a:rPr lang="en-US" altLang="zh-CN" sz="2000"/>
              <a:t>200 PORT command successful.</a:t>
            </a:r>
          </a:p>
          <a:p>
            <a:pPr lvl="1" eaLnBrk="1" hangingPunct="1">
              <a:lnSpc>
                <a:spcPct val="90000"/>
              </a:lnSpc>
              <a:buFont typeface="Wingdings 3" panose="05040102010807070707" pitchFamily="18" charset="2"/>
              <a:buNone/>
            </a:pPr>
            <a:r>
              <a:rPr lang="en-US" altLang="zh-CN" sz="2000"/>
              <a:t>150 Opening ASCII mode data connection for d-wbsq01.zip(1466768 bytes).</a:t>
            </a:r>
          </a:p>
          <a:p>
            <a:pPr lvl="1" eaLnBrk="1" hangingPunct="1">
              <a:lnSpc>
                <a:spcPct val="90000"/>
              </a:lnSpc>
              <a:buFont typeface="Wingdings 3" panose="05040102010807070707" pitchFamily="18" charset="2"/>
              <a:buNone/>
            </a:pPr>
            <a:r>
              <a:rPr lang="en-US" altLang="zh-CN" sz="2000"/>
              <a:t>WARNING! 5350 bare linefeeds received in ASCII mode</a:t>
            </a:r>
          </a:p>
          <a:p>
            <a:pPr lvl="1" eaLnBrk="1" hangingPunct="1">
              <a:lnSpc>
                <a:spcPct val="90000"/>
              </a:lnSpc>
              <a:buFont typeface="Wingdings 3" panose="05040102010807070707" pitchFamily="18" charset="2"/>
              <a:buNone/>
            </a:pPr>
            <a:r>
              <a:rPr lang="en-US" altLang="zh-CN" sz="2000"/>
              <a:t>File may not have transferred correctly.</a:t>
            </a:r>
          </a:p>
          <a:p>
            <a:pPr lvl="1" eaLnBrk="1" hangingPunct="1">
              <a:lnSpc>
                <a:spcPct val="90000"/>
              </a:lnSpc>
              <a:buFont typeface="Wingdings 3" panose="05040102010807070707" pitchFamily="18" charset="2"/>
              <a:buNone/>
            </a:pPr>
            <a:r>
              <a:rPr lang="en-US" altLang="zh-CN" sz="2000"/>
              <a:t>226 Transfer complete.</a:t>
            </a:r>
          </a:p>
          <a:p>
            <a:pPr lvl="1" eaLnBrk="1" hangingPunct="1">
              <a:lnSpc>
                <a:spcPct val="90000"/>
              </a:lnSpc>
              <a:buFont typeface="Wingdings 3" panose="05040102010807070707" pitchFamily="18" charset="2"/>
              <a:buNone/>
            </a:pPr>
            <a:r>
              <a:rPr lang="en-US" altLang="zh-CN" sz="2000"/>
              <a:t>1466768 bytes received in 1.7 seconds (8.6e+02 Kbytes/s) </a:t>
            </a:r>
          </a:p>
          <a:p>
            <a:pPr eaLnBrk="1" hangingPunct="1">
              <a:lnSpc>
                <a:spcPct val="90000"/>
              </a:lnSpc>
            </a:pPr>
            <a:r>
              <a:rPr lang="en-US" altLang="zh-CN" sz="2400"/>
              <a:t>ftp&gt; </a:t>
            </a:r>
            <a:r>
              <a:rPr lang="en-US" altLang="zh-CN" sz="2400" b="1"/>
              <a:t>bin</a:t>
            </a:r>
            <a:endParaRPr lang="en-US" altLang="zh-CN" sz="2400"/>
          </a:p>
          <a:p>
            <a:pPr lvl="1" eaLnBrk="1" hangingPunct="1">
              <a:lnSpc>
                <a:spcPct val="90000"/>
              </a:lnSpc>
              <a:buFont typeface="Wingdings 3" panose="05040102010807070707" pitchFamily="18" charset="2"/>
              <a:buNone/>
            </a:pPr>
            <a:r>
              <a:rPr lang="en-US" altLang="zh-CN" sz="2000"/>
              <a:t>200 Type set to I.</a:t>
            </a:r>
          </a:p>
          <a:p>
            <a:pPr eaLnBrk="1" hangingPunct="1">
              <a:lnSpc>
                <a:spcPct val="90000"/>
              </a:lnSpc>
            </a:pPr>
            <a:r>
              <a:rPr lang="en-US" altLang="zh-CN" sz="2400"/>
              <a:t>ftp&gt; </a:t>
            </a:r>
            <a:r>
              <a:rPr lang="en-US" altLang="zh-CN" sz="2400" b="1"/>
              <a:t>bye</a:t>
            </a:r>
            <a:endParaRPr lang="en-US" altLang="zh-CN" sz="2400"/>
          </a:p>
          <a:p>
            <a:pPr lvl="1" eaLnBrk="1" hangingPunct="1">
              <a:lnSpc>
                <a:spcPct val="90000"/>
              </a:lnSpc>
              <a:buFont typeface="Wingdings 3" panose="05040102010807070707" pitchFamily="18" charset="2"/>
              <a:buNone/>
            </a:pPr>
            <a:r>
              <a:rPr lang="en-US" altLang="zh-CN" sz="2000"/>
              <a:t>221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页脚占位符 4"/>
          <p:cNvSpPr>
            <a:spLocks noGrp="1"/>
          </p:cNvSpPr>
          <p:nvPr>
            <p:ph type="ftr" sz="quarter" idx="4294967295"/>
          </p:nvPr>
        </p:nvSpPr>
        <p:spPr bwMode="auto">
          <a:xfrm>
            <a:off x="3124200" y="6245225"/>
            <a:ext cx="2895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ts val="500"/>
              </a:spcBef>
              <a:buClr>
                <a:schemeClr val="accent2"/>
              </a:buClr>
              <a:buSzPct val="76000"/>
              <a:buFont typeface="Wingdings 3" panose="05040102010807070707" pitchFamily="18" charset="2"/>
              <a:buChar char=""/>
              <a:defRPr sz="2400">
                <a:solidFill>
                  <a:schemeClr val="tx2"/>
                </a:solidFill>
                <a:latin typeface="Times New Roman" panose="02020603050405020304" pitchFamily="18" charset="0"/>
                <a:ea typeface="宋体" panose="02010600030101010101" pitchFamily="2" charset="-122"/>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1800">
                <a:latin typeface="Arial" panose="020B0604020202020204" pitchFamily="34" charset="0"/>
              </a:rPr>
              <a:t>www.embedu.org</a:t>
            </a:r>
          </a:p>
        </p:txBody>
      </p:sp>
      <p:sp>
        <p:nvSpPr>
          <p:cNvPr id="51203" name="Rectangle 2"/>
          <p:cNvSpPr>
            <a:spLocks noGrp="1"/>
          </p:cNvSpPr>
          <p:nvPr>
            <p:ph type="title"/>
          </p:nvPr>
        </p:nvSpPr>
        <p:spPr/>
        <p:txBody>
          <a:bodyPr/>
          <a:lstStyle/>
          <a:p>
            <a:pPr eaLnBrk="1" hangingPunct="1"/>
            <a:endParaRPr lang="zh-CN" altLang="zh-CN"/>
          </a:p>
        </p:txBody>
      </p:sp>
      <p:sp>
        <p:nvSpPr>
          <p:cNvPr id="51204" name="Rectangle 3"/>
          <p:cNvSpPr>
            <a:spLocks noGrp="1"/>
          </p:cNvSpPr>
          <p:nvPr>
            <p:ph type="body" idx="1"/>
          </p:nvPr>
        </p:nvSpPr>
        <p:spPr>
          <a:xfrm>
            <a:off x="381000" y="2895600"/>
            <a:ext cx="8229600" cy="685800"/>
          </a:xfrm>
        </p:spPr>
        <p:txBody>
          <a:bodyPr/>
          <a:lstStyle/>
          <a:p>
            <a:pPr algn="ctr" eaLnBrk="1" hangingPunct="1">
              <a:buFont typeface="Wingdings 3" panose="05040102010807070707" pitchFamily="18" charset="2"/>
              <a:buNone/>
            </a:pPr>
            <a:r>
              <a:rPr lang="en-US" altLang="zh-CN" sz="3600"/>
              <a:t>2  Linux</a:t>
            </a:r>
            <a:r>
              <a:rPr lang="zh-CN" altLang="en-US" sz="3600"/>
              <a:t>启动过程详解</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p:txBody>
          <a:bodyPr/>
          <a:lstStyle/>
          <a:p>
            <a:pPr eaLnBrk="1" hangingPunct="1"/>
            <a:r>
              <a:rPr lang="en-US" altLang="zh-CN"/>
              <a:t>Linux</a:t>
            </a:r>
            <a:r>
              <a:rPr lang="zh-CN" altLang="en-US"/>
              <a:t>启动过程</a:t>
            </a:r>
          </a:p>
        </p:txBody>
      </p:sp>
      <p:pic>
        <p:nvPicPr>
          <p:cNvPr id="53251" name="Picture 4"/>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600200" y="1828800"/>
            <a:ext cx="6248400" cy="3886200"/>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p:txBody>
          <a:bodyPr/>
          <a:lstStyle/>
          <a:p>
            <a:pPr eaLnBrk="1" hangingPunct="1"/>
            <a:r>
              <a:rPr lang="zh-CN" altLang="en-US"/>
              <a:t>内核引导阶段</a:t>
            </a:r>
          </a:p>
        </p:txBody>
      </p:sp>
      <p:sp>
        <p:nvSpPr>
          <p:cNvPr id="55299" name="Rectangle 3"/>
          <p:cNvSpPr>
            <a:spLocks noGrp="1"/>
          </p:cNvSpPr>
          <p:nvPr>
            <p:ph type="body" idx="1"/>
          </p:nvPr>
        </p:nvSpPr>
        <p:spPr>
          <a:xfrm>
            <a:off x="457200" y="1143000"/>
            <a:ext cx="8229600" cy="4986338"/>
          </a:xfrm>
        </p:spPr>
        <p:txBody>
          <a:bodyPr/>
          <a:lstStyle/>
          <a:p>
            <a:pPr eaLnBrk="1" hangingPunct="1"/>
            <a:r>
              <a:rPr lang="en-US" altLang="zh-CN" sz="2000"/>
              <a:t>bootsect.S</a:t>
            </a:r>
          </a:p>
          <a:p>
            <a:pPr lvl="1" eaLnBrk="1" hangingPunct="1"/>
            <a:r>
              <a:rPr lang="zh-CN" altLang="en-US" sz="1800"/>
              <a:t>其中</a:t>
            </a:r>
            <a:r>
              <a:rPr lang="en-US" altLang="zh-CN" sz="1800"/>
              <a:t>bootsect.S</a:t>
            </a:r>
            <a:r>
              <a:rPr lang="zh-CN" altLang="en-US" sz="1800"/>
              <a:t>是生成引导扇区的汇编源码，它完成加载动作后直接跳转到</a:t>
            </a:r>
            <a:r>
              <a:rPr lang="en-US" altLang="zh-CN" sz="1800"/>
              <a:t>setup.S</a:t>
            </a:r>
            <a:r>
              <a:rPr lang="zh-CN" altLang="en-US" sz="1800"/>
              <a:t>的程序入口。</a:t>
            </a:r>
            <a:endParaRPr lang="en-US" altLang="zh-CN" sz="1800"/>
          </a:p>
          <a:p>
            <a:pPr eaLnBrk="1" hangingPunct="1"/>
            <a:r>
              <a:rPr lang="en-US" altLang="zh-CN" sz="2000"/>
              <a:t>Setup.S</a:t>
            </a:r>
          </a:p>
          <a:p>
            <a:pPr lvl="1" eaLnBrk="1" hangingPunct="1"/>
            <a:r>
              <a:rPr lang="en-US" altLang="zh-CN" sz="1800"/>
              <a:t>setup.S</a:t>
            </a:r>
            <a:r>
              <a:rPr lang="zh-CN" altLang="en-US" sz="1800"/>
              <a:t>的主要功能就是将系统参数（包括内存、磁盘等，由</a:t>
            </a:r>
            <a:r>
              <a:rPr lang="en-US" altLang="zh-CN" sz="1800"/>
              <a:t>BIOS</a:t>
            </a:r>
            <a:r>
              <a:rPr lang="zh-CN" altLang="en-US" sz="1800"/>
              <a:t>返回）拷贝到特别内存中，以便以后这些参数被保护模式下的代码来读取。此外，</a:t>
            </a:r>
            <a:r>
              <a:rPr lang="en-US" altLang="zh-CN" sz="1800"/>
              <a:t>setup.S</a:t>
            </a:r>
            <a:r>
              <a:rPr lang="zh-CN" altLang="en-US" sz="1800"/>
              <a:t>还将</a:t>
            </a:r>
            <a:r>
              <a:rPr lang="en-US" altLang="zh-CN" sz="1800"/>
              <a:t>video.S</a:t>
            </a:r>
            <a:r>
              <a:rPr lang="zh-CN" altLang="en-US" sz="1800"/>
              <a:t>中的代码包含进来，检测和设置显示器和显示模式。最后，</a:t>
            </a:r>
            <a:r>
              <a:rPr lang="en-US" altLang="zh-CN" sz="1800"/>
              <a:t>setup.S</a:t>
            </a:r>
            <a:r>
              <a:rPr lang="zh-CN" altLang="en-US" sz="1800"/>
              <a:t>将系统转换到保护模式，并跳转到 </a:t>
            </a:r>
            <a:r>
              <a:rPr lang="en-US" altLang="zh-CN" sz="1800"/>
              <a:t>0x100000</a:t>
            </a:r>
            <a:r>
              <a:rPr lang="zh-CN" altLang="en-US" sz="1800"/>
              <a:t>。</a:t>
            </a:r>
          </a:p>
          <a:p>
            <a:pPr eaLnBrk="1" hangingPunct="1"/>
            <a:r>
              <a:rPr lang="en-US" altLang="zh-CN" sz="2000"/>
              <a:t>head.S</a:t>
            </a:r>
          </a:p>
          <a:p>
            <a:pPr lvl="1" eaLnBrk="1" hangingPunct="1"/>
            <a:r>
              <a:rPr lang="zh-CN" altLang="en-US" sz="1800"/>
              <a:t>执行</a:t>
            </a:r>
            <a:r>
              <a:rPr lang="en-US" altLang="zh-CN" sz="1800"/>
              <a:t>“arch/i386/kernel/head.S”</a:t>
            </a:r>
            <a:r>
              <a:rPr lang="zh-CN" altLang="en-US" sz="1800"/>
              <a:t>中的</a:t>
            </a:r>
            <a:r>
              <a:rPr lang="en-US" altLang="zh-CN" sz="1800"/>
              <a:t>startup_32</a:t>
            </a:r>
            <a:r>
              <a:rPr lang="zh-CN" altLang="en-US" sz="1800"/>
              <a:t>，它也是</a:t>
            </a:r>
            <a:r>
              <a:rPr lang="en-US" altLang="zh-CN" sz="1800"/>
              <a:t>vmlinux</a:t>
            </a:r>
            <a:r>
              <a:rPr lang="zh-CN" altLang="en-US" sz="1800"/>
              <a:t>的入口，然后就跳转到</a:t>
            </a:r>
            <a:r>
              <a:rPr lang="en-US" altLang="zh-CN" sz="1800"/>
              <a:t>start_kernel()</a:t>
            </a:r>
            <a:r>
              <a:rPr lang="zh-CN" altLang="en-US" sz="1800"/>
              <a:t>中去了。</a:t>
            </a:r>
            <a:r>
              <a:rPr lang="en-US" altLang="zh-CN" sz="1800"/>
              <a:t>start_kernel()</a:t>
            </a:r>
            <a:r>
              <a:rPr lang="zh-CN" altLang="en-US" sz="1800"/>
              <a:t>是</a:t>
            </a:r>
            <a:r>
              <a:rPr lang="en-US" altLang="zh-CN" sz="1800"/>
              <a:t>“init/main.c”</a:t>
            </a:r>
            <a:r>
              <a:rPr lang="zh-CN" altLang="en-US" sz="1800"/>
              <a:t>中的定义的函数，</a:t>
            </a:r>
            <a:r>
              <a:rPr lang="en-US" altLang="zh-CN" sz="1800"/>
              <a:t>start_kernel()</a:t>
            </a:r>
            <a:r>
              <a:rPr lang="zh-CN" altLang="en-US" sz="1800"/>
              <a:t>中调用了一系列初始化函数，以完成</a:t>
            </a:r>
            <a:r>
              <a:rPr lang="en-US" altLang="zh-CN" sz="1800"/>
              <a:t>kernel</a:t>
            </a:r>
            <a:r>
              <a:rPr lang="zh-CN" altLang="en-US" sz="1800"/>
              <a:t>本身的设置。</a:t>
            </a:r>
            <a:r>
              <a:rPr lang="en-US" altLang="zh-CN" sz="1800"/>
              <a:t>start_kernel()</a:t>
            </a:r>
            <a:r>
              <a:rPr lang="zh-CN" altLang="en-US" sz="1800"/>
              <a:t>函数中，做了大量的工作来建立基本的</a:t>
            </a:r>
            <a:r>
              <a:rPr lang="en-US" altLang="zh-CN" sz="1800"/>
              <a:t>Linux</a:t>
            </a:r>
            <a:r>
              <a:rPr lang="zh-CN" altLang="en-US" sz="1800"/>
              <a:t>核心环境。如果顺利执行完</a:t>
            </a:r>
            <a:r>
              <a:rPr lang="en-US" altLang="zh-CN" sz="1800"/>
              <a:t>start_kernel()</a:t>
            </a:r>
            <a:r>
              <a:rPr lang="zh-CN" altLang="en-US" sz="1800"/>
              <a:t>，则基本的</a:t>
            </a:r>
            <a:r>
              <a:rPr lang="en-US" altLang="zh-CN" sz="1800"/>
              <a:t>Linux</a:t>
            </a:r>
            <a:r>
              <a:rPr lang="zh-CN" altLang="en-US" sz="1800"/>
              <a:t>核心环境已经建立起来了。最后，启动了</a:t>
            </a:r>
            <a:r>
              <a:rPr lang="en-US" altLang="zh-CN" sz="1800"/>
              <a:t>init</a:t>
            </a:r>
            <a:r>
              <a:rPr lang="zh-CN" altLang="en-US" sz="1800"/>
              <a:t>进程，进程号是</a:t>
            </a:r>
            <a:r>
              <a:rPr lang="en-US" altLang="zh-CN" sz="1800"/>
              <a:t>1</a:t>
            </a:r>
            <a:r>
              <a:rPr lang="zh-CN" altLang="en-US" sz="1800"/>
              <a:t>。</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p:txBody>
          <a:bodyPr/>
          <a:lstStyle/>
          <a:p>
            <a:pPr eaLnBrk="1" hangingPunct="1"/>
            <a:r>
              <a:rPr lang="en-US" altLang="zh-CN"/>
              <a:t>init</a:t>
            </a:r>
            <a:r>
              <a:rPr lang="zh-CN" altLang="en-US"/>
              <a:t>阶段（</a:t>
            </a:r>
            <a:r>
              <a:rPr lang="en-US" altLang="zh-CN"/>
              <a:t>1</a:t>
            </a:r>
            <a:r>
              <a:rPr lang="zh-CN" altLang="en-US"/>
              <a:t>） </a:t>
            </a:r>
          </a:p>
        </p:txBody>
      </p:sp>
      <p:sp>
        <p:nvSpPr>
          <p:cNvPr id="57347" name="Rectangle 3"/>
          <p:cNvSpPr>
            <a:spLocks noGrp="1"/>
          </p:cNvSpPr>
          <p:nvPr>
            <p:ph type="body" idx="1"/>
          </p:nvPr>
        </p:nvSpPr>
        <p:spPr/>
        <p:txBody>
          <a:bodyPr/>
          <a:lstStyle/>
          <a:p>
            <a:pPr eaLnBrk="1" hangingPunct="1">
              <a:lnSpc>
                <a:spcPct val="80000"/>
              </a:lnSpc>
            </a:pPr>
            <a:r>
              <a:rPr lang="en-US" altLang="zh-CN" sz="2200"/>
              <a:t>1</a:t>
            </a:r>
            <a:r>
              <a:rPr lang="zh-CN" altLang="en-US" sz="2200"/>
              <a:t>。确定用户登录模式</a:t>
            </a:r>
          </a:p>
          <a:p>
            <a:pPr eaLnBrk="1" hangingPunct="1">
              <a:lnSpc>
                <a:spcPct val="80000"/>
              </a:lnSpc>
              <a:buFont typeface="Wingdings 3" panose="05040102010807070707" pitchFamily="18" charset="2"/>
              <a:buNone/>
            </a:pPr>
            <a:r>
              <a:rPr lang="zh-CN" altLang="en-US" sz="1800"/>
              <a:t>	</a:t>
            </a:r>
            <a:r>
              <a:rPr lang="zh-CN" altLang="en-US" sz="2200"/>
              <a:t>在</a:t>
            </a:r>
            <a:r>
              <a:rPr lang="zh-CN" altLang="en-US" sz="2200">
                <a:latin typeface="Arial" panose="020B0604020202020204" pitchFamily="34" charset="0"/>
              </a:rPr>
              <a:t>“</a:t>
            </a:r>
            <a:r>
              <a:rPr lang="en-US" altLang="zh-CN" sz="2200"/>
              <a:t>/etc/inittab</a:t>
            </a:r>
            <a:r>
              <a:rPr lang="en-US" altLang="zh-CN" sz="2200">
                <a:latin typeface="Arial" panose="020B0604020202020204" pitchFamily="34" charset="0"/>
              </a:rPr>
              <a:t>”</a:t>
            </a:r>
            <a:r>
              <a:rPr lang="zh-CN" altLang="en-US" sz="2200"/>
              <a:t>中列出了如下所示的登录模式，主要有单人维护模式、多用户无网络模式、文字界面多用户模式、</a:t>
            </a:r>
            <a:r>
              <a:rPr lang="en-US" altLang="zh-CN" sz="2200"/>
              <a:t>X-Windows</a:t>
            </a:r>
            <a:r>
              <a:rPr lang="zh-CN" altLang="en-US" sz="2200"/>
              <a:t>多用户模式等。其中的单人维护模式（</a:t>
            </a:r>
            <a:r>
              <a:rPr lang="en-US" altLang="zh-CN" sz="2200"/>
              <a:t>run level</a:t>
            </a:r>
            <a:r>
              <a:rPr lang="zh-CN" altLang="en-US" sz="2200"/>
              <a:t>为</a:t>
            </a:r>
            <a:r>
              <a:rPr lang="en-US" altLang="zh-CN" sz="2200"/>
              <a:t>1</a:t>
            </a:r>
            <a:r>
              <a:rPr lang="zh-CN" altLang="en-US" sz="2200"/>
              <a:t>）是类似于</a:t>
            </a:r>
            <a:r>
              <a:rPr lang="en-US" altLang="zh-CN" sz="2200"/>
              <a:t>Windows</a:t>
            </a:r>
            <a:r>
              <a:rPr lang="zh-CN" altLang="en-US" sz="2200"/>
              <a:t>中的</a:t>
            </a:r>
            <a:r>
              <a:rPr lang="zh-CN" altLang="en-US" sz="2200">
                <a:latin typeface="Arial" panose="020B0604020202020204" pitchFamily="34" charset="0"/>
              </a:rPr>
              <a:t>“</a:t>
            </a:r>
            <a:r>
              <a:rPr lang="zh-CN" altLang="en-US" sz="2200"/>
              <a:t>安全模式</a:t>
            </a:r>
            <a:r>
              <a:rPr lang="zh-CN" altLang="en-US" sz="2200">
                <a:latin typeface="Arial" panose="020B0604020202020204" pitchFamily="34" charset="0"/>
              </a:rPr>
              <a:t>”</a:t>
            </a:r>
            <a:r>
              <a:rPr lang="zh-CN" altLang="en-US" sz="2200"/>
              <a:t>，在这种情况下，系统不加载复杂的模式从而使系统能够正常启动。在这些模式中最为常见的是</a:t>
            </a:r>
            <a:r>
              <a:rPr lang="en-US" altLang="zh-CN" sz="2200"/>
              <a:t>3</a:t>
            </a:r>
            <a:r>
              <a:rPr lang="zh-CN" altLang="en-US" sz="2200"/>
              <a:t>或</a:t>
            </a:r>
            <a:r>
              <a:rPr lang="en-US" altLang="zh-CN" sz="2200"/>
              <a:t>5</a:t>
            </a:r>
            <a:r>
              <a:rPr lang="zh-CN" altLang="en-US" sz="2200"/>
              <a:t>，其中本系统中默认的为</a:t>
            </a:r>
            <a:r>
              <a:rPr lang="en-US" altLang="zh-CN" sz="2200"/>
              <a:t>5</a:t>
            </a:r>
            <a:r>
              <a:rPr lang="zh-CN" altLang="en-US" sz="2200"/>
              <a:t>，也就是</a:t>
            </a:r>
            <a:r>
              <a:rPr lang="en-US" altLang="zh-CN" sz="2200"/>
              <a:t>X-Windows</a:t>
            </a:r>
            <a:r>
              <a:rPr lang="zh-CN" altLang="en-US" sz="2200"/>
              <a:t>多用户模式。</a:t>
            </a:r>
          </a:p>
          <a:p>
            <a:pPr eaLnBrk="1" hangingPunct="1">
              <a:lnSpc>
                <a:spcPct val="80000"/>
              </a:lnSpc>
              <a:buFont typeface="Wingdings 3" panose="05040102010807070707" pitchFamily="18" charset="2"/>
              <a:buNone/>
            </a:pPr>
            <a:endParaRPr lang="zh-CN" altLang="en-US" sz="1800"/>
          </a:p>
          <a:p>
            <a:pPr lvl="2" eaLnBrk="1" hangingPunct="1">
              <a:lnSpc>
                <a:spcPct val="80000"/>
              </a:lnSpc>
              <a:buFont typeface="Wingdings 3" panose="05040102010807070707" pitchFamily="18" charset="2"/>
              <a:buNone/>
            </a:pPr>
            <a:r>
              <a:rPr lang="en-US" altLang="zh-CN" sz="1400"/>
              <a:t># Default runlevel. The runlevels used by RHS are:</a:t>
            </a:r>
          </a:p>
          <a:p>
            <a:pPr lvl="2" eaLnBrk="1" hangingPunct="1">
              <a:lnSpc>
                <a:spcPct val="80000"/>
              </a:lnSpc>
              <a:buFont typeface="Wingdings 3" panose="05040102010807070707" pitchFamily="18" charset="2"/>
              <a:buNone/>
            </a:pPr>
            <a:r>
              <a:rPr lang="en-US" altLang="zh-CN" sz="1400"/>
              <a:t>#   0 - halt (Do NOT set initdefault to this)</a:t>
            </a:r>
          </a:p>
          <a:p>
            <a:pPr lvl="2" eaLnBrk="1" hangingPunct="1">
              <a:lnSpc>
                <a:spcPct val="80000"/>
              </a:lnSpc>
              <a:buFont typeface="Wingdings 3" panose="05040102010807070707" pitchFamily="18" charset="2"/>
              <a:buNone/>
            </a:pPr>
            <a:r>
              <a:rPr lang="en-US" altLang="zh-CN" sz="1400"/>
              <a:t>#   1 - Single user mode</a:t>
            </a:r>
          </a:p>
          <a:p>
            <a:pPr lvl="2" eaLnBrk="1" hangingPunct="1">
              <a:lnSpc>
                <a:spcPct val="80000"/>
              </a:lnSpc>
              <a:buFont typeface="Wingdings 3" panose="05040102010807070707" pitchFamily="18" charset="2"/>
              <a:buNone/>
            </a:pPr>
            <a:r>
              <a:rPr lang="en-US" altLang="zh-CN" sz="1400"/>
              <a:t>#   2 - Multiuser, without NFS (The same as 3, if you do not have networking)</a:t>
            </a:r>
          </a:p>
          <a:p>
            <a:pPr lvl="2" eaLnBrk="1" hangingPunct="1">
              <a:lnSpc>
                <a:spcPct val="80000"/>
              </a:lnSpc>
              <a:buFont typeface="Wingdings 3" panose="05040102010807070707" pitchFamily="18" charset="2"/>
              <a:buNone/>
            </a:pPr>
            <a:r>
              <a:rPr lang="en-US" altLang="zh-CN" sz="1400"/>
              <a:t>#   3 - Full multiuser mode </a:t>
            </a:r>
            <a:r>
              <a:rPr lang="zh-CN" altLang="en-US" sz="1400"/>
              <a:t>（文本界面启动模式）</a:t>
            </a:r>
          </a:p>
          <a:p>
            <a:pPr lvl="2" eaLnBrk="1" hangingPunct="1">
              <a:lnSpc>
                <a:spcPct val="80000"/>
              </a:lnSpc>
              <a:buFont typeface="Wingdings 3" panose="05040102010807070707" pitchFamily="18" charset="2"/>
              <a:buNone/>
            </a:pPr>
            <a:r>
              <a:rPr lang="en-US" altLang="zh-CN" sz="1400"/>
              <a:t>#   4 - unused</a:t>
            </a:r>
          </a:p>
          <a:p>
            <a:pPr lvl="2" eaLnBrk="1" hangingPunct="1">
              <a:lnSpc>
                <a:spcPct val="80000"/>
              </a:lnSpc>
              <a:buFont typeface="Wingdings 3" panose="05040102010807070707" pitchFamily="18" charset="2"/>
              <a:buNone/>
            </a:pPr>
            <a:r>
              <a:rPr lang="en-US" altLang="zh-CN" sz="1400"/>
              <a:t>#   5 - X11 </a:t>
            </a:r>
            <a:r>
              <a:rPr lang="zh-CN" altLang="en-US" sz="1400"/>
              <a:t>（图形界面启动模式）</a:t>
            </a:r>
          </a:p>
          <a:p>
            <a:pPr lvl="2" eaLnBrk="1" hangingPunct="1">
              <a:lnSpc>
                <a:spcPct val="80000"/>
              </a:lnSpc>
              <a:buFont typeface="Wingdings 3" panose="05040102010807070707" pitchFamily="18" charset="2"/>
              <a:buNone/>
            </a:pPr>
            <a:r>
              <a:rPr lang="en-US" altLang="zh-CN" sz="1400"/>
              <a:t>#   6 - reboot (Do NOT set initdefault to this)</a:t>
            </a:r>
          </a:p>
          <a:p>
            <a:pPr lvl="2" eaLnBrk="1" hangingPunct="1">
              <a:lnSpc>
                <a:spcPct val="80000"/>
              </a:lnSpc>
              <a:buFont typeface="Wingdings 3" panose="05040102010807070707" pitchFamily="18" charset="2"/>
              <a:buNone/>
            </a:pPr>
            <a:r>
              <a:rPr lang="en-US" altLang="zh-CN" sz="1400"/>
              <a:t># </a:t>
            </a:r>
            <a:endParaRPr lang="en-US" altLang="zh-CN" sz="1400" b="1"/>
          </a:p>
          <a:p>
            <a:pPr lvl="2" eaLnBrk="1" hangingPunct="1">
              <a:lnSpc>
                <a:spcPct val="80000"/>
              </a:lnSpc>
              <a:buFont typeface="Wingdings 3" panose="05040102010807070707" pitchFamily="18" charset="2"/>
              <a:buNone/>
            </a:pPr>
            <a:r>
              <a:rPr lang="en-US" altLang="zh-CN" sz="1400" b="1"/>
              <a:t>id:5:initdefault:</a:t>
            </a:r>
            <a:endParaRPr lang="en-US" altLang="zh-CN" sz="1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p:txBody>
          <a:bodyPr/>
          <a:lstStyle/>
          <a:p>
            <a:pPr eaLnBrk="1" hangingPunct="1"/>
            <a:r>
              <a:rPr lang="en-US" altLang="zh-CN"/>
              <a:t>init</a:t>
            </a:r>
            <a:r>
              <a:rPr lang="zh-CN" altLang="en-US"/>
              <a:t>阶段（</a:t>
            </a:r>
            <a:r>
              <a:rPr lang="en-US" altLang="zh-CN"/>
              <a:t>2</a:t>
            </a:r>
            <a:r>
              <a:rPr lang="zh-CN" altLang="en-US"/>
              <a:t>）</a:t>
            </a:r>
          </a:p>
        </p:txBody>
      </p:sp>
      <p:sp>
        <p:nvSpPr>
          <p:cNvPr id="59395" name="Rectangle 3"/>
          <p:cNvSpPr>
            <a:spLocks noGrp="1"/>
          </p:cNvSpPr>
          <p:nvPr>
            <p:ph type="body" idx="1"/>
          </p:nvPr>
        </p:nvSpPr>
        <p:spPr/>
        <p:txBody>
          <a:bodyPr/>
          <a:lstStyle/>
          <a:p>
            <a:pPr eaLnBrk="1" hangingPunct="1"/>
            <a:r>
              <a:rPr lang="en-US" altLang="zh-CN" sz="2400"/>
              <a:t>2</a:t>
            </a:r>
            <a:r>
              <a:rPr lang="zh-CN" altLang="en-US" sz="2400"/>
              <a:t>。执行脚本</a:t>
            </a:r>
            <a:r>
              <a:rPr lang="en-US" altLang="zh-CN" sz="2400"/>
              <a:t>/etc/rc.d/rc.sysinit</a:t>
            </a:r>
          </a:p>
          <a:p>
            <a:pPr eaLnBrk="1" hangingPunct="1">
              <a:buFont typeface="Wingdings 3" panose="05040102010807070707" pitchFamily="18" charset="2"/>
              <a:buNone/>
            </a:pPr>
            <a:r>
              <a:rPr lang="en-US" altLang="zh-CN" sz="2400"/>
              <a:t>	</a:t>
            </a:r>
            <a:r>
              <a:rPr lang="zh-CN" altLang="en-US" sz="2400"/>
              <a:t>在确定了登录模式之后，就要开始将</a:t>
            </a:r>
            <a:r>
              <a:rPr lang="en-US" altLang="zh-CN" sz="2400"/>
              <a:t>Linux</a:t>
            </a:r>
            <a:r>
              <a:rPr lang="zh-CN" altLang="en-US" sz="2400"/>
              <a:t>的主机信息读入</a:t>
            </a:r>
            <a:r>
              <a:rPr lang="en-US" altLang="zh-CN" sz="2400"/>
              <a:t>Linux</a:t>
            </a:r>
            <a:r>
              <a:rPr lang="zh-CN" altLang="en-US" sz="2400"/>
              <a:t>系统，其内容就是文件</a:t>
            </a:r>
            <a:r>
              <a:rPr lang="zh-CN" altLang="en-US" sz="2400">
                <a:latin typeface="Arial" panose="020B0604020202020204" pitchFamily="34" charset="0"/>
              </a:rPr>
              <a:t>“</a:t>
            </a:r>
            <a:r>
              <a:rPr lang="en-US" altLang="zh-CN" sz="2400"/>
              <a:t>/etc/rc.d/rc.sysinit</a:t>
            </a:r>
            <a:r>
              <a:rPr lang="en-US" altLang="zh-CN" sz="2400">
                <a:latin typeface="Arial" panose="020B0604020202020204" pitchFamily="34" charset="0"/>
              </a:rPr>
              <a:t>”</a:t>
            </a:r>
            <a:r>
              <a:rPr lang="zh-CN" altLang="en-US" sz="2400"/>
              <a:t>中的。查看此文件可以看出，在这里确定了默认路径、主机名称、</a:t>
            </a:r>
            <a:r>
              <a:rPr lang="zh-CN" altLang="en-US" sz="2400">
                <a:latin typeface="Arial" panose="020B0604020202020204" pitchFamily="34" charset="0"/>
              </a:rPr>
              <a:t>“</a:t>
            </a:r>
            <a:r>
              <a:rPr lang="en-US" altLang="zh-CN" sz="2400"/>
              <a:t>/etc/sysconfig/network</a:t>
            </a:r>
            <a:r>
              <a:rPr lang="en-US" altLang="zh-CN" sz="2400">
                <a:latin typeface="Arial" panose="020B0604020202020204" pitchFamily="34" charset="0"/>
              </a:rPr>
              <a:t>”</a:t>
            </a:r>
            <a:r>
              <a:rPr lang="zh-CN" altLang="en-US" sz="2400"/>
              <a:t>中所记录的网络信息等。</a:t>
            </a:r>
          </a:p>
          <a:p>
            <a:pPr lvl="2" eaLnBrk="1" hangingPunct="1">
              <a:buFont typeface="Wingdings 3" panose="05040102010807070707" pitchFamily="18" charset="2"/>
              <a:buNone/>
            </a:pPr>
            <a:endParaRPr lang="zh-CN" altLang="en-US"/>
          </a:p>
          <a:p>
            <a:pPr lvl="2" eaLnBrk="1" hangingPunct="1">
              <a:buFont typeface="Wingdings 3" panose="05040102010807070707" pitchFamily="18" charset="2"/>
              <a:buNone/>
            </a:pPr>
            <a:r>
              <a:rPr lang="en-US" altLang="zh-CN"/>
              <a:t># System initialization.</a:t>
            </a:r>
            <a:endParaRPr lang="en-US" altLang="zh-CN" b="1"/>
          </a:p>
          <a:p>
            <a:pPr lvl="2" eaLnBrk="1" hangingPunct="1">
              <a:buFont typeface="Wingdings 3" panose="05040102010807070707" pitchFamily="18" charset="2"/>
              <a:buNone/>
            </a:pPr>
            <a:r>
              <a:rPr lang="en-US" altLang="zh-CN" b="1"/>
              <a:t>si::sysinit:/etc/rc.d/rc.sysinit</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endParaRPr lang="zh-CN" altLang="en-US" dirty="0"/>
          </a:p>
        </p:txBody>
      </p:sp>
      <p:sp>
        <p:nvSpPr>
          <p:cNvPr id="8195" name="内容占位符 2"/>
          <p:cNvSpPr>
            <a:spLocks noGrp="1"/>
          </p:cNvSpPr>
          <p:nvPr>
            <p:ph idx="1"/>
          </p:nvPr>
        </p:nvSpPr>
        <p:spPr/>
        <p:txBody>
          <a:bodyPr/>
          <a:lstStyle/>
          <a:p>
            <a:endParaRPr lang="zh-CN" altLang="en-US"/>
          </a:p>
        </p:txBody>
      </p:sp>
      <p:sp>
        <p:nvSpPr>
          <p:cNvPr id="8196"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D3A12C6-9F6F-411F-9816-3F038ECA2600}" type="slidenum">
              <a:rPr lang="en-US" altLang="zh-CN" smtClean="0">
                <a:solidFill>
                  <a:schemeClr val="tx2"/>
                </a:solidFill>
              </a:rPr>
              <a:pPr/>
              <a:t>3</a:t>
            </a:fld>
            <a:endParaRPr lang="en-US" altLang="zh-CN">
              <a:solidFill>
                <a:schemeClr val="tx2"/>
              </a:solidFill>
            </a:endParaRPr>
          </a:p>
        </p:txBody>
      </p:sp>
      <p:pic>
        <p:nvPicPr>
          <p:cNvPr id="8197" name="Picture 2" descr="http://www.waveshare.net/study/data/attachment/portal/201508/21/164036hxiakalhtmxclxcs.png"/>
          <p:cNvPicPr>
            <a:picLocks noChangeAspect="1" noChangeArrowheads="1"/>
          </p:cNvPicPr>
          <p:nvPr/>
        </p:nvPicPr>
        <p:blipFill>
          <a:blip r:embed="rId2">
            <a:extLst>
              <a:ext uri="{28A0092B-C50C-407E-A947-70E740481C1C}">
                <a14:useLocalDpi xmlns:a14="http://schemas.microsoft.com/office/drawing/2010/main" val="0"/>
              </a:ext>
            </a:extLst>
          </a:blip>
          <a:srcRect l="5000" t="6914" r="5000" b="4433"/>
          <a:stretch>
            <a:fillRect/>
          </a:stretch>
        </p:blipFill>
        <p:spPr bwMode="auto">
          <a:xfrm>
            <a:off x="0" y="0"/>
            <a:ext cx="92583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p:txBody>
          <a:bodyPr/>
          <a:lstStyle/>
          <a:p>
            <a:pPr eaLnBrk="1" hangingPunct="1"/>
            <a:r>
              <a:rPr lang="en-US" altLang="zh-CN"/>
              <a:t>init</a:t>
            </a:r>
            <a:r>
              <a:rPr lang="zh-CN" altLang="en-US"/>
              <a:t>阶段（</a:t>
            </a:r>
            <a:r>
              <a:rPr lang="en-US" altLang="zh-CN"/>
              <a:t>3</a:t>
            </a:r>
            <a:r>
              <a:rPr lang="zh-CN" altLang="en-US"/>
              <a:t>）</a:t>
            </a:r>
          </a:p>
        </p:txBody>
      </p:sp>
      <p:sp>
        <p:nvSpPr>
          <p:cNvPr id="61443" name="Rectangle 3"/>
          <p:cNvSpPr>
            <a:spLocks noGrp="1"/>
          </p:cNvSpPr>
          <p:nvPr>
            <p:ph type="body" idx="1"/>
          </p:nvPr>
        </p:nvSpPr>
        <p:spPr>
          <a:xfrm>
            <a:off x="304800" y="1219200"/>
            <a:ext cx="8229600" cy="4910138"/>
          </a:xfrm>
        </p:spPr>
        <p:txBody>
          <a:bodyPr/>
          <a:lstStyle/>
          <a:p>
            <a:pPr eaLnBrk="1" hangingPunct="1">
              <a:lnSpc>
                <a:spcPct val="80000"/>
              </a:lnSpc>
            </a:pPr>
            <a:r>
              <a:rPr lang="en-US" altLang="zh-CN" sz="2400"/>
              <a:t>3</a:t>
            </a:r>
            <a:r>
              <a:rPr lang="zh-CN" altLang="en-US" sz="2400"/>
              <a:t>．启动内核的外挂模块及各运行级的脚本</a:t>
            </a:r>
          </a:p>
          <a:p>
            <a:pPr eaLnBrk="1" hangingPunct="1">
              <a:lnSpc>
                <a:spcPct val="80000"/>
              </a:lnSpc>
              <a:buFont typeface="Wingdings 3" panose="05040102010807070707" pitchFamily="18" charset="2"/>
              <a:buNone/>
            </a:pPr>
            <a:r>
              <a:rPr lang="zh-CN" altLang="en-US" sz="2000"/>
              <a:t>	</a:t>
            </a:r>
            <a:r>
              <a:rPr lang="zh-CN" altLang="en-US" sz="2400"/>
              <a:t>在此，主要是读取模块加载配置文件（</a:t>
            </a:r>
            <a:r>
              <a:rPr lang="en-US" altLang="zh-CN" sz="2400"/>
              <a:t>/etc/modules.conf</a:t>
            </a:r>
            <a:r>
              <a:rPr lang="zh-CN" altLang="en-US" sz="2400"/>
              <a:t>），以确认需要加载哪些模块。接下来会根据不同的运行级（</a:t>
            </a:r>
            <a:r>
              <a:rPr lang="en-US" altLang="zh-CN" sz="2400"/>
              <a:t>run level</a:t>
            </a:r>
            <a:r>
              <a:rPr lang="zh-CN" altLang="en-US" sz="2400"/>
              <a:t>），通过带参数（运行级）运行</a:t>
            </a:r>
            <a:r>
              <a:rPr lang="zh-CN" altLang="en-US" sz="2400">
                <a:latin typeface="Arial" panose="020B0604020202020204" pitchFamily="34" charset="0"/>
              </a:rPr>
              <a:t>“</a:t>
            </a:r>
            <a:r>
              <a:rPr lang="en-US" altLang="zh-CN" sz="2400"/>
              <a:t>/etc/rc.d/rc</a:t>
            </a:r>
            <a:r>
              <a:rPr lang="en-US" altLang="zh-CN" sz="2400">
                <a:latin typeface="Arial" panose="020B0604020202020204" pitchFamily="34" charset="0"/>
              </a:rPr>
              <a:t>”</a:t>
            </a:r>
            <a:r>
              <a:rPr lang="zh-CN" altLang="en-US" sz="2400"/>
              <a:t>脚本，加载不同的模块，启动系统服务。</a:t>
            </a:r>
            <a:r>
              <a:rPr lang="en-US" altLang="zh-CN" sz="2400"/>
              <a:t>init</a:t>
            </a:r>
            <a:r>
              <a:rPr lang="zh-CN" altLang="en-US" sz="2400"/>
              <a:t>进程会等待（</a:t>
            </a:r>
            <a:r>
              <a:rPr lang="en-US" altLang="zh-CN" sz="2400"/>
              <a:t>wait</a:t>
            </a:r>
            <a:r>
              <a:rPr lang="zh-CN" altLang="en-US" sz="2400"/>
              <a:t>）</a:t>
            </a:r>
            <a:r>
              <a:rPr lang="zh-CN" altLang="en-US" sz="2400">
                <a:latin typeface="Arial" panose="020B0604020202020204" pitchFamily="34" charset="0"/>
              </a:rPr>
              <a:t>“</a:t>
            </a:r>
            <a:r>
              <a:rPr lang="en-US" altLang="zh-CN" sz="2400"/>
              <a:t>/etc/rc.d/rc</a:t>
            </a:r>
            <a:r>
              <a:rPr lang="en-US" altLang="zh-CN" sz="2400">
                <a:latin typeface="Arial" panose="020B0604020202020204" pitchFamily="34" charset="0"/>
              </a:rPr>
              <a:t>”</a:t>
            </a:r>
            <a:r>
              <a:rPr lang="zh-CN" altLang="en-US" sz="2400"/>
              <a:t>脚本的返回。</a:t>
            </a:r>
          </a:p>
          <a:p>
            <a:pPr lvl="2" eaLnBrk="1" hangingPunct="1">
              <a:lnSpc>
                <a:spcPct val="80000"/>
              </a:lnSpc>
              <a:buFont typeface="Wingdings 3" panose="05040102010807070707" pitchFamily="18" charset="2"/>
              <a:buNone/>
            </a:pPr>
            <a:endParaRPr lang="zh-CN" altLang="en-US"/>
          </a:p>
          <a:p>
            <a:pPr lvl="2" eaLnBrk="1" hangingPunct="1">
              <a:lnSpc>
                <a:spcPct val="80000"/>
              </a:lnSpc>
              <a:buFont typeface="Wingdings 3" panose="05040102010807070707" pitchFamily="18" charset="2"/>
              <a:buNone/>
            </a:pPr>
            <a:r>
              <a:rPr lang="en-US" altLang="zh-CN"/>
              <a:t>l0:0:wait:/etc/rc.d/rc 0</a:t>
            </a:r>
          </a:p>
          <a:p>
            <a:pPr lvl="2" eaLnBrk="1" hangingPunct="1">
              <a:lnSpc>
                <a:spcPct val="80000"/>
              </a:lnSpc>
              <a:buFont typeface="Wingdings 3" panose="05040102010807070707" pitchFamily="18" charset="2"/>
              <a:buNone/>
            </a:pPr>
            <a:r>
              <a:rPr lang="en-US" altLang="zh-CN"/>
              <a:t>l1:1:wait:/etc/rc.d/rc 1</a:t>
            </a:r>
          </a:p>
          <a:p>
            <a:pPr lvl="2" eaLnBrk="1" hangingPunct="1">
              <a:lnSpc>
                <a:spcPct val="80000"/>
              </a:lnSpc>
              <a:buFont typeface="Wingdings 3" panose="05040102010807070707" pitchFamily="18" charset="2"/>
              <a:buNone/>
            </a:pPr>
            <a:r>
              <a:rPr lang="en-US" altLang="zh-CN"/>
              <a:t>l2:2:wait:/etc/rc.d/rc 2</a:t>
            </a:r>
          </a:p>
          <a:p>
            <a:pPr lvl="2" eaLnBrk="1" hangingPunct="1">
              <a:lnSpc>
                <a:spcPct val="80000"/>
              </a:lnSpc>
              <a:buFont typeface="Wingdings 3" panose="05040102010807070707" pitchFamily="18" charset="2"/>
              <a:buNone/>
            </a:pPr>
            <a:r>
              <a:rPr lang="en-US" altLang="zh-CN"/>
              <a:t>l3:3:wait:/etc/rc.d/rc 3</a:t>
            </a:r>
          </a:p>
          <a:p>
            <a:pPr lvl="2" eaLnBrk="1" hangingPunct="1">
              <a:lnSpc>
                <a:spcPct val="80000"/>
              </a:lnSpc>
              <a:buFont typeface="Wingdings 3" panose="05040102010807070707" pitchFamily="18" charset="2"/>
              <a:buNone/>
            </a:pPr>
            <a:r>
              <a:rPr lang="en-US" altLang="zh-CN"/>
              <a:t>l4:4:wait:/etc/rc.d/rc 4</a:t>
            </a:r>
          </a:p>
          <a:p>
            <a:pPr lvl="2" eaLnBrk="1" hangingPunct="1">
              <a:lnSpc>
                <a:spcPct val="80000"/>
              </a:lnSpc>
              <a:buFont typeface="Wingdings 3" panose="05040102010807070707" pitchFamily="18" charset="2"/>
              <a:buNone/>
            </a:pPr>
            <a:r>
              <a:rPr lang="en-US" altLang="zh-CN"/>
              <a:t>l5:5:wait:/etc/rc.d/rc 5</a:t>
            </a:r>
          </a:p>
          <a:p>
            <a:pPr lvl="2" eaLnBrk="1" hangingPunct="1">
              <a:lnSpc>
                <a:spcPct val="80000"/>
              </a:lnSpc>
              <a:buFont typeface="Wingdings 3" panose="05040102010807070707" pitchFamily="18" charset="2"/>
              <a:buNone/>
            </a:pPr>
            <a:r>
              <a:rPr lang="en-US" altLang="zh-CN"/>
              <a:t>l6:6:wait:/etc/rc.d/rc 6</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p:txBody>
          <a:bodyPr/>
          <a:lstStyle/>
          <a:p>
            <a:pPr eaLnBrk="1" hangingPunct="1"/>
            <a:r>
              <a:rPr lang="en-US" altLang="zh-CN"/>
              <a:t>init</a:t>
            </a:r>
            <a:r>
              <a:rPr lang="zh-CN" altLang="en-US"/>
              <a:t>阶段（</a:t>
            </a:r>
            <a:r>
              <a:rPr lang="en-US" altLang="zh-CN"/>
              <a:t>4</a:t>
            </a:r>
            <a:r>
              <a:rPr lang="zh-CN" altLang="en-US"/>
              <a:t>）</a:t>
            </a:r>
          </a:p>
        </p:txBody>
      </p:sp>
      <p:sp>
        <p:nvSpPr>
          <p:cNvPr id="63491" name="Rectangle 3"/>
          <p:cNvSpPr>
            <a:spLocks noGrp="1"/>
          </p:cNvSpPr>
          <p:nvPr>
            <p:ph type="body" idx="1"/>
          </p:nvPr>
        </p:nvSpPr>
        <p:spPr/>
        <p:txBody>
          <a:bodyPr/>
          <a:lstStyle/>
          <a:p>
            <a:pPr eaLnBrk="1" hangingPunct="1"/>
            <a:r>
              <a:rPr lang="en-US" altLang="zh-CN"/>
              <a:t>4. </a:t>
            </a:r>
            <a:r>
              <a:rPr lang="zh-CN" altLang="en-US"/>
              <a:t>进入用户登录界面</a:t>
            </a:r>
          </a:p>
          <a:p>
            <a:pPr eaLnBrk="1" hangingPunct="1">
              <a:buFont typeface="Wingdings 3" panose="05040102010807070707" pitchFamily="18" charset="2"/>
              <a:buNone/>
            </a:pPr>
            <a:r>
              <a:rPr lang="zh-CN" altLang="en-US" sz="3600"/>
              <a:t>	</a:t>
            </a:r>
            <a:r>
              <a:rPr lang="zh-CN" altLang="en-US" sz="2400"/>
              <a:t>系统还需要配置一些异常关机的处理部分。最后通过</a:t>
            </a:r>
            <a:r>
              <a:rPr lang="zh-CN" altLang="en-US" sz="2400">
                <a:latin typeface="Arial" panose="020B0604020202020204" pitchFamily="34" charset="0"/>
              </a:rPr>
              <a:t>“</a:t>
            </a:r>
            <a:r>
              <a:rPr lang="en-US" altLang="zh-CN" sz="2400"/>
              <a:t>/sbin/mingetty</a:t>
            </a:r>
            <a:r>
              <a:rPr lang="en-US" altLang="zh-CN" sz="2400">
                <a:latin typeface="Arial" panose="020B0604020202020204" pitchFamily="34" charset="0"/>
              </a:rPr>
              <a:t>”</a:t>
            </a:r>
            <a:r>
              <a:rPr lang="zh-CN" altLang="en-US" sz="2400"/>
              <a:t>打开几个虚拟终端</a:t>
            </a:r>
            <a:r>
              <a:rPr lang="zh-CN" altLang="en-US" sz="2200"/>
              <a:t>（</a:t>
            </a:r>
            <a:r>
              <a:rPr lang="en-US" altLang="zh-CN" sz="2200"/>
              <a:t>tty1~tty6</a:t>
            </a:r>
            <a:r>
              <a:rPr lang="zh-CN" altLang="en-US" sz="2200"/>
              <a:t>），</a:t>
            </a:r>
            <a:r>
              <a:rPr lang="zh-CN" altLang="en-US" sz="2400"/>
              <a:t>用于用户登录。如果运行级为</a:t>
            </a:r>
            <a:r>
              <a:rPr lang="en-US" altLang="zh-CN" sz="2400"/>
              <a:t>5</a:t>
            </a:r>
            <a:r>
              <a:rPr lang="zh-CN" altLang="en-US" sz="2400"/>
              <a:t>（图形界面启动），则运行</a:t>
            </a:r>
            <a:r>
              <a:rPr lang="en-US" altLang="zh-CN" sz="2400"/>
              <a:t>xdm</a:t>
            </a:r>
            <a:r>
              <a:rPr lang="zh-CN" altLang="en-US" sz="2400"/>
              <a:t>程序，给用户提供</a:t>
            </a:r>
            <a:r>
              <a:rPr lang="en-US" altLang="zh-CN" sz="2400"/>
              <a:t>xdm</a:t>
            </a:r>
            <a:r>
              <a:rPr lang="zh-CN" altLang="en-US" sz="2400"/>
              <a:t>图形界面的登录方式。如果在本地打开一个虚拟终端，当这个终端超时没有人登录或者太久没有人击键时，该终端会退出执行，脚本中的</a:t>
            </a:r>
            <a:r>
              <a:rPr lang="zh-CN" altLang="en-US" sz="2400">
                <a:latin typeface="Arial" panose="020B0604020202020204" pitchFamily="34" charset="0"/>
              </a:rPr>
              <a:t>“</a:t>
            </a:r>
            <a:r>
              <a:rPr lang="en-US" altLang="zh-CN" sz="2400"/>
              <a:t>respawn</a:t>
            </a:r>
            <a:r>
              <a:rPr lang="en-US" altLang="zh-CN" sz="2400">
                <a:latin typeface="Arial" panose="020B0604020202020204" pitchFamily="34" charset="0"/>
              </a:rPr>
              <a:t>”</a:t>
            </a:r>
            <a:r>
              <a:rPr lang="zh-CN" altLang="en-US" sz="2400"/>
              <a:t>即告诉</a:t>
            </a:r>
            <a:r>
              <a:rPr lang="en-US" altLang="zh-CN" sz="2400"/>
              <a:t>init</a:t>
            </a:r>
            <a:r>
              <a:rPr lang="zh-CN" altLang="en-US" sz="2400"/>
              <a:t>进程重新打开该终端，否则在经过一段时间之后，我们会发现这个终端消失了，无法利用</a:t>
            </a:r>
            <a:r>
              <a:rPr lang="en-US" altLang="zh-CN" sz="2400"/>
              <a:t>ALT+F</a:t>
            </a:r>
            <a:r>
              <a:rPr lang="en-US" altLang="zh-CN" sz="2400" i="1"/>
              <a:t>n</a:t>
            </a:r>
            <a:r>
              <a:rPr lang="zh-CN" altLang="en-US" sz="2400"/>
              <a:t>切换。</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p:txBody>
          <a:bodyPr/>
          <a:lstStyle/>
          <a:p>
            <a:pPr eaLnBrk="1" hangingPunct="1"/>
            <a:r>
              <a:rPr lang="en-US" altLang="zh-CN"/>
              <a:t>init</a:t>
            </a:r>
            <a:r>
              <a:rPr lang="zh-CN" altLang="en-US"/>
              <a:t>阶段（</a:t>
            </a:r>
            <a:r>
              <a:rPr lang="en-US" altLang="zh-CN"/>
              <a:t>5</a:t>
            </a:r>
            <a:r>
              <a:rPr lang="zh-CN" altLang="en-US"/>
              <a:t>）</a:t>
            </a:r>
          </a:p>
        </p:txBody>
      </p:sp>
      <p:sp>
        <p:nvSpPr>
          <p:cNvPr id="65539" name="Rectangle 3"/>
          <p:cNvSpPr>
            <a:spLocks noGrp="1"/>
          </p:cNvSpPr>
          <p:nvPr>
            <p:ph type="body" idx="1"/>
          </p:nvPr>
        </p:nvSpPr>
        <p:spPr/>
        <p:txBody>
          <a:bodyPr/>
          <a:lstStyle/>
          <a:p>
            <a:pPr eaLnBrk="1" hangingPunct="1">
              <a:lnSpc>
                <a:spcPct val="80000"/>
              </a:lnSpc>
            </a:pPr>
            <a:endParaRPr lang="en-US" altLang="zh-CN" sz="2000"/>
          </a:p>
          <a:p>
            <a:pPr lvl="1" eaLnBrk="1" hangingPunct="1">
              <a:lnSpc>
                <a:spcPct val="80000"/>
              </a:lnSpc>
              <a:buFont typeface="Wingdings 3" panose="05040102010807070707" pitchFamily="18" charset="2"/>
              <a:buNone/>
            </a:pPr>
            <a:r>
              <a:rPr lang="en-US" altLang="zh-CN" sz="1800"/>
              <a:t># Trap CTRL-ALT-DELETE</a:t>
            </a:r>
          </a:p>
          <a:p>
            <a:pPr lvl="1" eaLnBrk="1" hangingPunct="1">
              <a:lnSpc>
                <a:spcPct val="80000"/>
              </a:lnSpc>
              <a:buFont typeface="Wingdings 3" panose="05040102010807070707" pitchFamily="18" charset="2"/>
              <a:buNone/>
            </a:pPr>
            <a:r>
              <a:rPr lang="en-US" altLang="zh-CN" sz="1800"/>
              <a:t>ca::ctrlaltdel:/sbin/shutdown -t3 -r now</a:t>
            </a:r>
          </a:p>
          <a:p>
            <a:pPr lvl="1" eaLnBrk="1" hangingPunct="1">
              <a:lnSpc>
                <a:spcPct val="80000"/>
              </a:lnSpc>
              <a:buFont typeface="Wingdings 3" panose="05040102010807070707" pitchFamily="18" charset="2"/>
              <a:buNone/>
            </a:pPr>
            <a:r>
              <a:rPr lang="en-US" altLang="zh-CN" sz="1800"/>
              <a:t># When our UPS tells us power has failed, assume we have a few minutes</a:t>
            </a:r>
          </a:p>
          <a:p>
            <a:pPr lvl="1" eaLnBrk="1" hangingPunct="1">
              <a:lnSpc>
                <a:spcPct val="80000"/>
              </a:lnSpc>
              <a:buFont typeface="Wingdings 3" panose="05040102010807070707" pitchFamily="18" charset="2"/>
              <a:buNone/>
            </a:pPr>
            <a:r>
              <a:rPr lang="en-US" altLang="zh-CN" sz="1800"/>
              <a:t>pf::powerfail:/sbin/shutdown -f -h +2 "Power Failure; System Shutting Down"</a:t>
            </a:r>
          </a:p>
          <a:p>
            <a:pPr lvl="1" eaLnBrk="1" hangingPunct="1">
              <a:lnSpc>
                <a:spcPct val="80000"/>
              </a:lnSpc>
              <a:buFont typeface="Wingdings 3" panose="05040102010807070707" pitchFamily="18" charset="2"/>
              <a:buNone/>
            </a:pPr>
            <a:r>
              <a:rPr lang="en-US" altLang="zh-CN" sz="1800"/>
              <a:t># If power was restored before the shutdown kicked in, cancel it.</a:t>
            </a:r>
          </a:p>
          <a:p>
            <a:pPr lvl="1" eaLnBrk="1" hangingPunct="1">
              <a:lnSpc>
                <a:spcPct val="80000"/>
              </a:lnSpc>
              <a:buFont typeface="Wingdings 3" panose="05040102010807070707" pitchFamily="18" charset="2"/>
              <a:buNone/>
            </a:pPr>
            <a:r>
              <a:rPr lang="en-US" altLang="zh-CN" sz="1800"/>
              <a:t>pr:12345:powerokwait:/sbin/shutdown -c "Power Restored; Shutdown Cancelled"</a:t>
            </a:r>
          </a:p>
          <a:p>
            <a:pPr lvl="1" eaLnBrk="1" hangingPunct="1">
              <a:lnSpc>
                <a:spcPct val="80000"/>
              </a:lnSpc>
              <a:buFont typeface="Wingdings 3" panose="05040102010807070707" pitchFamily="18" charset="2"/>
              <a:buNone/>
            </a:pPr>
            <a:r>
              <a:rPr lang="en-US" altLang="zh-CN" sz="1800"/>
              <a:t># Run gettys in standard runlevels</a:t>
            </a:r>
          </a:p>
          <a:p>
            <a:pPr lvl="1" eaLnBrk="1" hangingPunct="1">
              <a:lnSpc>
                <a:spcPct val="80000"/>
              </a:lnSpc>
              <a:buFont typeface="Wingdings 3" panose="05040102010807070707" pitchFamily="18" charset="2"/>
              <a:buNone/>
            </a:pPr>
            <a:r>
              <a:rPr lang="en-US" altLang="zh-CN" sz="1800"/>
              <a:t>1:2345:respawn:/sbin/mingetty tty1</a:t>
            </a:r>
          </a:p>
          <a:p>
            <a:pPr lvl="1" eaLnBrk="1" hangingPunct="1">
              <a:lnSpc>
                <a:spcPct val="80000"/>
              </a:lnSpc>
              <a:buFont typeface="Wingdings 3" panose="05040102010807070707" pitchFamily="18" charset="2"/>
              <a:buNone/>
            </a:pPr>
            <a:r>
              <a:rPr lang="en-US" altLang="zh-CN" sz="1800"/>
              <a:t>2:2345:respawn:/sbin/mingetty tty2</a:t>
            </a:r>
          </a:p>
          <a:p>
            <a:pPr lvl="1" eaLnBrk="1" hangingPunct="1">
              <a:lnSpc>
                <a:spcPct val="80000"/>
              </a:lnSpc>
              <a:buFont typeface="Wingdings 3" panose="05040102010807070707" pitchFamily="18" charset="2"/>
              <a:buNone/>
            </a:pPr>
            <a:r>
              <a:rPr lang="en-US" altLang="zh-CN" sz="1800"/>
              <a:t>3:2345:respawn:/sbin/mingetty tty3</a:t>
            </a:r>
          </a:p>
          <a:p>
            <a:pPr lvl="1" eaLnBrk="1" hangingPunct="1">
              <a:lnSpc>
                <a:spcPct val="80000"/>
              </a:lnSpc>
              <a:buFont typeface="Wingdings 3" panose="05040102010807070707" pitchFamily="18" charset="2"/>
              <a:buNone/>
            </a:pPr>
            <a:r>
              <a:rPr lang="en-US" altLang="zh-CN" sz="1800"/>
              <a:t>4:2345:respawn:/sbin/mingetty tty4</a:t>
            </a:r>
          </a:p>
          <a:p>
            <a:pPr lvl="1" eaLnBrk="1" hangingPunct="1">
              <a:lnSpc>
                <a:spcPct val="80000"/>
              </a:lnSpc>
              <a:buFont typeface="Wingdings 3" panose="05040102010807070707" pitchFamily="18" charset="2"/>
              <a:buNone/>
            </a:pPr>
            <a:r>
              <a:rPr lang="en-US" altLang="zh-CN" sz="1800"/>
              <a:t>5:2345:respawn:/sbin/mingetty tty5</a:t>
            </a:r>
          </a:p>
          <a:p>
            <a:pPr lvl="1" eaLnBrk="1" hangingPunct="1">
              <a:lnSpc>
                <a:spcPct val="80000"/>
              </a:lnSpc>
              <a:buFont typeface="Wingdings 3" panose="05040102010807070707" pitchFamily="18" charset="2"/>
              <a:buNone/>
            </a:pPr>
            <a:r>
              <a:rPr lang="en-US" altLang="zh-CN" sz="1800"/>
              <a:t>6:2345:respawn:/sbin/mingetty tty6</a:t>
            </a:r>
          </a:p>
          <a:p>
            <a:pPr lvl="1" eaLnBrk="1" hangingPunct="1">
              <a:lnSpc>
                <a:spcPct val="80000"/>
              </a:lnSpc>
              <a:buFont typeface="Wingdings 3" panose="05040102010807070707" pitchFamily="18" charset="2"/>
              <a:buNone/>
            </a:pPr>
            <a:r>
              <a:rPr lang="en-US" altLang="zh-CN" sz="1800"/>
              <a:t># Run xdm in runlevel 5</a:t>
            </a:r>
            <a:endParaRPr lang="pt-BR" altLang="zh-CN" sz="1800"/>
          </a:p>
          <a:p>
            <a:pPr lvl="1" eaLnBrk="1" hangingPunct="1">
              <a:lnSpc>
                <a:spcPct val="80000"/>
              </a:lnSpc>
              <a:buFont typeface="Wingdings 3" panose="05040102010807070707" pitchFamily="18" charset="2"/>
              <a:buNone/>
            </a:pPr>
            <a:r>
              <a:rPr lang="pt-BR" altLang="zh-CN" sz="1800"/>
              <a:t>x:5:respawn:/etc/X11/prefdm -nodaemon </a:t>
            </a:r>
            <a:endParaRPr lang="en-US" altLang="zh-CN"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p:nvPr>
        </p:nvSpPr>
        <p:spPr/>
        <p:txBody>
          <a:bodyPr/>
          <a:lstStyle/>
          <a:p>
            <a:pPr eaLnBrk="1" hangingPunct="1"/>
            <a:r>
              <a:rPr lang="en-US" altLang="zh-CN"/>
              <a:t>Linux</a:t>
            </a:r>
            <a:r>
              <a:rPr lang="zh-CN" altLang="en-US"/>
              <a:t>系统服务（</a:t>
            </a:r>
            <a:r>
              <a:rPr lang="en-US" altLang="zh-CN"/>
              <a:t>1</a:t>
            </a:r>
            <a:r>
              <a:rPr lang="zh-CN" altLang="en-US"/>
              <a:t>）</a:t>
            </a:r>
          </a:p>
        </p:txBody>
      </p:sp>
      <p:sp>
        <p:nvSpPr>
          <p:cNvPr id="67587" name="Rectangle 3"/>
          <p:cNvSpPr>
            <a:spLocks noGrp="1"/>
          </p:cNvSpPr>
          <p:nvPr>
            <p:ph type="body" idx="1"/>
          </p:nvPr>
        </p:nvSpPr>
        <p:spPr/>
        <p:txBody>
          <a:bodyPr/>
          <a:lstStyle/>
          <a:p>
            <a:pPr eaLnBrk="1" hangingPunct="1"/>
            <a:r>
              <a:rPr lang="zh-CN" altLang="en-US"/>
              <a:t>独立运行的系统服务的启动脚本都放在目录</a:t>
            </a:r>
            <a:r>
              <a:rPr lang="zh-CN" altLang="en-US">
                <a:latin typeface="Arial" panose="020B0604020202020204" pitchFamily="34" charset="0"/>
              </a:rPr>
              <a:t>“</a:t>
            </a:r>
            <a:r>
              <a:rPr lang="en-US" altLang="zh-CN"/>
              <a:t>/etc/rc.d/init.d/</a:t>
            </a:r>
            <a:r>
              <a:rPr lang="en-US" altLang="zh-CN">
                <a:latin typeface="Arial" panose="020B0604020202020204" pitchFamily="34" charset="0"/>
              </a:rPr>
              <a:t>”</a:t>
            </a:r>
            <a:r>
              <a:rPr lang="zh-CN" altLang="en-US"/>
              <a:t>中。如某个系统中的系统服务的启动脚本有：</a:t>
            </a:r>
            <a:endParaRPr lang="zh-CN" altLang="pt-BR"/>
          </a:p>
          <a:p>
            <a:pPr lvl="2" eaLnBrk="1" hangingPunct="1">
              <a:buFont typeface="Wingdings 3" panose="05040102010807070707" pitchFamily="18" charset="2"/>
              <a:buNone/>
            </a:pPr>
            <a:r>
              <a:rPr lang="pt-BR" altLang="zh-CN"/>
              <a:t>[root@localhost init.d]# </a:t>
            </a:r>
            <a:r>
              <a:rPr lang="pt-BR" altLang="zh-CN" b="1"/>
              <a:t>ls /etc/rc.d/init.d</a:t>
            </a:r>
            <a:endParaRPr lang="en-US" altLang="zh-CN"/>
          </a:p>
          <a:p>
            <a:pPr lvl="2" eaLnBrk="1" hangingPunct="1">
              <a:buFont typeface="Wingdings 3" panose="05040102010807070707" pitchFamily="18" charset="2"/>
              <a:buNone/>
            </a:pPr>
            <a:r>
              <a:rPr lang="en-US" altLang="zh-CN"/>
              <a:t>acpid dc_client iptables named pand rpcsvcgssd tux</a:t>
            </a:r>
          </a:p>
          <a:p>
            <a:pPr lvl="2" eaLnBrk="1" hangingPunct="1">
              <a:buFont typeface="Wingdings 3" panose="05040102010807070707" pitchFamily="18" charset="2"/>
              <a:buNone/>
            </a:pPr>
            <a:r>
              <a:rPr lang="en-US" altLang="zh-CN"/>
              <a:t>anacron dc_server irda netdump pcmcia saslauthd vncserver</a:t>
            </a:r>
          </a:p>
          <a:p>
            <a:pPr lvl="2" eaLnBrk="1" hangingPunct="1">
              <a:buFont typeface="Wingdings 3" panose="05040102010807070707" pitchFamily="18" charset="2"/>
              <a:buNone/>
            </a:pPr>
            <a:r>
              <a:rPr lang="en-US" altLang="zh-CN"/>
              <a:t>apmd diskdump irqbalance netfs portmap sendmail vsftpd</a:t>
            </a:r>
          </a:p>
          <a:p>
            <a:pPr lvl="2" eaLnBrk="1" hangingPunct="1">
              <a:buFont typeface="Wingdings 3" panose="05040102010807070707" pitchFamily="18" charset="2"/>
              <a:buNone/>
            </a:pPr>
            <a:r>
              <a:rPr lang="en-US" altLang="zh-CN"/>
              <a:t>arptables_jf dovecot isdn netplugd psacct single watchquagga</a:t>
            </a:r>
          </a:p>
          <a:p>
            <a:pPr lvl="2" eaLnBrk="1" hangingPunct="1">
              <a:buFont typeface="Wingdings 3" panose="05040102010807070707" pitchFamily="18" charset="2"/>
              <a:buNone/>
            </a:pPr>
            <a:r>
              <a:rPr lang="en-US" altLang="zh-CN"/>
              <a:t>atd dund killall network rawdevices smartd winbind</a:t>
            </a:r>
          </a:p>
          <a:p>
            <a:pPr lvl="2" eaLnBrk="1" hangingPunct="1">
              <a:buFont typeface="Wingdings 3" panose="05040102010807070707" pitchFamily="18" charset="2"/>
              <a:buNone/>
            </a:pPr>
            <a:r>
              <a:rPr lang="en-US" altLang="zh-CN"/>
              <a:t>autofs firstboot kudzu NetworkManager readahead smb xfs</a:t>
            </a:r>
          </a:p>
          <a:p>
            <a:pPr lvl="2" eaLnBrk="1" hangingPunct="1">
              <a:buFont typeface="Wingdings 3" panose="05040102010807070707" pitchFamily="18" charset="2"/>
              <a:buNone/>
            </a:pPr>
            <a:r>
              <a:rPr lang="en-US" altLang="zh-CN">
                <a:latin typeface="Arial" panose="020B0604020202020204" pitchFamily="34" charset="0"/>
              </a:rPr>
              <a:t>…</a:t>
            </a:r>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p:txBody>
          <a:bodyPr/>
          <a:lstStyle/>
          <a:p>
            <a:pPr eaLnBrk="1" hangingPunct="1"/>
            <a:endParaRPr lang="zh-CN" altLang="zh-CN"/>
          </a:p>
        </p:txBody>
      </p:sp>
      <p:sp>
        <p:nvSpPr>
          <p:cNvPr id="69635" name="Rectangle 3"/>
          <p:cNvSpPr>
            <a:spLocks noGrp="1"/>
          </p:cNvSpPr>
          <p:nvPr>
            <p:ph type="body" idx="1"/>
          </p:nvPr>
        </p:nvSpPr>
        <p:spPr>
          <a:xfrm>
            <a:off x="381000" y="2895600"/>
            <a:ext cx="8229600" cy="685800"/>
          </a:xfrm>
        </p:spPr>
        <p:txBody>
          <a:bodyPr/>
          <a:lstStyle/>
          <a:p>
            <a:pPr algn="ctr" eaLnBrk="1" hangingPunct="1">
              <a:buFont typeface="Wingdings 3" panose="05040102010807070707" pitchFamily="18" charset="2"/>
              <a:buNone/>
            </a:pPr>
            <a:r>
              <a:rPr lang="en-US" altLang="zh-CN" sz="3600"/>
              <a:t>3  Linux</a:t>
            </a:r>
            <a:r>
              <a:rPr lang="zh-CN" altLang="en-US" sz="3600"/>
              <a:t>系统服务</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p:nvPr>
        </p:nvSpPr>
        <p:spPr/>
        <p:txBody>
          <a:bodyPr/>
          <a:lstStyle/>
          <a:p>
            <a:pPr eaLnBrk="1" hangingPunct="1"/>
            <a:r>
              <a:rPr lang="en-US" altLang="zh-CN"/>
              <a:t>Linux</a:t>
            </a:r>
            <a:r>
              <a:rPr lang="zh-CN" altLang="en-US"/>
              <a:t>系统服务（</a:t>
            </a:r>
            <a:r>
              <a:rPr lang="en-US" altLang="zh-CN"/>
              <a:t>2</a:t>
            </a:r>
            <a:r>
              <a:rPr lang="zh-CN" altLang="en-US"/>
              <a:t>）</a:t>
            </a:r>
          </a:p>
        </p:txBody>
      </p:sp>
      <p:sp>
        <p:nvSpPr>
          <p:cNvPr id="71683" name="Rectangle 3"/>
          <p:cNvSpPr>
            <a:spLocks noGrp="1"/>
          </p:cNvSpPr>
          <p:nvPr>
            <p:ph type="body" idx="1"/>
          </p:nvPr>
        </p:nvSpPr>
        <p:spPr/>
        <p:txBody>
          <a:bodyPr/>
          <a:lstStyle/>
          <a:p>
            <a:pPr eaLnBrk="1" hangingPunct="1"/>
            <a:r>
              <a:rPr lang="zh-CN" altLang="en-US" sz="2400"/>
              <a:t>为了指定特定运行级别服务的开启或关闭，系统的各个不同运行级别都有不同的脚本文件，其目录为</a:t>
            </a:r>
            <a:r>
              <a:rPr lang="zh-CN" altLang="en-US" sz="2400">
                <a:latin typeface="Arial" panose="020B0604020202020204" pitchFamily="34" charset="0"/>
              </a:rPr>
              <a:t>“</a:t>
            </a:r>
            <a:r>
              <a:rPr lang="en-US" altLang="zh-CN" sz="2400"/>
              <a:t>/etc/rc.d/rcN.d</a:t>
            </a:r>
            <a:r>
              <a:rPr lang="en-US" altLang="zh-CN" sz="2400">
                <a:latin typeface="Arial" panose="020B0604020202020204" pitchFamily="34" charset="0"/>
              </a:rPr>
              <a:t>”</a:t>
            </a:r>
            <a:r>
              <a:rPr lang="zh-CN" altLang="en-US" sz="2400"/>
              <a:t>，其中的</a:t>
            </a:r>
            <a:r>
              <a:rPr lang="en-US" altLang="zh-CN" sz="2400"/>
              <a:t>N</a:t>
            </a:r>
            <a:r>
              <a:rPr lang="zh-CN" altLang="en-US" sz="2400"/>
              <a:t>分别对应不用的运行级别。读者可以进入到各个不同的运行级别目录里查看相应服务的开启或关闭状态，如进入</a:t>
            </a:r>
            <a:r>
              <a:rPr lang="zh-CN" altLang="en-US" sz="2400">
                <a:latin typeface="Arial" panose="020B0604020202020204" pitchFamily="34" charset="0"/>
              </a:rPr>
              <a:t>“</a:t>
            </a:r>
            <a:r>
              <a:rPr lang="en-US" altLang="zh-CN" sz="2400"/>
              <a:t>/rc3.d</a:t>
            </a:r>
            <a:r>
              <a:rPr lang="en-US" altLang="zh-CN" sz="2400">
                <a:latin typeface="Arial" panose="020B0604020202020204" pitchFamily="34" charset="0"/>
              </a:rPr>
              <a:t>”</a:t>
            </a:r>
            <a:r>
              <a:rPr lang="zh-CN" altLang="en-US" sz="2400"/>
              <a:t>目录中的文件如下所示</a:t>
            </a:r>
          </a:p>
          <a:p>
            <a:pPr eaLnBrk="1" hangingPunct="1"/>
            <a:endParaRPr lang="pt-BR" altLang="zh-CN" sz="2400"/>
          </a:p>
          <a:p>
            <a:pPr lvl="1" eaLnBrk="1" hangingPunct="1">
              <a:buFont typeface="Wingdings 3" panose="05040102010807070707" pitchFamily="18" charset="2"/>
              <a:buNone/>
            </a:pPr>
            <a:r>
              <a:rPr lang="pt-BR" altLang="zh-CN" sz="2000"/>
              <a:t>	[root@localhost rc3.d]# </a:t>
            </a:r>
            <a:r>
              <a:rPr lang="pt-BR" altLang="zh-CN" sz="2000" b="1"/>
              <a:t>ls /etc/rc.d/rc3.d</a:t>
            </a:r>
            <a:endParaRPr lang="en-US" altLang="zh-CN" sz="2000"/>
          </a:p>
          <a:p>
            <a:pPr lvl="1" eaLnBrk="1" hangingPunct="1">
              <a:buFont typeface="Wingdings 3" panose="05040102010807070707" pitchFamily="18" charset="2"/>
              <a:buNone/>
            </a:pPr>
            <a:r>
              <a:rPr lang="en-US" altLang="zh-CN" sz="2000"/>
              <a:t>	K02NetworkManager K35winbind K89netplugd S10networ S28autofs S95anacron K05saslauthd K36lisa K90bluetooth S12syslog S40smartd S95atd K10dc_server K45named K94diskdump S13irqbalance S44acpid S97messagebus K10psacct K50netdump K99microcode_ctl S13portmap S55cups S97rhnsd </a:t>
            </a:r>
            <a:r>
              <a:rPr lang="en-US" altLang="zh-CN" sz="2000">
                <a:latin typeface="Arial" panose="020B0604020202020204" pitchFamily="34" charset="0"/>
              </a:rPr>
              <a:t>…</a:t>
            </a:r>
            <a:r>
              <a:rPr lang="en-US" altLang="zh-CN" sz="200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p:nvPr>
        </p:nvSpPr>
        <p:spPr/>
        <p:txBody>
          <a:bodyPr/>
          <a:lstStyle/>
          <a:p>
            <a:pPr eaLnBrk="1" hangingPunct="1"/>
            <a:r>
              <a:rPr lang="en-US" altLang="zh-CN"/>
              <a:t>Linux</a:t>
            </a:r>
            <a:r>
              <a:rPr lang="zh-CN" altLang="en-US"/>
              <a:t>系统服务（</a:t>
            </a:r>
            <a:r>
              <a:rPr lang="en-US" altLang="zh-CN"/>
              <a:t>3</a:t>
            </a:r>
            <a:r>
              <a:rPr lang="zh-CN" altLang="en-US"/>
              <a:t>）</a:t>
            </a:r>
          </a:p>
        </p:txBody>
      </p:sp>
      <p:sp>
        <p:nvSpPr>
          <p:cNvPr id="73731" name="Rectangle 3"/>
          <p:cNvSpPr>
            <a:spLocks noGrp="1"/>
          </p:cNvSpPr>
          <p:nvPr>
            <p:ph type="body" idx="1"/>
          </p:nvPr>
        </p:nvSpPr>
        <p:spPr/>
        <p:txBody>
          <a:bodyPr/>
          <a:lstStyle/>
          <a:p>
            <a:pPr eaLnBrk="1" hangingPunct="1">
              <a:lnSpc>
                <a:spcPct val="90000"/>
              </a:lnSpc>
            </a:pPr>
            <a:r>
              <a:rPr lang="zh-CN" altLang="en-US" sz="2400"/>
              <a:t>可以看到，每个对应的服务都以</a:t>
            </a:r>
            <a:r>
              <a:rPr lang="zh-CN" altLang="en-US" sz="2400">
                <a:latin typeface="Arial" panose="020B0604020202020204" pitchFamily="34" charset="0"/>
              </a:rPr>
              <a:t>“</a:t>
            </a:r>
            <a:r>
              <a:rPr lang="en-US" altLang="zh-CN" sz="2400"/>
              <a:t>K</a:t>
            </a:r>
            <a:r>
              <a:rPr lang="en-US" altLang="zh-CN" sz="2400">
                <a:latin typeface="Arial" panose="020B0604020202020204" pitchFamily="34" charset="0"/>
              </a:rPr>
              <a:t>”</a:t>
            </a:r>
            <a:r>
              <a:rPr lang="zh-CN" altLang="en-US" sz="2400"/>
              <a:t>或</a:t>
            </a:r>
            <a:r>
              <a:rPr lang="zh-CN" altLang="en-US" sz="2400">
                <a:latin typeface="Arial" panose="020B0604020202020204" pitchFamily="34" charset="0"/>
              </a:rPr>
              <a:t>“</a:t>
            </a:r>
            <a:r>
              <a:rPr lang="en-US" altLang="zh-CN" sz="2400"/>
              <a:t>S</a:t>
            </a:r>
            <a:r>
              <a:rPr lang="en-US" altLang="zh-CN" sz="2400">
                <a:latin typeface="Arial" panose="020B0604020202020204" pitchFamily="34" charset="0"/>
              </a:rPr>
              <a:t>”</a:t>
            </a:r>
            <a:r>
              <a:rPr lang="zh-CN" altLang="en-US" sz="2400"/>
              <a:t>开头，其中的</a:t>
            </a:r>
            <a:r>
              <a:rPr lang="en-US" altLang="zh-CN" sz="2400"/>
              <a:t>K</a:t>
            </a:r>
            <a:r>
              <a:rPr lang="zh-CN" altLang="en-US" sz="2400"/>
              <a:t>代表关闭（</a:t>
            </a:r>
            <a:r>
              <a:rPr lang="en-US" altLang="zh-CN" sz="2400"/>
              <a:t>kill</a:t>
            </a:r>
            <a:r>
              <a:rPr lang="zh-CN" altLang="en-US" sz="2400"/>
              <a:t>），其中的</a:t>
            </a:r>
            <a:r>
              <a:rPr lang="en-US" altLang="zh-CN" sz="2400"/>
              <a:t>S</a:t>
            </a:r>
            <a:r>
              <a:rPr lang="zh-CN" altLang="en-US" sz="2400"/>
              <a:t>代表启动（</a:t>
            </a:r>
            <a:r>
              <a:rPr lang="en-US" altLang="zh-CN" sz="2400"/>
              <a:t>start</a:t>
            </a:r>
            <a:r>
              <a:rPr lang="zh-CN" altLang="en-US" sz="2400"/>
              <a:t>），用户可以使用命令</a:t>
            </a:r>
            <a:r>
              <a:rPr lang="zh-CN" altLang="en-US" sz="2400">
                <a:latin typeface="Arial" panose="020B0604020202020204" pitchFamily="34" charset="0"/>
              </a:rPr>
              <a:t>“</a:t>
            </a:r>
            <a:r>
              <a:rPr lang="en-US" altLang="zh-CN" sz="2400"/>
              <a:t>+start|stop|status|restart</a:t>
            </a:r>
            <a:r>
              <a:rPr lang="en-US" altLang="zh-CN" sz="2400">
                <a:latin typeface="Arial" panose="020B0604020202020204" pitchFamily="34" charset="0"/>
              </a:rPr>
              <a:t>”</a:t>
            </a:r>
            <a:r>
              <a:rPr lang="zh-CN" altLang="en-US" sz="2400"/>
              <a:t>来对相应的服务进行操作。</a:t>
            </a:r>
          </a:p>
          <a:p>
            <a:pPr eaLnBrk="1" hangingPunct="1">
              <a:lnSpc>
                <a:spcPct val="90000"/>
              </a:lnSpc>
              <a:buFont typeface="Wingdings 3" panose="05040102010807070707" pitchFamily="18" charset="2"/>
              <a:buNone/>
            </a:pPr>
            <a:r>
              <a:rPr lang="zh-CN" altLang="en-US" sz="2400"/>
              <a:t>	在执行完相应的</a:t>
            </a:r>
            <a:r>
              <a:rPr lang="en-US" altLang="zh-CN" sz="2400"/>
              <a:t>rcN.d</a:t>
            </a:r>
            <a:r>
              <a:rPr lang="zh-CN" altLang="en-US" sz="2400"/>
              <a:t>目录下的脚本文件后，</a:t>
            </a:r>
            <a:r>
              <a:rPr lang="en-US" altLang="zh-CN" sz="2400"/>
              <a:t>INIT</a:t>
            </a:r>
            <a:r>
              <a:rPr lang="zh-CN" altLang="en-US" sz="2400"/>
              <a:t>最后会执行</a:t>
            </a:r>
            <a:r>
              <a:rPr lang="en-US" altLang="zh-CN" sz="2400"/>
              <a:t>rc.local</a:t>
            </a:r>
            <a:r>
              <a:rPr lang="zh-CN" altLang="en-US" sz="2400"/>
              <a:t>来启动本地服务，因此，用户若想把某些非系统服务设置为自启动，可以编辑</a:t>
            </a:r>
            <a:r>
              <a:rPr lang="en-US" altLang="zh-CN" sz="2400"/>
              <a:t>rc.local</a:t>
            </a:r>
            <a:r>
              <a:rPr lang="zh-CN" altLang="en-US" sz="2400"/>
              <a:t>脚本文件，加上相应的执行语句即可。</a:t>
            </a:r>
          </a:p>
          <a:p>
            <a:pPr eaLnBrk="1" hangingPunct="1">
              <a:lnSpc>
                <a:spcPct val="90000"/>
              </a:lnSpc>
              <a:buFont typeface="Wingdings 3" panose="05040102010807070707" pitchFamily="18" charset="2"/>
              <a:buNone/>
            </a:pPr>
            <a:r>
              <a:rPr lang="zh-CN" altLang="en-US" sz="2400"/>
              <a:t>	另外，还可以使用命令</a:t>
            </a:r>
            <a:r>
              <a:rPr lang="zh-CN" altLang="en-US" sz="2400">
                <a:latin typeface="Arial" panose="020B0604020202020204" pitchFamily="34" charset="0"/>
              </a:rPr>
              <a:t>“</a:t>
            </a:r>
            <a:r>
              <a:rPr lang="en-US" altLang="zh-CN" sz="2400"/>
              <a:t>service+</a:t>
            </a:r>
            <a:r>
              <a:rPr lang="zh-CN" altLang="en-US" sz="2400"/>
              <a:t>系统服务</a:t>
            </a:r>
            <a:r>
              <a:rPr lang="en-US" altLang="zh-CN" sz="2400"/>
              <a:t>+</a:t>
            </a:r>
            <a:r>
              <a:rPr lang="zh-CN" altLang="en-US" sz="2400"/>
              <a:t>操作</a:t>
            </a:r>
            <a:r>
              <a:rPr lang="zh-CN" altLang="en-US" sz="2400">
                <a:latin typeface="Arial" panose="020B0604020202020204" pitchFamily="34" charset="0"/>
              </a:rPr>
              <a:t>”</a:t>
            </a:r>
            <a:r>
              <a:rPr lang="zh-CN" altLang="en-US" sz="2400"/>
              <a:t>来方便地实现相应服务的操作，如下所示：</a:t>
            </a:r>
          </a:p>
          <a:p>
            <a:pPr eaLnBrk="1" hangingPunct="1">
              <a:lnSpc>
                <a:spcPct val="90000"/>
              </a:lnSpc>
              <a:buFont typeface="Wingdings 3" panose="05040102010807070707" pitchFamily="18" charset="2"/>
              <a:buNone/>
            </a:pPr>
            <a:endParaRPr lang="zh-CN" altLang="en-US" sz="2400"/>
          </a:p>
          <a:p>
            <a:pPr lvl="2" eaLnBrk="1" hangingPunct="1">
              <a:lnSpc>
                <a:spcPct val="90000"/>
              </a:lnSpc>
              <a:buFont typeface="Wingdings 3" panose="05040102010807070707" pitchFamily="18" charset="2"/>
              <a:buNone/>
            </a:pPr>
            <a:r>
              <a:rPr lang="en-US" altLang="zh-CN" sz="1800"/>
              <a:t>[root@localhost xinetd.d]# service xinetd restart</a:t>
            </a:r>
          </a:p>
          <a:p>
            <a:pPr lvl="2" eaLnBrk="1" hangingPunct="1">
              <a:lnSpc>
                <a:spcPct val="90000"/>
              </a:lnSpc>
              <a:buFont typeface="Wingdings 3" panose="05040102010807070707" pitchFamily="18" charset="2"/>
              <a:buNone/>
            </a:pPr>
            <a:r>
              <a:rPr lang="zh-CN" altLang="en-US" sz="1800"/>
              <a:t>停止 </a:t>
            </a:r>
            <a:r>
              <a:rPr lang="en-US" altLang="zh-CN" sz="1800"/>
              <a:t>xinetd</a:t>
            </a:r>
            <a:r>
              <a:rPr lang="zh-CN" altLang="en-US" sz="1800"/>
              <a:t>：                                             </a:t>
            </a:r>
            <a:r>
              <a:rPr lang="en-US" altLang="zh-CN" sz="1800"/>
              <a:t>[  </a:t>
            </a:r>
            <a:r>
              <a:rPr lang="zh-CN" altLang="en-US" sz="1800"/>
              <a:t>确定  </a:t>
            </a:r>
            <a:r>
              <a:rPr lang="en-US" altLang="zh-CN" sz="1800"/>
              <a:t>]</a:t>
            </a:r>
          </a:p>
          <a:p>
            <a:pPr lvl="2" eaLnBrk="1" hangingPunct="1">
              <a:lnSpc>
                <a:spcPct val="90000"/>
              </a:lnSpc>
              <a:buFont typeface="Wingdings 3" panose="05040102010807070707" pitchFamily="18" charset="2"/>
              <a:buNone/>
            </a:pPr>
            <a:r>
              <a:rPr lang="zh-CN" altLang="en-US" sz="1800"/>
              <a:t>开启 </a:t>
            </a:r>
            <a:r>
              <a:rPr lang="en-US" altLang="zh-CN" sz="1800"/>
              <a:t>xinetd</a:t>
            </a:r>
            <a:r>
              <a:rPr lang="zh-CN" altLang="en-US" sz="1800"/>
              <a:t>：                                             </a:t>
            </a:r>
            <a:r>
              <a:rPr lang="en-US" altLang="zh-CN" sz="1800"/>
              <a:t>[  </a:t>
            </a:r>
            <a:r>
              <a:rPr lang="zh-CN" altLang="en-US" sz="1800"/>
              <a:t>确定  </a:t>
            </a:r>
            <a:r>
              <a:rPr lang="en-US" altLang="zh-CN" sz="1800"/>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p:nvPr>
        </p:nvSpPr>
        <p:spPr/>
        <p:txBody>
          <a:bodyPr/>
          <a:lstStyle/>
          <a:p>
            <a:pPr eaLnBrk="1" hangingPunct="1"/>
            <a:r>
              <a:rPr lang="en-US" altLang="zh-CN"/>
              <a:t>Linux</a:t>
            </a:r>
            <a:r>
              <a:rPr lang="zh-CN" altLang="en-US"/>
              <a:t>系统服务（</a:t>
            </a:r>
            <a:r>
              <a:rPr lang="en-US" altLang="zh-CN"/>
              <a:t>4</a:t>
            </a:r>
            <a:r>
              <a:rPr lang="zh-CN" altLang="en-US"/>
              <a:t>）</a:t>
            </a:r>
          </a:p>
        </p:txBody>
      </p:sp>
      <p:sp>
        <p:nvSpPr>
          <p:cNvPr id="75779" name="Rectangle 3"/>
          <p:cNvSpPr>
            <a:spLocks noGrp="1"/>
          </p:cNvSpPr>
          <p:nvPr>
            <p:ph type="body" idx="1"/>
          </p:nvPr>
        </p:nvSpPr>
        <p:spPr/>
        <p:txBody>
          <a:bodyPr/>
          <a:lstStyle/>
          <a:p>
            <a:pPr eaLnBrk="1" hangingPunct="1">
              <a:lnSpc>
                <a:spcPct val="80000"/>
              </a:lnSpc>
            </a:pPr>
            <a:r>
              <a:rPr lang="en-US" altLang="zh-CN" sz="2400"/>
              <a:t>xinetd</a:t>
            </a:r>
            <a:r>
              <a:rPr lang="zh-CN" altLang="en-US" sz="2400"/>
              <a:t>管理系统中不经常使用的服务，这些服务程序只有在有请求时才由</a:t>
            </a:r>
            <a:r>
              <a:rPr lang="en-US" altLang="zh-CN" sz="2400"/>
              <a:t>xinetd</a:t>
            </a:r>
            <a:r>
              <a:rPr lang="zh-CN" altLang="en-US" sz="2400"/>
              <a:t>服务负责启动，一旦运行完毕服务自动结束。</a:t>
            </a:r>
            <a:r>
              <a:rPr lang="en-US" altLang="zh-CN" sz="2400"/>
              <a:t>xinetd</a:t>
            </a:r>
            <a:r>
              <a:rPr lang="zh-CN" altLang="en-US" sz="2400"/>
              <a:t>的配置文件为</a:t>
            </a:r>
            <a:r>
              <a:rPr lang="zh-CN" altLang="en-US" sz="2400">
                <a:latin typeface="Arial" panose="020B0604020202020204" pitchFamily="34" charset="0"/>
              </a:rPr>
              <a:t>“</a:t>
            </a:r>
            <a:r>
              <a:rPr lang="en-US" altLang="zh-CN" sz="2400"/>
              <a:t>/etc/xinetd.conf</a:t>
            </a:r>
            <a:r>
              <a:rPr lang="en-US" altLang="zh-CN" sz="2400">
                <a:latin typeface="Arial" panose="020B0604020202020204" pitchFamily="34" charset="0"/>
              </a:rPr>
              <a:t>”</a:t>
            </a:r>
            <a:r>
              <a:rPr lang="zh-CN" altLang="en-US" sz="2400"/>
              <a:t>，它对</a:t>
            </a:r>
            <a:r>
              <a:rPr lang="en-US" altLang="zh-CN" sz="2400"/>
              <a:t>xinet</a:t>
            </a:r>
            <a:r>
              <a:rPr lang="zh-CN" altLang="en-US" sz="2400"/>
              <a:t>的默认参数进行了配置</a:t>
            </a:r>
            <a:r>
              <a:rPr lang="zh-CN" altLang="en-US" sz="2600"/>
              <a:t> 。</a:t>
            </a:r>
          </a:p>
          <a:p>
            <a:pPr lvl="1" eaLnBrk="1" hangingPunct="1">
              <a:lnSpc>
                <a:spcPct val="80000"/>
              </a:lnSpc>
              <a:buFont typeface="Wingdings 3" panose="05040102010807070707" pitchFamily="18" charset="2"/>
              <a:buNone/>
            </a:pPr>
            <a:endParaRPr lang="zh-CN" altLang="en-US" sz="1800"/>
          </a:p>
          <a:p>
            <a:pPr lvl="1" eaLnBrk="1" hangingPunct="1">
              <a:lnSpc>
                <a:spcPct val="80000"/>
              </a:lnSpc>
              <a:buFont typeface="Wingdings 3" panose="05040102010807070707" pitchFamily="18" charset="2"/>
              <a:buNone/>
            </a:pPr>
            <a:r>
              <a:rPr lang="en-US" altLang="zh-CN" sz="1800"/>
              <a:t>#......</a:t>
            </a:r>
          </a:p>
          <a:p>
            <a:pPr lvl="1" eaLnBrk="1" hangingPunct="1">
              <a:lnSpc>
                <a:spcPct val="80000"/>
              </a:lnSpc>
              <a:buFont typeface="Wingdings 3" panose="05040102010807070707" pitchFamily="18" charset="2"/>
              <a:buNone/>
            </a:pPr>
            <a:r>
              <a:rPr lang="en-US" altLang="zh-CN" sz="1800"/>
              <a:t># Some defaults, and include /etc/xinetd.d/</a:t>
            </a:r>
          </a:p>
          <a:p>
            <a:pPr lvl="1" eaLnBrk="1" hangingPunct="1">
              <a:lnSpc>
                <a:spcPct val="80000"/>
              </a:lnSpc>
              <a:buFont typeface="Wingdings 3" panose="05040102010807070707" pitchFamily="18" charset="2"/>
              <a:buNone/>
            </a:pPr>
            <a:r>
              <a:rPr lang="en-US" altLang="zh-CN" sz="1800"/>
              <a:t>defaults</a:t>
            </a:r>
          </a:p>
          <a:p>
            <a:pPr lvl="1" eaLnBrk="1" hangingPunct="1">
              <a:lnSpc>
                <a:spcPct val="80000"/>
              </a:lnSpc>
              <a:buFont typeface="Wingdings 3" panose="05040102010807070707" pitchFamily="18" charset="2"/>
              <a:buNone/>
            </a:pPr>
            <a:r>
              <a:rPr lang="en-US" altLang="zh-CN" sz="1800"/>
              <a:t>{</a:t>
            </a:r>
          </a:p>
          <a:p>
            <a:pPr lvl="1" eaLnBrk="1" hangingPunct="1">
              <a:lnSpc>
                <a:spcPct val="80000"/>
              </a:lnSpc>
              <a:buFont typeface="Wingdings 3" panose="05040102010807070707" pitchFamily="18" charset="2"/>
              <a:buNone/>
            </a:pPr>
            <a:r>
              <a:rPr lang="en-US" altLang="zh-CN" sz="1800"/>
              <a:t>      instances                = 60</a:t>
            </a:r>
          </a:p>
          <a:p>
            <a:pPr lvl="1" eaLnBrk="1" hangingPunct="1">
              <a:lnSpc>
                <a:spcPct val="80000"/>
              </a:lnSpc>
              <a:buFont typeface="Wingdings 3" panose="05040102010807070707" pitchFamily="18" charset="2"/>
              <a:buNone/>
            </a:pPr>
            <a:r>
              <a:rPr lang="en-US" altLang="zh-CN" sz="1800"/>
              <a:t>      log_type                 = SYSLOG authpriv</a:t>
            </a:r>
          </a:p>
          <a:p>
            <a:pPr lvl="1" eaLnBrk="1" hangingPunct="1">
              <a:lnSpc>
                <a:spcPct val="80000"/>
              </a:lnSpc>
              <a:buFont typeface="Wingdings 3" panose="05040102010807070707" pitchFamily="18" charset="2"/>
              <a:buNone/>
            </a:pPr>
            <a:r>
              <a:rPr lang="en-US" altLang="zh-CN" sz="1800"/>
              <a:t>      log_on_success			= HOST PID</a:t>
            </a:r>
          </a:p>
          <a:p>
            <a:pPr lvl="1" eaLnBrk="1" hangingPunct="1">
              <a:lnSpc>
                <a:spcPct val="80000"/>
              </a:lnSpc>
              <a:buFont typeface="Wingdings 3" panose="05040102010807070707" pitchFamily="18" charset="2"/>
              <a:buNone/>
            </a:pPr>
            <a:r>
              <a:rPr lang="en-US" altLang="zh-CN" sz="1800"/>
              <a:t>      log_on_failure			= HOST</a:t>
            </a:r>
          </a:p>
          <a:p>
            <a:pPr lvl="1" eaLnBrk="1" hangingPunct="1">
              <a:lnSpc>
                <a:spcPct val="80000"/>
              </a:lnSpc>
              <a:buFont typeface="Wingdings 3" panose="05040102010807070707" pitchFamily="18" charset="2"/>
              <a:buNone/>
            </a:pPr>
            <a:r>
              <a:rPr lang="en-US" altLang="zh-CN" sz="1800"/>
              <a:t>       cps				     = 25 30</a:t>
            </a:r>
          </a:p>
          <a:p>
            <a:pPr lvl="1" eaLnBrk="1" hangingPunct="1">
              <a:lnSpc>
                <a:spcPct val="80000"/>
              </a:lnSpc>
              <a:buFont typeface="Wingdings 3" panose="05040102010807070707" pitchFamily="18" charset="2"/>
              <a:buNone/>
            </a:pPr>
            <a:r>
              <a:rPr lang="en-US" altLang="zh-CN" sz="1800"/>
              <a:t>}</a:t>
            </a:r>
            <a:endParaRPr lang="en-US" altLang="zh-CN" sz="1800" b="1"/>
          </a:p>
          <a:p>
            <a:pPr lvl="1" eaLnBrk="1" hangingPunct="1">
              <a:lnSpc>
                <a:spcPct val="80000"/>
              </a:lnSpc>
              <a:buFont typeface="Wingdings 3" panose="05040102010807070707" pitchFamily="18" charset="2"/>
              <a:buNone/>
            </a:pPr>
            <a:r>
              <a:rPr lang="en-US" altLang="zh-CN" sz="1800" b="1"/>
              <a:t>includedir /etc/xinetd.d</a:t>
            </a:r>
            <a:r>
              <a:rPr lang="en-US" altLang="zh-CN" sz="1800"/>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p:nvPr>
        </p:nvSpPr>
        <p:spPr/>
        <p:txBody>
          <a:bodyPr/>
          <a:lstStyle/>
          <a:p>
            <a:pPr eaLnBrk="1" hangingPunct="1"/>
            <a:r>
              <a:rPr lang="zh-CN" altLang="en-US"/>
              <a:t>系统服务的其他相关命令 </a:t>
            </a:r>
          </a:p>
        </p:txBody>
      </p:sp>
      <p:sp>
        <p:nvSpPr>
          <p:cNvPr id="77827" name="Rectangle 3"/>
          <p:cNvSpPr>
            <a:spLocks noGrp="1"/>
          </p:cNvSpPr>
          <p:nvPr>
            <p:ph type="body" idx="1"/>
          </p:nvPr>
        </p:nvSpPr>
        <p:spPr/>
        <p:txBody>
          <a:bodyPr/>
          <a:lstStyle/>
          <a:p>
            <a:pPr eaLnBrk="1" hangingPunct="1">
              <a:lnSpc>
                <a:spcPct val="80000"/>
              </a:lnSpc>
              <a:buFont typeface="Wingdings 3" panose="05040102010807070707" pitchFamily="18" charset="2"/>
              <a:buNone/>
            </a:pPr>
            <a:r>
              <a:rPr lang="zh-CN" altLang="en-US" sz="1800"/>
              <a:t>（</a:t>
            </a:r>
            <a:r>
              <a:rPr lang="en-US" altLang="zh-CN" sz="1800"/>
              <a:t>1</a:t>
            </a:r>
            <a:r>
              <a:rPr lang="zh-CN" altLang="en-US" sz="1800"/>
              <a:t>）</a:t>
            </a:r>
            <a:r>
              <a:rPr lang="en-US" altLang="zh-CN" sz="1800"/>
              <a:t>chkconfig </a:t>
            </a:r>
            <a:r>
              <a:rPr lang="en-US" altLang="zh-CN" sz="1800">
                <a:latin typeface="Arial" panose="020B0604020202020204" pitchFamily="34" charset="0"/>
              </a:rPr>
              <a:t>–</a:t>
            </a:r>
            <a:r>
              <a:rPr lang="en-US" altLang="zh-CN" sz="1800"/>
              <a:t>list</a:t>
            </a:r>
            <a:r>
              <a:rPr lang="zh-CN" altLang="en-US" sz="1800"/>
              <a:t>（注意在</a:t>
            </a:r>
            <a:r>
              <a:rPr lang="en-US" altLang="zh-CN" sz="1800"/>
              <a:t>list</a:t>
            </a:r>
            <a:r>
              <a:rPr lang="zh-CN" altLang="en-US" sz="1800"/>
              <a:t>前有两个小连线）：查看系统服务设定。</a:t>
            </a:r>
          </a:p>
          <a:p>
            <a:pPr eaLnBrk="1" hangingPunct="1">
              <a:lnSpc>
                <a:spcPct val="80000"/>
              </a:lnSpc>
              <a:buFont typeface="Wingdings 3" panose="05040102010807070707" pitchFamily="18" charset="2"/>
              <a:buNone/>
            </a:pPr>
            <a:r>
              <a:rPr lang="zh-CN" altLang="en-US" sz="1800"/>
              <a:t>示例：</a:t>
            </a:r>
          </a:p>
          <a:p>
            <a:pPr lvl="1" eaLnBrk="1" hangingPunct="1">
              <a:lnSpc>
                <a:spcPct val="80000"/>
              </a:lnSpc>
              <a:buFont typeface="Wingdings 3" panose="05040102010807070707" pitchFamily="18" charset="2"/>
              <a:buNone/>
            </a:pPr>
            <a:r>
              <a:rPr lang="en-US" altLang="zh-CN" sz="1600"/>
              <a:t>[root@localhost xinetd.d]#</a:t>
            </a:r>
            <a:r>
              <a:rPr lang="en-US" altLang="zh-CN" sz="1600" b="1"/>
              <a:t> chkconfig  --list</a:t>
            </a:r>
            <a:endParaRPr lang="en-US" altLang="zh-CN" sz="1600"/>
          </a:p>
          <a:p>
            <a:pPr lvl="1" eaLnBrk="1" hangingPunct="1">
              <a:lnSpc>
                <a:spcPct val="80000"/>
              </a:lnSpc>
              <a:buFont typeface="Wingdings 3" panose="05040102010807070707" pitchFamily="18" charset="2"/>
              <a:buNone/>
            </a:pPr>
            <a:r>
              <a:rPr lang="en-US" altLang="zh-CN" sz="1600"/>
              <a:t>sendmail            0:</a:t>
            </a:r>
            <a:r>
              <a:rPr lang="zh-CN" altLang="en-US" sz="1600"/>
              <a:t>关闭  </a:t>
            </a:r>
            <a:r>
              <a:rPr lang="en-US" altLang="zh-CN" sz="1600"/>
              <a:t>1:</a:t>
            </a:r>
            <a:r>
              <a:rPr lang="zh-CN" altLang="en-US" sz="1600"/>
              <a:t>关闭  </a:t>
            </a:r>
            <a:r>
              <a:rPr lang="en-US" altLang="zh-CN" sz="1600"/>
              <a:t>2:</a:t>
            </a:r>
            <a:r>
              <a:rPr lang="zh-CN" altLang="en-US" sz="1600"/>
              <a:t>打开  </a:t>
            </a:r>
            <a:r>
              <a:rPr lang="en-US" altLang="zh-CN" sz="1600"/>
              <a:t>3:</a:t>
            </a:r>
            <a:r>
              <a:rPr lang="zh-CN" altLang="en-US" sz="1600"/>
              <a:t>打开  </a:t>
            </a:r>
            <a:r>
              <a:rPr lang="en-US" altLang="zh-CN" sz="1600"/>
              <a:t>4:</a:t>
            </a:r>
            <a:r>
              <a:rPr lang="zh-CN" altLang="en-US" sz="1600"/>
              <a:t>打开  </a:t>
            </a:r>
            <a:r>
              <a:rPr lang="en-US" altLang="zh-CN" sz="1600"/>
              <a:t>5:</a:t>
            </a:r>
            <a:r>
              <a:rPr lang="zh-CN" altLang="en-US" sz="1600"/>
              <a:t>打开  </a:t>
            </a:r>
            <a:r>
              <a:rPr lang="en-US" altLang="zh-CN" sz="1600"/>
              <a:t>6:</a:t>
            </a:r>
            <a:r>
              <a:rPr lang="zh-CN" altLang="en-US" sz="1600"/>
              <a:t>关闭</a:t>
            </a:r>
          </a:p>
          <a:p>
            <a:pPr lvl="1" eaLnBrk="1" hangingPunct="1">
              <a:lnSpc>
                <a:spcPct val="80000"/>
              </a:lnSpc>
              <a:buFont typeface="Wingdings 3" panose="05040102010807070707" pitchFamily="18" charset="2"/>
              <a:buNone/>
            </a:pPr>
            <a:r>
              <a:rPr lang="en-US" altLang="zh-CN" sz="1600"/>
              <a:t>snmptrapd           0:</a:t>
            </a:r>
            <a:r>
              <a:rPr lang="zh-CN" altLang="en-US" sz="1600"/>
              <a:t>关闭  </a:t>
            </a:r>
            <a:r>
              <a:rPr lang="en-US" altLang="zh-CN" sz="1600"/>
              <a:t>1:</a:t>
            </a:r>
            <a:r>
              <a:rPr lang="zh-CN" altLang="en-US" sz="1600"/>
              <a:t>关闭  </a:t>
            </a:r>
            <a:r>
              <a:rPr lang="en-US" altLang="zh-CN" sz="1600"/>
              <a:t>2:</a:t>
            </a:r>
            <a:r>
              <a:rPr lang="zh-CN" altLang="en-US" sz="1600"/>
              <a:t>关闭  </a:t>
            </a:r>
            <a:r>
              <a:rPr lang="en-US" altLang="zh-CN" sz="1600"/>
              <a:t>3:</a:t>
            </a:r>
            <a:r>
              <a:rPr lang="zh-CN" altLang="en-US" sz="1600"/>
              <a:t>关闭  </a:t>
            </a:r>
            <a:r>
              <a:rPr lang="en-US" altLang="zh-CN" sz="1600"/>
              <a:t>4:</a:t>
            </a:r>
            <a:r>
              <a:rPr lang="zh-CN" altLang="en-US" sz="1600"/>
              <a:t>关闭  </a:t>
            </a:r>
            <a:r>
              <a:rPr lang="en-US" altLang="zh-CN" sz="1600"/>
              <a:t>5:</a:t>
            </a:r>
            <a:r>
              <a:rPr lang="zh-CN" altLang="en-US" sz="1600"/>
              <a:t>关闭  </a:t>
            </a:r>
            <a:r>
              <a:rPr lang="en-US" altLang="zh-CN" sz="1600"/>
              <a:t>6:</a:t>
            </a:r>
            <a:r>
              <a:rPr lang="zh-CN" altLang="en-US" sz="1600"/>
              <a:t>关闭</a:t>
            </a:r>
          </a:p>
          <a:p>
            <a:pPr lvl="1" eaLnBrk="1" hangingPunct="1">
              <a:lnSpc>
                <a:spcPct val="80000"/>
              </a:lnSpc>
              <a:buFont typeface="Wingdings 3" panose="05040102010807070707" pitchFamily="18" charset="2"/>
              <a:buNone/>
            </a:pPr>
            <a:r>
              <a:rPr lang="en-US" altLang="zh-CN" sz="1600"/>
              <a:t>gpm                  0:</a:t>
            </a:r>
            <a:r>
              <a:rPr lang="zh-CN" altLang="en-US" sz="1600"/>
              <a:t>关闭  </a:t>
            </a:r>
            <a:r>
              <a:rPr lang="en-US" altLang="zh-CN" sz="1600"/>
              <a:t>1:</a:t>
            </a:r>
            <a:r>
              <a:rPr lang="zh-CN" altLang="en-US" sz="1600"/>
              <a:t>关闭  </a:t>
            </a:r>
            <a:r>
              <a:rPr lang="en-US" altLang="zh-CN" sz="1600"/>
              <a:t>2:</a:t>
            </a:r>
            <a:r>
              <a:rPr lang="zh-CN" altLang="en-US" sz="1600"/>
              <a:t>打开  </a:t>
            </a:r>
            <a:r>
              <a:rPr lang="en-US" altLang="zh-CN" sz="1600"/>
              <a:t>3:</a:t>
            </a:r>
            <a:r>
              <a:rPr lang="zh-CN" altLang="en-US" sz="1600"/>
              <a:t>打开  </a:t>
            </a:r>
            <a:r>
              <a:rPr lang="en-US" altLang="zh-CN" sz="1600"/>
              <a:t>4:</a:t>
            </a:r>
            <a:r>
              <a:rPr lang="zh-CN" altLang="en-US" sz="1600"/>
              <a:t>打开  </a:t>
            </a:r>
            <a:r>
              <a:rPr lang="en-US" altLang="zh-CN" sz="1600"/>
              <a:t>5:</a:t>
            </a:r>
            <a:r>
              <a:rPr lang="zh-CN" altLang="en-US" sz="1600"/>
              <a:t>打开  </a:t>
            </a:r>
            <a:r>
              <a:rPr lang="en-US" altLang="zh-CN" sz="1600"/>
              <a:t>6:</a:t>
            </a:r>
            <a:r>
              <a:rPr lang="zh-CN" altLang="en-US" sz="1600"/>
              <a:t>关闭</a:t>
            </a:r>
          </a:p>
          <a:p>
            <a:pPr lvl="1" eaLnBrk="1" hangingPunct="1">
              <a:lnSpc>
                <a:spcPct val="80000"/>
              </a:lnSpc>
              <a:buFont typeface="Wingdings 3" panose="05040102010807070707" pitchFamily="18" charset="2"/>
              <a:buNone/>
            </a:pPr>
            <a:r>
              <a:rPr lang="en-US" altLang="zh-CN" sz="1600"/>
              <a:t>syslog             0:</a:t>
            </a:r>
            <a:r>
              <a:rPr lang="zh-CN" altLang="en-US" sz="1600"/>
              <a:t>关闭  </a:t>
            </a:r>
            <a:r>
              <a:rPr lang="en-US" altLang="zh-CN" sz="1600"/>
              <a:t>1:</a:t>
            </a:r>
            <a:r>
              <a:rPr lang="zh-CN" altLang="en-US" sz="1600"/>
              <a:t>关闭  </a:t>
            </a:r>
            <a:r>
              <a:rPr lang="en-US" altLang="zh-CN" sz="1600"/>
              <a:t>2:</a:t>
            </a:r>
            <a:r>
              <a:rPr lang="zh-CN" altLang="en-US" sz="1600"/>
              <a:t>打开  </a:t>
            </a:r>
            <a:r>
              <a:rPr lang="en-US" altLang="zh-CN" sz="1600"/>
              <a:t>3:</a:t>
            </a:r>
            <a:r>
              <a:rPr lang="zh-CN" altLang="en-US" sz="1600"/>
              <a:t>打开  </a:t>
            </a:r>
            <a:r>
              <a:rPr lang="en-US" altLang="zh-CN" sz="1600"/>
              <a:t>4:</a:t>
            </a:r>
            <a:r>
              <a:rPr lang="zh-CN" altLang="en-US" sz="1600"/>
              <a:t>打开  </a:t>
            </a:r>
            <a:r>
              <a:rPr lang="en-US" altLang="zh-CN" sz="1600"/>
              <a:t>5:</a:t>
            </a:r>
            <a:r>
              <a:rPr lang="zh-CN" altLang="en-US" sz="1600"/>
              <a:t>打开  </a:t>
            </a:r>
            <a:r>
              <a:rPr lang="en-US" altLang="zh-CN" sz="1600"/>
              <a:t>6:</a:t>
            </a:r>
            <a:r>
              <a:rPr lang="zh-CN" altLang="en-US" sz="1600"/>
              <a:t>关闭</a:t>
            </a:r>
          </a:p>
          <a:p>
            <a:pPr eaLnBrk="1" hangingPunct="1">
              <a:lnSpc>
                <a:spcPct val="80000"/>
              </a:lnSpc>
              <a:buFont typeface="Wingdings 3" panose="05040102010807070707" pitchFamily="18" charset="2"/>
              <a:buNone/>
            </a:pPr>
            <a:r>
              <a:rPr lang="zh-CN" altLang="en-US" sz="1800"/>
              <a:t>	</a:t>
            </a:r>
            <a:r>
              <a:rPr lang="en-US" altLang="zh-CN" sz="1800">
                <a:latin typeface="Arial" panose="020B0604020202020204" pitchFamily="34" charset="0"/>
              </a:rPr>
              <a:t>…</a:t>
            </a:r>
            <a:endParaRPr lang="en-US" altLang="zh-CN" sz="1800"/>
          </a:p>
          <a:p>
            <a:pPr eaLnBrk="1" hangingPunct="1">
              <a:lnSpc>
                <a:spcPct val="80000"/>
              </a:lnSpc>
              <a:buFont typeface="Wingdings 3" panose="05040102010807070707" pitchFamily="18" charset="2"/>
              <a:buNone/>
            </a:pPr>
            <a:r>
              <a:rPr lang="zh-CN" altLang="en-US" sz="1800"/>
              <a:t>（</a:t>
            </a:r>
            <a:r>
              <a:rPr lang="en-US" altLang="zh-CN" sz="1800"/>
              <a:t>2</a:t>
            </a:r>
            <a:r>
              <a:rPr lang="zh-CN" altLang="en-US" sz="1800"/>
              <a:t>）</a:t>
            </a:r>
            <a:r>
              <a:rPr lang="en-US" altLang="zh-CN" sz="1800"/>
              <a:t>chkconfig --level N [</a:t>
            </a:r>
            <a:r>
              <a:rPr lang="zh-CN" altLang="en-US" sz="1800"/>
              <a:t>服务名称</a:t>
            </a:r>
            <a:r>
              <a:rPr lang="en-US" altLang="zh-CN" sz="1800"/>
              <a:t>] </a:t>
            </a:r>
            <a:r>
              <a:rPr lang="zh-CN" altLang="en-US" sz="1800"/>
              <a:t>指定状态：将指定级别的某个系统服务配置为指定状态 。</a:t>
            </a:r>
          </a:p>
          <a:p>
            <a:pPr lvl="1" eaLnBrk="1" hangingPunct="1">
              <a:lnSpc>
                <a:spcPct val="80000"/>
              </a:lnSpc>
              <a:buFont typeface="Wingdings 3" panose="05040102010807070707" pitchFamily="18" charset="2"/>
              <a:buNone/>
            </a:pPr>
            <a:r>
              <a:rPr lang="en-US" altLang="zh-CN" sz="1600"/>
              <a:t>[root@localhost xinetd.d]# </a:t>
            </a:r>
            <a:r>
              <a:rPr lang="en-US" altLang="zh-CN" sz="1600" b="1"/>
              <a:t>chkconfig </a:t>
            </a:r>
            <a:r>
              <a:rPr lang="en-US" altLang="zh-CN" sz="1600" b="1">
                <a:latin typeface="Arial" panose="020B0604020202020204" pitchFamily="34" charset="0"/>
              </a:rPr>
              <a:t>–</a:t>
            </a:r>
            <a:r>
              <a:rPr lang="en-US" altLang="zh-CN" sz="1600" b="1"/>
              <a:t>list | grep ntpd</a:t>
            </a:r>
          </a:p>
          <a:p>
            <a:pPr lvl="1" eaLnBrk="1" hangingPunct="1">
              <a:lnSpc>
                <a:spcPct val="80000"/>
              </a:lnSpc>
              <a:buFont typeface="Wingdings 3" panose="05040102010807070707" pitchFamily="18" charset="2"/>
              <a:buNone/>
            </a:pPr>
            <a:r>
              <a:rPr lang="en-US" altLang="zh-CN" sz="1600"/>
              <a:t>ntpd                 0:</a:t>
            </a:r>
            <a:r>
              <a:rPr lang="zh-CN" altLang="en-US" sz="1600"/>
              <a:t>关闭  </a:t>
            </a:r>
            <a:r>
              <a:rPr lang="en-US" altLang="zh-CN" sz="1600"/>
              <a:t>1:</a:t>
            </a:r>
            <a:r>
              <a:rPr lang="zh-CN" altLang="en-US" sz="1600"/>
              <a:t>关闭  </a:t>
            </a:r>
            <a:r>
              <a:rPr lang="en-US" altLang="zh-CN" sz="1600"/>
              <a:t>2</a:t>
            </a:r>
            <a:r>
              <a:rPr lang="zh-CN" altLang="en-US" sz="1600"/>
              <a:t>关闭  </a:t>
            </a:r>
            <a:r>
              <a:rPr lang="en-US" altLang="zh-CN" sz="1600"/>
              <a:t>3:</a:t>
            </a:r>
            <a:r>
              <a:rPr lang="zh-CN" altLang="en-US" sz="1600" b="1"/>
              <a:t>关闭</a:t>
            </a:r>
            <a:r>
              <a:rPr lang="zh-CN" altLang="en-US" sz="1600"/>
              <a:t>  </a:t>
            </a:r>
            <a:r>
              <a:rPr lang="en-US" altLang="zh-CN" sz="1600"/>
              <a:t>4:</a:t>
            </a:r>
            <a:r>
              <a:rPr lang="zh-CN" altLang="en-US" sz="1600"/>
              <a:t>关闭  </a:t>
            </a:r>
            <a:r>
              <a:rPr lang="en-US" altLang="zh-CN" sz="1600"/>
              <a:t>5:</a:t>
            </a:r>
            <a:r>
              <a:rPr lang="zh-CN" altLang="en-US" sz="1600"/>
              <a:t>关闭  </a:t>
            </a:r>
            <a:r>
              <a:rPr lang="en-US" altLang="zh-CN" sz="1600"/>
              <a:t>6:</a:t>
            </a:r>
            <a:r>
              <a:rPr lang="zh-CN" altLang="en-US" sz="1600"/>
              <a:t>关闭</a:t>
            </a:r>
          </a:p>
          <a:p>
            <a:pPr lvl="1" eaLnBrk="1" hangingPunct="1">
              <a:lnSpc>
                <a:spcPct val="80000"/>
              </a:lnSpc>
              <a:buFont typeface="Wingdings 3" panose="05040102010807070707" pitchFamily="18" charset="2"/>
              <a:buNone/>
            </a:pPr>
            <a:r>
              <a:rPr lang="en-US" altLang="zh-CN" sz="1600"/>
              <a:t>[root@localhost ~]# </a:t>
            </a:r>
            <a:r>
              <a:rPr lang="en-US" altLang="zh-CN" sz="1600" b="1"/>
              <a:t>chkconfig --level 3 ntpd on</a:t>
            </a:r>
            <a:endParaRPr lang="en-US" altLang="zh-CN" sz="1600"/>
          </a:p>
          <a:p>
            <a:pPr lvl="1" eaLnBrk="1" hangingPunct="1">
              <a:lnSpc>
                <a:spcPct val="80000"/>
              </a:lnSpc>
              <a:buFont typeface="Wingdings 3" panose="05040102010807070707" pitchFamily="18" charset="2"/>
              <a:buNone/>
            </a:pPr>
            <a:r>
              <a:rPr lang="en-US" altLang="zh-CN" sz="1600"/>
              <a:t>[root@localhost ~]# </a:t>
            </a:r>
            <a:r>
              <a:rPr lang="en-US" altLang="zh-CN" sz="1600" b="1"/>
              <a:t>chkconfig --list|grep ntpd</a:t>
            </a:r>
          </a:p>
          <a:p>
            <a:pPr lvl="1" eaLnBrk="1" hangingPunct="1">
              <a:lnSpc>
                <a:spcPct val="80000"/>
              </a:lnSpc>
              <a:buFont typeface="Wingdings 3" panose="05040102010807070707" pitchFamily="18" charset="2"/>
              <a:buNone/>
            </a:pPr>
            <a:r>
              <a:rPr lang="en-US" altLang="zh-CN" sz="1600"/>
              <a:t>ntpd                 0:</a:t>
            </a:r>
            <a:r>
              <a:rPr lang="zh-CN" altLang="en-US" sz="1600"/>
              <a:t>关闭  </a:t>
            </a:r>
            <a:r>
              <a:rPr lang="en-US" altLang="zh-CN" sz="1600"/>
              <a:t>1:</a:t>
            </a:r>
            <a:r>
              <a:rPr lang="zh-CN" altLang="en-US" sz="1600"/>
              <a:t>关闭  </a:t>
            </a:r>
            <a:r>
              <a:rPr lang="en-US" altLang="zh-CN" sz="1600"/>
              <a:t>2:</a:t>
            </a:r>
            <a:r>
              <a:rPr lang="zh-CN" altLang="en-US" sz="1600"/>
              <a:t>关闭  </a:t>
            </a:r>
            <a:r>
              <a:rPr lang="en-US" altLang="zh-CN" sz="1600"/>
              <a:t>3:</a:t>
            </a:r>
            <a:r>
              <a:rPr lang="zh-CN" altLang="en-US" sz="1600" b="1"/>
              <a:t>打开</a:t>
            </a:r>
            <a:r>
              <a:rPr lang="zh-CN" altLang="en-US" sz="1600"/>
              <a:t>  </a:t>
            </a:r>
            <a:r>
              <a:rPr lang="en-US" altLang="zh-CN" sz="1600"/>
              <a:t>4:</a:t>
            </a:r>
            <a:r>
              <a:rPr lang="zh-CN" altLang="en-US" sz="1600"/>
              <a:t>关闭  </a:t>
            </a:r>
            <a:r>
              <a:rPr lang="en-US" altLang="zh-CN" sz="1600"/>
              <a:t>5:</a:t>
            </a:r>
            <a:r>
              <a:rPr lang="zh-CN" altLang="en-US" sz="1600"/>
              <a:t>关闭  </a:t>
            </a:r>
            <a:r>
              <a:rPr lang="en-US" altLang="zh-CN" sz="1600"/>
              <a:t>6:</a:t>
            </a:r>
            <a:r>
              <a:rPr lang="zh-CN" altLang="en-US" sz="1600"/>
              <a:t>关闭</a:t>
            </a:r>
          </a:p>
          <a:p>
            <a:pPr eaLnBrk="1" hangingPunct="1">
              <a:lnSpc>
                <a:spcPct val="80000"/>
              </a:lnSpc>
              <a:buFont typeface="Wingdings 3" panose="05040102010807070707" pitchFamily="18" charset="2"/>
              <a:buNone/>
            </a:pPr>
            <a:r>
              <a:rPr lang="zh-CN" altLang="en-US" sz="1800"/>
              <a:t>另外，在</a:t>
            </a:r>
            <a:r>
              <a:rPr lang="en-US" altLang="zh-CN" sz="1800"/>
              <a:t>2.1.1</a:t>
            </a:r>
            <a:r>
              <a:rPr lang="zh-CN" altLang="en-US" sz="1800"/>
              <a:t>节系统命令列表中指出的</a:t>
            </a:r>
            <a:r>
              <a:rPr lang="en-US" altLang="zh-CN" sz="1800"/>
              <a:t>setup</a:t>
            </a:r>
            <a:r>
              <a:rPr lang="zh-CN" altLang="en-US" sz="1800"/>
              <a:t>程序中也就可以设定，而且是图形界面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p:txBody>
          <a:bodyPr/>
          <a:lstStyle/>
          <a:p>
            <a:pPr eaLnBrk="1" hangingPunct="1"/>
            <a:r>
              <a:rPr lang="zh-CN" altLang="en-US"/>
              <a:t>文件相关命令 （</a:t>
            </a:r>
            <a:r>
              <a:rPr lang="en-US" altLang="zh-CN"/>
              <a:t>1</a:t>
            </a:r>
            <a:r>
              <a:rPr lang="zh-CN" altLang="en-US"/>
              <a:t>）</a:t>
            </a:r>
          </a:p>
        </p:txBody>
      </p:sp>
      <p:sp>
        <p:nvSpPr>
          <p:cNvPr id="9219" name="Rectangle 3"/>
          <p:cNvSpPr>
            <a:spLocks noGrp="1"/>
          </p:cNvSpPr>
          <p:nvPr>
            <p:ph type="body" idx="1"/>
          </p:nvPr>
        </p:nvSpPr>
        <p:spPr>
          <a:xfrm>
            <a:off x="457200" y="1219200"/>
            <a:ext cx="8229600" cy="5181600"/>
          </a:xfrm>
        </p:spPr>
        <p:txBody>
          <a:bodyPr/>
          <a:lstStyle/>
          <a:p>
            <a:pPr eaLnBrk="1" hangingPunct="1">
              <a:lnSpc>
                <a:spcPct val="90000"/>
              </a:lnSpc>
            </a:pPr>
            <a:r>
              <a:rPr lang="en-US" altLang="zh-CN" sz="2400" b="1"/>
              <a:t>ls</a:t>
            </a:r>
            <a:r>
              <a:rPr lang="zh-CN" altLang="en-US" sz="2400"/>
              <a:t>：列出目录和文件的信息 </a:t>
            </a:r>
          </a:p>
          <a:p>
            <a:pPr eaLnBrk="1" hangingPunct="1">
              <a:lnSpc>
                <a:spcPct val="90000"/>
              </a:lnSpc>
              <a:buFont typeface="Wingdings 3" panose="05040102010807070707" pitchFamily="18" charset="2"/>
              <a:buNone/>
            </a:pPr>
            <a:r>
              <a:rPr lang="zh-CN" altLang="en-US" sz="2400"/>
              <a:t>		</a:t>
            </a:r>
            <a:r>
              <a:rPr lang="en-US" altLang="zh-CN" sz="2400"/>
              <a:t>ls [</a:t>
            </a:r>
            <a:r>
              <a:rPr lang="zh-CN" altLang="en-US" sz="2400"/>
              <a:t>选项</a:t>
            </a:r>
            <a:r>
              <a:rPr lang="en-US" altLang="zh-CN" sz="2400"/>
              <a:t>] [</a:t>
            </a:r>
            <a:r>
              <a:rPr lang="zh-CN" altLang="en-US" sz="2400"/>
              <a:t>文件</a:t>
            </a:r>
            <a:r>
              <a:rPr lang="en-US" altLang="zh-CN" sz="2400"/>
              <a:t>] </a:t>
            </a:r>
          </a:p>
          <a:p>
            <a:pPr eaLnBrk="1" hangingPunct="1">
              <a:lnSpc>
                <a:spcPct val="90000"/>
              </a:lnSpc>
            </a:pPr>
            <a:r>
              <a:rPr lang="en-US" altLang="zh-CN" sz="2400" b="1"/>
              <a:t>cd</a:t>
            </a:r>
            <a:r>
              <a:rPr lang="zh-CN" altLang="en-US" sz="2400"/>
              <a:t>：改变当前工作目录</a:t>
            </a:r>
          </a:p>
          <a:p>
            <a:pPr eaLnBrk="1" hangingPunct="1">
              <a:lnSpc>
                <a:spcPct val="90000"/>
              </a:lnSpc>
              <a:buFont typeface="Wingdings 3" panose="05040102010807070707" pitchFamily="18" charset="2"/>
              <a:buNone/>
            </a:pPr>
            <a:r>
              <a:rPr lang="zh-CN" altLang="en-US" sz="2400"/>
              <a:t>		</a:t>
            </a:r>
            <a:r>
              <a:rPr lang="en-US" altLang="zh-CN" sz="2400"/>
              <a:t>cd [</a:t>
            </a:r>
            <a:r>
              <a:rPr lang="zh-CN" altLang="en-US" sz="2400"/>
              <a:t>路径</a:t>
            </a:r>
            <a:r>
              <a:rPr lang="en-US" altLang="zh-CN" sz="2400"/>
              <a:t>]</a:t>
            </a:r>
          </a:p>
          <a:p>
            <a:pPr eaLnBrk="1" hangingPunct="1">
              <a:lnSpc>
                <a:spcPct val="90000"/>
              </a:lnSpc>
            </a:pPr>
            <a:r>
              <a:rPr lang="en-US" altLang="zh-CN" sz="2400" b="1"/>
              <a:t>mkdir</a:t>
            </a:r>
            <a:r>
              <a:rPr lang="en-US" altLang="zh-CN" sz="2400"/>
              <a:t> </a:t>
            </a:r>
            <a:r>
              <a:rPr lang="zh-CN" altLang="en-US" sz="2400"/>
              <a:t>：创建一个目录</a:t>
            </a:r>
          </a:p>
          <a:p>
            <a:pPr eaLnBrk="1" hangingPunct="1">
              <a:lnSpc>
                <a:spcPct val="90000"/>
              </a:lnSpc>
              <a:buFont typeface="Wingdings 3" panose="05040102010807070707" pitchFamily="18" charset="2"/>
              <a:buNone/>
            </a:pPr>
            <a:r>
              <a:rPr lang="zh-CN" altLang="en-US" sz="2400"/>
              <a:t>		</a:t>
            </a:r>
            <a:r>
              <a:rPr lang="en-US" altLang="zh-CN" sz="2400"/>
              <a:t>mkdir [</a:t>
            </a:r>
            <a:r>
              <a:rPr lang="zh-CN" altLang="en-US" sz="2400"/>
              <a:t>选项</a:t>
            </a:r>
            <a:r>
              <a:rPr lang="en-US" altLang="zh-CN" sz="2400"/>
              <a:t>] </a:t>
            </a:r>
            <a:r>
              <a:rPr lang="zh-CN" altLang="en-US" sz="2400"/>
              <a:t>路径 </a:t>
            </a:r>
          </a:p>
          <a:p>
            <a:pPr eaLnBrk="1" hangingPunct="1">
              <a:lnSpc>
                <a:spcPct val="90000"/>
              </a:lnSpc>
            </a:pPr>
            <a:r>
              <a:rPr lang="en-US" altLang="zh-CN" sz="2400" b="1"/>
              <a:t>pwd</a:t>
            </a:r>
            <a:r>
              <a:rPr lang="zh-CN" altLang="en-US" sz="2400"/>
              <a:t>：显示当前目录</a:t>
            </a:r>
            <a:endParaRPr lang="en-US" altLang="zh-CN" sz="2400"/>
          </a:p>
          <a:p>
            <a:pPr eaLnBrk="1" hangingPunct="1">
              <a:lnSpc>
                <a:spcPct val="90000"/>
              </a:lnSpc>
            </a:pPr>
            <a:endParaRPr lang="en-US" altLang="zh-CN" sz="2400"/>
          </a:p>
          <a:p>
            <a:pPr eaLnBrk="1" hangingPunct="1">
              <a:lnSpc>
                <a:spcPct val="90000"/>
              </a:lnSpc>
            </a:pPr>
            <a:endParaRPr lang="en-US" altLang="zh-CN" sz="2400"/>
          </a:p>
          <a:p>
            <a:pPr eaLnBrk="1" hangingPunct="1">
              <a:lnSpc>
                <a:spcPct val="90000"/>
              </a:lnSpc>
            </a:pPr>
            <a:r>
              <a:rPr lang="en-US" altLang="zh-CN" sz="3600" b="1"/>
              <a:t>man</a:t>
            </a:r>
            <a:r>
              <a:rPr lang="zh-CN" altLang="en-US" sz="3600"/>
              <a:t>：查询手册页</a:t>
            </a:r>
            <a:endParaRPr lang="en-US" altLang="zh-CN" sz="3600"/>
          </a:p>
          <a:p>
            <a:pPr lvl="1" eaLnBrk="1" hangingPunct="1">
              <a:lnSpc>
                <a:spcPct val="90000"/>
              </a:lnSpc>
            </a:pPr>
            <a:r>
              <a:rPr lang="en-US" altLang="zh-CN" sz="3200"/>
              <a:t>man </a:t>
            </a:r>
            <a:r>
              <a:rPr lang="zh-CN" altLang="en-US" sz="3200"/>
              <a:t>命令</a:t>
            </a:r>
            <a:endParaRPr lang="en-US" altLang="zh-CN" sz="3200"/>
          </a:p>
          <a:p>
            <a:pPr lvl="1" eaLnBrk="1" hangingPunct="1">
              <a:lnSpc>
                <a:spcPct val="90000"/>
              </a:lnSpc>
            </a:pPr>
            <a:r>
              <a:rPr lang="en-US" altLang="zh-CN" sz="3200"/>
              <a:t>man –s </a:t>
            </a:r>
            <a:r>
              <a:rPr lang="zh-CN" altLang="en-US" sz="3200"/>
              <a:t>节号 命令或其他关键字</a:t>
            </a:r>
          </a:p>
          <a:p>
            <a:pPr eaLnBrk="1" hangingPunct="1">
              <a:lnSpc>
                <a:spcPct val="90000"/>
              </a:lnSpc>
              <a:buFont typeface="Wingdings 3" panose="05040102010807070707" pitchFamily="18" charset="2"/>
              <a:buNone/>
            </a:pPr>
            <a:endParaRPr lang="en-US" altLang="zh-CN" sz="2400"/>
          </a:p>
        </p:txBody>
      </p:sp>
      <p:sp>
        <p:nvSpPr>
          <p:cNvPr id="9220" name="文本框 1"/>
          <p:cNvSpPr txBox="1">
            <a:spLocks noChangeArrowheads="1"/>
          </p:cNvSpPr>
          <p:nvPr/>
        </p:nvSpPr>
        <p:spPr bwMode="auto">
          <a:xfrm>
            <a:off x="4803775" y="3200400"/>
            <a:ext cx="4187825" cy="25860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1   </a:t>
            </a:r>
            <a:r>
              <a:rPr lang="zh-CN" altLang="en-US"/>
              <a:t>可执行程序或 </a:t>
            </a:r>
            <a:r>
              <a:rPr lang="en-US" altLang="zh-CN"/>
              <a:t>shell </a:t>
            </a:r>
            <a:r>
              <a:rPr lang="zh-CN" altLang="en-US"/>
              <a:t>命令</a:t>
            </a:r>
          </a:p>
          <a:p>
            <a:r>
              <a:rPr lang="en-US" altLang="zh-CN"/>
              <a:t>2   </a:t>
            </a:r>
            <a:r>
              <a:rPr lang="zh-CN" altLang="en-US"/>
              <a:t>系统调用</a:t>
            </a:r>
            <a:r>
              <a:rPr lang="en-US" altLang="zh-CN"/>
              <a:t>(</a:t>
            </a:r>
            <a:r>
              <a:rPr lang="zh-CN" altLang="en-US"/>
              <a:t>内核提供的函数</a:t>
            </a:r>
            <a:r>
              <a:rPr lang="en-US" altLang="zh-CN"/>
              <a:t>)</a:t>
            </a:r>
          </a:p>
          <a:p>
            <a:r>
              <a:rPr lang="en-US" altLang="zh-CN"/>
              <a:t>3   </a:t>
            </a:r>
            <a:r>
              <a:rPr lang="zh-CN" altLang="en-US"/>
              <a:t>库调用</a:t>
            </a:r>
            <a:r>
              <a:rPr lang="en-US" altLang="zh-CN"/>
              <a:t>(</a:t>
            </a:r>
            <a:r>
              <a:rPr lang="zh-CN" altLang="en-US"/>
              <a:t>程序库中的函数</a:t>
            </a:r>
            <a:r>
              <a:rPr lang="en-US" altLang="zh-CN"/>
              <a:t>)</a:t>
            </a:r>
          </a:p>
          <a:p>
            <a:r>
              <a:rPr lang="en-US" altLang="zh-CN"/>
              <a:t>4   </a:t>
            </a:r>
            <a:r>
              <a:rPr lang="zh-CN" altLang="en-US"/>
              <a:t>特殊文件</a:t>
            </a:r>
            <a:r>
              <a:rPr lang="en-US" altLang="zh-CN"/>
              <a:t>(</a:t>
            </a:r>
            <a:r>
              <a:rPr lang="zh-CN" altLang="en-US"/>
              <a:t>通常位于 </a:t>
            </a:r>
            <a:r>
              <a:rPr lang="en-US" altLang="zh-CN"/>
              <a:t>/dev)</a:t>
            </a:r>
          </a:p>
          <a:p>
            <a:r>
              <a:rPr lang="en-US" altLang="zh-CN"/>
              <a:t>5   </a:t>
            </a:r>
            <a:r>
              <a:rPr lang="zh-CN" altLang="en-US"/>
              <a:t>文件格式和规范，如 </a:t>
            </a:r>
            <a:r>
              <a:rPr lang="en-US" altLang="zh-CN"/>
              <a:t>/etc/passwd</a:t>
            </a:r>
          </a:p>
          <a:p>
            <a:r>
              <a:rPr lang="en-US" altLang="zh-CN"/>
              <a:t>6   </a:t>
            </a:r>
            <a:r>
              <a:rPr lang="zh-CN" altLang="en-US"/>
              <a:t>游戏</a:t>
            </a:r>
          </a:p>
          <a:p>
            <a:r>
              <a:rPr lang="en-US" altLang="zh-CN"/>
              <a:t>7   </a:t>
            </a:r>
            <a:r>
              <a:rPr lang="zh-CN" altLang="en-US"/>
              <a:t>杂项</a:t>
            </a:r>
            <a:r>
              <a:rPr lang="en-US" altLang="zh-CN"/>
              <a:t>(</a:t>
            </a:r>
            <a:r>
              <a:rPr lang="zh-CN" altLang="en-US"/>
              <a:t>包括宏包和规范，如 </a:t>
            </a:r>
            <a:r>
              <a:rPr lang="en-US" altLang="zh-CN"/>
              <a:t>man(7)</a:t>
            </a:r>
          </a:p>
          <a:p>
            <a:r>
              <a:rPr lang="en-US" altLang="zh-CN"/>
              <a:t>8   </a:t>
            </a:r>
            <a:r>
              <a:rPr lang="zh-CN" altLang="en-US"/>
              <a:t>系统管理命令</a:t>
            </a:r>
            <a:r>
              <a:rPr lang="en-US" altLang="zh-CN"/>
              <a:t>(</a:t>
            </a:r>
            <a:r>
              <a:rPr lang="zh-CN" altLang="en-US"/>
              <a:t>通常只针对 </a:t>
            </a:r>
            <a:r>
              <a:rPr lang="en-US" altLang="zh-CN"/>
              <a:t>root </a:t>
            </a:r>
            <a:r>
              <a:rPr lang="zh-CN" altLang="en-US"/>
              <a:t>用户</a:t>
            </a:r>
            <a:r>
              <a:rPr lang="en-US" altLang="zh-CN"/>
              <a:t>)</a:t>
            </a:r>
          </a:p>
          <a:p>
            <a:r>
              <a:rPr lang="en-US" altLang="zh-CN"/>
              <a:t>9   </a:t>
            </a:r>
            <a:r>
              <a:rPr lang="zh-CN" altLang="en-US"/>
              <a:t>内核例程 </a:t>
            </a:r>
            <a:r>
              <a:rPr lang="en-US" altLang="zh-CN"/>
              <a:t>[</a:t>
            </a:r>
            <a:r>
              <a:rPr lang="zh-CN" altLang="en-US"/>
              <a:t>非标</a:t>
            </a:r>
            <a:r>
              <a:rPr lang="en-US" altLang="zh-CN"/>
              <a:t>]</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a:lstStyle/>
          <a:p>
            <a:pPr eaLnBrk="1" hangingPunct="1"/>
            <a:r>
              <a:rPr lang="zh-CN" altLang="en-US"/>
              <a:t>文件相关命令 （</a:t>
            </a:r>
            <a:r>
              <a:rPr lang="en-US" altLang="zh-CN"/>
              <a:t>2</a:t>
            </a:r>
            <a:r>
              <a:rPr lang="zh-CN" altLang="en-US"/>
              <a:t>）</a:t>
            </a:r>
          </a:p>
        </p:txBody>
      </p:sp>
      <p:sp>
        <p:nvSpPr>
          <p:cNvPr id="11267" name="Rectangle 3"/>
          <p:cNvSpPr>
            <a:spLocks noGrp="1"/>
          </p:cNvSpPr>
          <p:nvPr>
            <p:ph type="body" idx="1"/>
          </p:nvPr>
        </p:nvSpPr>
        <p:spPr/>
        <p:txBody>
          <a:bodyPr/>
          <a:lstStyle/>
          <a:p>
            <a:pPr eaLnBrk="1" hangingPunct="1"/>
            <a:r>
              <a:rPr lang="en-US" altLang="zh-CN" b="1"/>
              <a:t>cp</a:t>
            </a:r>
            <a:r>
              <a:rPr lang="zh-CN" altLang="en-US"/>
              <a:t>：将给出的文件或目录复制到另一文件或目录中。 </a:t>
            </a:r>
          </a:p>
          <a:p>
            <a:pPr eaLnBrk="1" hangingPunct="1">
              <a:buFont typeface="Wingdings 3" panose="05040102010807070707" pitchFamily="18" charset="2"/>
              <a:buNone/>
            </a:pPr>
            <a:r>
              <a:rPr lang="zh-CN" altLang="en-US"/>
              <a:t>		</a:t>
            </a:r>
            <a:r>
              <a:rPr lang="en-US" altLang="zh-CN"/>
              <a:t>cp</a:t>
            </a:r>
            <a:r>
              <a:rPr lang="zh-CN" altLang="en-US"/>
              <a:t>：</a:t>
            </a:r>
            <a:r>
              <a:rPr lang="en-US" altLang="zh-CN"/>
              <a:t>cp [</a:t>
            </a:r>
            <a:r>
              <a:rPr lang="zh-CN" altLang="en-US"/>
              <a:t>选项</a:t>
            </a:r>
            <a:r>
              <a:rPr lang="en-US" altLang="zh-CN"/>
              <a:t>] </a:t>
            </a:r>
            <a:r>
              <a:rPr lang="zh-CN" altLang="en-US"/>
              <a:t>源文件或目录 目标文件或目录 </a:t>
            </a:r>
          </a:p>
          <a:p>
            <a:pPr eaLnBrk="1" hangingPunct="1"/>
            <a:r>
              <a:rPr lang="en-US" altLang="zh-CN" b="1"/>
              <a:t>mv</a:t>
            </a:r>
            <a:r>
              <a:rPr lang="zh-CN" altLang="en-US"/>
              <a:t>：为文件或目录改名或将文件由一个目录移入另一个目录中。</a:t>
            </a:r>
          </a:p>
          <a:p>
            <a:pPr eaLnBrk="1" hangingPunct="1">
              <a:buFont typeface="Wingdings 3" panose="05040102010807070707" pitchFamily="18" charset="2"/>
              <a:buNone/>
            </a:pPr>
            <a:r>
              <a:rPr lang="zh-CN" altLang="en-US"/>
              <a:t>		</a:t>
            </a:r>
            <a:r>
              <a:rPr lang="en-US" altLang="zh-CN"/>
              <a:t>mv [</a:t>
            </a:r>
            <a:r>
              <a:rPr lang="zh-CN" altLang="en-US"/>
              <a:t>选项</a:t>
            </a:r>
            <a:r>
              <a:rPr lang="en-US" altLang="zh-CN"/>
              <a:t>] </a:t>
            </a:r>
            <a:r>
              <a:rPr lang="zh-CN" altLang="en-US"/>
              <a:t>源文件或目录 目标文件或目录  </a:t>
            </a:r>
          </a:p>
          <a:p>
            <a:pPr eaLnBrk="1" hangingPunct="1"/>
            <a:r>
              <a:rPr lang="en-US" altLang="zh-CN" b="1"/>
              <a:t>rm</a:t>
            </a:r>
            <a:r>
              <a:rPr lang="zh-CN" altLang="en-US"/>
              <a:t>：删除一个目录中的一个或多个文件或目录。</a:t>
            </a:r>
          </a:p>
          <a:p>
            <a:pPr eaLnBrk="1" hangingPunct="1">
              <a:buFont typeface="Wingdings 3" panose="05040102010807070707" pitchFamily="18" charset="2"/>
              <a:buNone/>
            </a:pPr>
            <a:r>
              <a:rPr lang="zh-CN" altLang="en-US"/>
              <a:t>		</a:t>
            </a:r>
            <a:r>
              <a:rPr lang="en-US" altLang="zh-CN"/>
              <a:t>rm [</a:t>
            </a:r>
            <a:r>
              <a:rPr lang="zh-CN" altLang="en-US"/>
              <a:t>选项</a:t>
            </a:r>
            <a:r>
              <a:rPr lang="en-US" altLang="zh-CN"/>
              <a:t>] </a:t>
            </a:r>
            <a:r>
              <a:rPr lang="zh-CN" altLang="en-US"/>
              <a:t>文件或目录 </a:t>
            </a:r>
          </a:p>
          <a:p>
            <a:pPr eaLnBrk="1" hangingPunct="1">
              <a:buFont typeface="Wingdings 3" panose="05040102010807070707" pitchFamily="18" charset="2"/>
              <a:buNone/>
            </a:pP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endParaRPr lang="zh-CN" altLang="en-US"/>
          </a:p>
        </p:txBody>
      </p:sp>
      <p:sp>
        <p:nvSpPr>
          <p:cNvPr id="13315" name="内容占位符 2"/>
          <p:cNvSpPr>
            <a:spLocks noGrp="1"/>
          </p:cNvSpPr>
          <p:nvPr>
            <p:ph idx="1"/>
          </p:nvPr>
        </p:nvSpPr>
        <p:spPr/>
        <p:txBody>
          <a:bodyPr/>
          <a:lstStyle/>
          <a:p>
            <a:pPr eaLnBrk="1" hangingPunct="1">
              <a:lnSpc>
                <a:spcPct val="90000"/>
              </a:lnSpc>
            </a:pPr>
            <a:r>
              <a:rPr lang="en-US" altLang="zh-CN" b="1"/>
              <a:t>cat</a:t>
            </a:r>
            <a:r>
              <a:rPr lang="en-US" altLang="zh-CN"/>
              <a:t> </a:t>
            </a:r>
            <a:r>
              <a:rPr lang="zh-CN" altLang="en-US"/>
              <a:t>：连接并显示指定的一个和多个文件的有关信息。</a:t>
            </a:r>
          </a:p>
          <a:p>
            <a:pPr eaLnBrk="1" hangingPunct="1">
              <a:lnSpc>
                <a:spcPct val="90000"/>
              </a:lnSpc>
              <a:buFont typeface="Wingdings 3" panose="05040102010807070707" pitchFamily="18" charset="2"/>
              <a:buNone/>
            </a:pPr>
            <a:r>
              <a:rPr lang="zh-CN" altLang="en-US"/>
              <a:t>		</a:t>
            </a:r>
            <a:r>
              <a:rPr lang="en-US" altLang="zh-CN"/>
              <a:t>cat[</a:t>
            </a:r>
            <a:r>
              <a:rPr lang="zh-CN" altLang="en-US"/>
              <a:t>选项</a:t>
            </a:r>
            <a:r>
              <a:rPr lang="en-US" altLang="zh-CN"/>
              <a:t>]</a:t>
            </a:r>
            <a:r>
              <a:rPr lang="zh-CN" altLang="en-US"/>
              <a:t>文件</a:t>
            </a:r>
            <a:r>
              <a:rPr lang="en-US" altLang="zh-CN"/>
              <a:t>1</a:t>
            </a:r>
            <a:r>
              <a:rPr lang="zh-CN" altLang="en-US"/>
              <a:t>文件</a:t>
            </a:r>
            <a:r>
              <a:rPr lang="en-US" altLang="zh-CN"/>
              <a:t>2</a:t>
            </a:r>
            <a:r>
              <a:rPr lang="en-US" altLang="zh-CN">
                <a:latin typeface="Arial" panose="020B0604020202020204" pitchFamily="34" charset="0"/>
              </a:rPr>
              <a:t>…</a:t>
            </a:r>
            <a:endParaRPr lang="en-US" altLang="zh-CN"/>
          </a:p>
          <a:p>
            <a:pPr eaLnBrk="1" hangingPunct="1">
              <a:lnSpc>
                <a:spcPct val="90000"/>
              </a:lnSpc>
              <a:buFont typeface="Wingdings 3" panose="05040102010807070707" pitchFamily="18" charset="2"/>
              <a:buNone/>
            </a:pPr>
            <a:r>
              <a:rPr lang="en-US" altLang="zh-CN"/>
              <a:t>	</a:t>
            </a:r>
            <a:r>
              <a:rPr lang="zh-CN" altLang="en-US"/>
              <a:t>其中的文件</a:t>
            </a:r>
            <a:r>
              <a:rPr lang="en-US" altLang="zh-CN"/>
              <a:t>1</a:t>
            </a:r>
            <a:r>
              <a:rPr lang="zh-CN" altLang="en-US"/>
              <a:t>、文件</a:t>
            </a:r>
            <a:r>
              <a:rPr lang="en-US" altLang="zh-CN"/>
              <a:t>2</a:t>
            </a:r>
            <a:r>
              <a:rPr lang="zh-CN" altLang="en-US"/>
              <a:t>为要显示的多个文件。</a:t>
            </a:r>
            <a:endParaRPr lang="en-US" altLang="zh-CN"/>
          </a:p>
          <a:p>
            <a:r>
              <a:rPr lang="en-US" altLang="zh-CN" b="1"/>
              <a:t>more</a:t>
            </a:r>
            <a:r>
              <a:rPr lang="zh-CN" altLang="en-US"/>
              <a:t>：分页</a:t>
            </a:r>
            <a:endParaRPr lang="en-US" altLang="zh-CN"/>
          </a:p>
          <a:p>
            <a:pPr lvl="2"/>
            <a:r>
              <a:rPr lang="en-US" altLang="zh-CN"/>
              <a:t>more </a:t>
            </a:r>
            <a:r>
              <a:rPr lang="zh-CN" altLang="en-US"/>
              <a:t>文件</a:t>
            </a:r>
            <a:endParaRPr lang="en-US" altLang="zh-CN"/>
          </a:p>
          <a:p>
            <a:pPr lvl="2"/>
            <a:r>
              <a:rPr lang="zh-CN" altLang="en-US"/>
              <a:t>命令 </a:t>
            </a:r>
            <a:r>
              <a:rPr lang="en-US" altLang="zh-CN"/>
              <a:t>| more</a:t>
            </a:r>
          </a:p>
          <a:p>
            <a:r>
              <a:rPr lang="en-US" altLang="zh-CN" b="1"/>
              <a:t>head</a:t>
            </a:r>
            <a:r>
              <a:rPr lang="zh-CN" altLang="en-US"/>
              <a:t>：查看文件前几行</a:t>
            </a:r>
            <a:endParaRPr lang="en-US" altLang="zh-CN"/>
          </a:p>
          <a:p>
            <a:pPr lvl="1"/>
            <a:r>
              <a:rPr lang="en-US" altLang="zh-CN"/>
              <a:t>head –n </a:t>
            </a:r>
            <a:r>
              <a:rPr lang="zh-CN" altLang="en-US"/>
              <a:t>行数 文件</a:t>
            </a:r>
            <a:endParaRPr lang="en-US" altLang="zh-CN"/>
          </a:p>
          <a:p>
            <a:r>
              <a:rPr lang="en-US" altLang="zh-CN" b="1"/>
              <a:t>tail</a:t>
            </a:r>
            <a:r>
              <a:rPr lang="zh-CN" altLang="en-US"/>
              <a:t>：查看文件后几行</a:t>
            </a:r>
            <a:endParaRPr lang="en-US" altLang="zh-CN"/>
          </a:p>
          <a:p>
            <a:pPr lvl="1"/>
            <a:r>
              <a:rPr lang="en-US" altLang="zh-CN"/>
              <a:t>tail –n </a:t>
            </a:r>
            <a:r>
              <a:rPr lang="zh-CN" altLang="en-US"/>
              <a:t>行数 文件</a:t>
            </a:r>
            <a:endParaRPr lang="en-US" altLang="zh-CN"/>
          </a:p>
          <a:p>
            <a:endParaRPr lang="zh-CN" altLang="en-US"/>
          </a:p>
        </p:txBody>
      </p:sp>
      <p:sp>
        <p:nvSpPr>
          <p:cNvPr id="13316" name="灯片编号占位符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539C909-EECE-4959-B1D2-22E6922C3B8D}" type="slidenum">
              <a:rPr lang="en-US" altLang="zh-CN" smtClean="0">
                <a:solidFill>
                  <a:schemeClr val="tx2"/>
                </a:solidFill>
              </a:rPr>
              <a:pPr/>
              <a:t>6</a:t>
            </a:fld>
            <a:endParaRPr lang="en-US" altLang="zh-CN">
              <a:solidFill>
                <a:schemeClr val="tx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p:txBody>
          <a:bodyPr/>
          <a:lstStyle/>
          <a:p>
            <a:pPr eaLnBrk="1" hangingPunct="1"/>
            <a:r>
              <a:rPr lang="zh-CN" altLang="en-US"/>
              <a:t>文件相关命令 （</a:t>
            </a:r>
            <a:r>
              <a:rPr lang="en-US" altLang="zh-CN"/>
              <a:t>3</a:t>
            </a:r>
            <a:r>
              <a:rPr lang="zh-CN" altLang="en-US"/>
              <a:t>）</a:t>
            </a:r>
          </a:p>
        </p:txBody>
      </p:sp>
      <p:sp>
        <p:nvSpPr>
          <p:cNvPr id="14339" name="Rectangle 3"/>
          <p:cNvSpPr>
            <a:spLocks noGrp="1"/>
          </p:cNvSpPr>
          <p:nvPr>
            <p:ph type="body" idx="1"/>
          </p:nvPr>
        </p:nvSpPr>
        <p:spPr/>
        <p:txBody>
          <a:bodyPr/>
          <a:lstStyle/>
          <a:p>
            <a:pPr eaLnBrk="1" hangingPunct="1"/>
            <a:r>
              <a:rPr lang="en-US" altLang="zh-CN" b="1"/>
              <a:t>chown</a:t>
            </a:r>
            <a:r>
              <a:rPr lang="zh-CN" altLang="en-US"/>
              <a:t>：修改文件所有者和组别。</a:t>
            </a:r>
          </a:p>
          <a:p>
            <a:pPr eaLnBrk="1" hangingPunct="1">
              <a:buFont typeface="Wingdings 3" panose="05040102010807070707" pitchFamily="18" charset="2"/>
              <a:buNone/>
            </a:pPr>
            <a:r>
              <a:rPr lang="zh-CN" altLang="en-US"/>
              <a:t>		</a:t>
            </a:r>
            <a:r>
              <a:rPr lang="en-US" altLang="zh-CN"/>
              <a:t>chown [</a:t>
            </a:r>
            <a:r>
              <a:rPr lang="zh-CN" altLang="en-US"/>
              <a:t>选项</a:t>
            </a:r>
            <a:r>
              <a:rPr lang="en-US" altLang="zh-CN"/>
              <a:t>]...</a:t>
            </a:r>
            <a:r>
              <a:rPr lang="zh-CN" altLang="en-US"/>
              <a:t>文件所有者</a:t>
            </a:r>
            <a:r>
              <a:rPr lang="en-US" altLang="zh-CN"/>
              <a:t>[</a:t>
            </a:r>
            <a:r>
              <a:rPr lang="zh-CN" altLang="en-US"/>
              <a:t>所有者组名</a:t>
            </a:r>
            <a:r>
              <a:rPr lang="en-US" altLang="zh-CN"/>
              <a:t>] </a:t>
            </a:r>
            <a:r>
              <a:rPr lang="zh-CN" altLang="en-US"/>
              <a:t>文件</a:t>
            </a:r>
          </a:p>
          <a:p>
            <a:pPr eaLnBrk="1" hangingPunct="1">
              <a:buFont typeface="Wingdings 3" panose="05040102010807070707" pitchFamily="18" charset="2"/>
              <a:buNone/>
            </a:pPr>
            <a:r>
              <a:rPr lang="zh-CN" altLang="en-US"/>
              <a:t>	其中的文件所有者为修改后的文件所有者。</a:t>
            </a:r>
          </a:p>
          <a:p>
            <a:pPr eaLnBrk="1" hangingPunct="1"/>
            <a:r>
              <a:rPr lang="en-US" altLang="zh-CN"/>
              <a:t>chgrp</a:t>
            </a:r>
            <a:r>
              <a:rPr lang="zh-CN" altLang="en-US"/>
              <a:t>：改变文件的组所有权。</a:t>
            </a:r>
          </a:p>
          <a:p>
            <a:pPr eaLnBrk="1" hangingPunct="1">
              <a:buFont typeface="Wingdings 3" panose="05040102010807070707" pitchFamily="18" charset="2"/>
              <a:buNone/>
            </a:pPr>
            <a:r>
              <a:rPr lang="zh-CN" altLang="en-US"/>
              <a:t>		</a:t>
            </a:r>
            <a:r>
              <a:rPr lang="en-US" altLang="zh-CN"/>
              <a:t>chgrp</a:t>
            </a:r>
            <a:r>
              <a:rPr lang="zh-CN" altLang="en-US"/>
              <a:t>：</a:t>
            </a:r>
            <a:r>
              <a:rPr lang="en-US" altLang="zh-CN"/>
              <a:t>chgrp [</a:t>
            </a:r>
            <a:r>
              <a:rPr lang="zh-CN" altLang="en-US"/>
              <a:t>选项</a:t>
            </a:r>
            <a:r>
              <a:rPr lang="en-US" altLang="zh-CN"/>
              <a:t>]... </a:t>
            </a:r>
            <a:r>
              <a:rPr lang="zh-CN" altLang="en-US"/>
              <a:t>文件所有组 文件</a:t>
            </a:r>
          </a:p>
          <a:p>
            <a:pPr eaLnBrk="1" hangingPunct="1">
              <a:buFont typeface="Wingdings 3" panose="05040102010807070707" pitchFamily="18" charset="2"/>
              <a:buNone/>
            </a:pPr>
            <a:r>
              <a:rPr lang="zh-CN" altLang="en-US"/>
              <a:t>	其中的文件所有组为改变后的文件组拥有者。</a:t>
            </a:r>
          </a:p>
          <a:p>
            <a:pPr eaLnBrk="1" hangingPunct="1"/>
            <a:r>
              <a:rPr lang="en-US" altLang="zh-CN" b="1"/>
              <a:t>chmod</a:t>
            </a:r>
            <a:r>
              <a:rPr lang="en-US" altLang="zh-CN"/>
              <a:t> </a:t>
            </a:r>
            <a:r>
              <a:rPr lang="zh-CN" altLang="en-US"/>
              <a:t>：改变文件的访问权限。</a:t>
            </a:r>
          </a:p>
          <a:p>
            <a:pPr eaLnBrk="1" hangingPunct="1">
              <a:buFont typeface="Wingdings 3" panose="05040102010807070707" pitchFamily="18" charset="2"/>
              <a:buNone/>
            </a:pPr>
            <a:r>
              <a:rPr lang="zh-CN" altLang="en-US"/>
              <a:t>		</a:t>
            </a:r>
            <a:r>
              <a:rPr lang="en-US" altLang="zh-CN"/>
              <a:t>chmod [</a:t>
            </a:r>
            <a:r>
              <a:rPr lang="zh-CN" altLang="en-US"/>
              <a:t>选项</a:t>
            </a:r>
            <a:r>
              <a:rPr lang="en-US" altLang="zh-CN"/>
              <a:t>]</a:t>
            </a:r>
            <a:r>
              <a:rPr lang="en-US" altLang="zh-CN">
                <a:latin typeface="Arial" panose="020B0604020202020204" pitchFamily="34" charset="0"/>
              </a:rPr>
              <a:t>…</a:t>
            </a:r>
            <a:r>
              <a:rPr lang="zh-CN" altLang="en-US"/>
              <a:t>符号权限</a:t>
            </a:r>
            <a:r>
              <a:rPr lang="en-US" altLang="zh-CN"/>
              <a:t>[</a:t>
            </a:r>
            <a:r>
              <a:rPr lang="zh-CN" altLang="en-US"/>
              <a:t>符号权限</a:t>
            </a:r>
            <a:r>
              <a:rPr lang="en-US" altLang="zh-CN"/>
              <a:t>]</a:t>
            </a:r>
            <a:r>
              <a:rPr lang="en-US" altLang="zh-CN">
                <a:latin typeface="Arial" panose="020B0604020202020204" pitchFamily="34" charset="0"/>
              </a:rPr>
              <a:t>…</a:t>
            </a:r>
            <a:r>
              <a:rPr lang="zh-CN" altLang="en-US"/>
              <a:t>文件 </a:t>
            </a:r>
          </a:p>
          <a:p>
            <a:pPr eaLnBrk="1" hangingPunct="1">
              <a:buFont typeface="Wingdings 3" panose="05040102010807070707" pitchFamily="18" charset="2"/>
              <a:buNone/>
            </a:pPr>
            <a:r>
              <a:rPr lang="zh-CN" altLang="en-US"/>
              <a:t>		</a:t>
            </a:r>
            <a:r>
              <a:rPr lang="en-US" altLang="zh-CN"/>
              <a:t>chmod [</a:t>
            </a:r>
            <a:r>
              <a:rPr lang="zh-CN" altLang="en-US"/>
              <a:t>选项</a:t>
            </a:r>
            <a:r>
              <a:rPr lang="en-US" altLang="zh-CN"/>
              <a:t>] </a:t>
            </a:r>
            <a:r>
              <a:rPr lang="en-US" altLang="zh-CN">
                <a:latin typeface="Arial" panose="020B0604020202020204" pitchFamily="34" charset="0"/>
              </a:rPr>
              <a:t>…</a:t>
            </a:r>
            <a:r>
              <a:rPr lang="zh-CN" altLang="en-US"/>
              <a:t>八进制权限 文件</a:t>
            </a:r>
            <a:r>
              <a:rPr lang="en-US" altLang="zh-CN">
                <a:latin typeface="Arial" panose="020B0604020202020204" pitchFamily="34" charset="0"/>
              </a:rPr>
              <a:t>…</a:t>
            </a:r>
            <a:r>
              <a:rPr lang="en-US" altLang="zh-CN"/>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a:lstStyle/>
          <a:p>
            <a:pPr eaLnBrk="1" hangingPunct="1"/>
            <a:r>
              <a:rPr lang="zh-CN" altLang="en-US"/>
              <a:t>文件相关命令 （</a:t>
            </a:r>
            <a:r>
              <a:rPr lang="en-US" altLang="zh-CN"/>
              <a:t>4</a:t>
            </a:r>
            <a:r>
              <a:rPr lang="zh-CN" altLang="en-US"/>
              <a:t>）</a:t>
            </a:r>
          </a:p>
        </p:txBody>
      </p:sp>
      <p:sp>
        <p:nvSpPr>
          <p:cNvPr id="16387" name="Rectangle 3"/>
          <p:cNvSpPr>
            <a:spLocks noGrp="1"/>
          </p:cNvSpPr>
          <p:nvPr>
            <p:ph type="body" idx="1"/>
          </p:nvPr>
        </p:nvSpPr>
        <p:spPr/>
        <p:txBody>
          <a:bodyPr/>
          <a:lstStyle/>
          <a:p>
            <a:pPr eaLnBrk="1" hangingPunct="1">
              <a:lnSpc>
                <a:spcPct val="90000"/>
              </a:lnSpc>
            </a:pPr>
            <a:r>
              <a:rPr lang="en-US" altLang="zh-CN" b="1"/>
              <a:t>grep</a:t>
            </a:r>
            <a:r>
              <a:rPr lang="en-US" altLang="zh-CN"/>
              <a:t> </a:t>
            </a:r>
            <a:r>
              <a:rPr lang="zh-CN" altLang="en-US"/>
              <a:t>：在指定文件中搜索特定的内容，并将含有这些内容的行标准输出</a:t>
            </a:r>
          </a:p>
          <a:p>
            <a:pPr eaLnBrk="1" hangingPunct="1">
              <a:lnSpc>
                <a:spcPct val="90000"/>
              </a:lnSpc>
              <a:buFont typeface="Wingdings 3" panose="05040102010807070707" pitchFamily="18" charset="2"/>
              <a:buNone/>
            </a:pPr>
            <a:r>
              <a:rPr lang="zh-CN" altLang="en-US"/>
              <a:t>		</a:t>
            </a:r>
            <a:r>
              <a:rPr lang="en-US" altLang="zh-CN"/>
              <a:t>grep [</a:t>
            </a:r>
            <a:r>
              <a:rPr lang="zh-CN" altLang="en-US"/>
              <a:t>选项</a:t>
            </a:r>
            <a:r>
              <a:rPr lang="en-US" altLang="zh-CN"/>
              <a:t>] </a:t>
            </a:r>
            <a:r>
              <a:rPr lang="zh-CN" altLang="en-US"/>
              <a:t>格式 </a:t>
            </a:r>
            <a:r>
              <a:rPr lang="en-US" altLang="zh-CN"/>
              <a:t>[</a:t>
            </a:r>
            <a:r>
              <a:rPr lang="zh-CN" altLang="en-US"/>
              <a:t>文件及路径</a:t>
            </a:r>
            <a:r>
              <a:rPr lang="en-US" altLang="zh-CN"/>
              <a:t>] </a:t>
            </a:r>
          </a:p>
          <a:p>
            <a:pPr eaLnBrk="1" hangingPunct="1">
              <a:lnSpc>
                <a:spcPct val="90000"/>
              </a:lnSpc>
            </a:pPr>
            <a:r>
              <a:rPr lang="en-US" altLang="zh-CN" b="1"/>
              <a:t>find</a:t>
            </a:r>
            <a:r>
              <a:rPr lang="en-US" altLang="zh-CN"/>
              <a:t> </a:t>
            </a:r>
            <a:r>
              <a:rPr lang="zh-CN" altLang="en-US"/>
              <a:t>：在指定目录中搜索文件，它的使用权限是所有用户。</a:t>
            </a:r>
          </a:p>
          <a:p>
            <a:pPr eaLnBrk="1" hangingPunct="1">
              <a:lnSpc>
                <a:spcPct val="90000"/>
              </a:lnSpc>
              <a:buFont typeface="Wingdings 3" panose="05040102010807070707" pitchFamily="18" charset="2"/>
              <a:buNone/>
            </a:pPr>
            <a:r>
              <a:rPr lang="zh-CN" altLang="en-US"/>
              <a:t>		</a:t>
            </a:r>
            <a:r>
              <a:rPr lang="en-US" altLang="zh-CN"/>
              <a:t>find [</a:t>
            </a:r>
            <a:r>
              <a:rPr lang="zh-CN" altLang="en-US"/>
              <a:t>路径</a:t>
            </a:r>
            <a:r>
              <a:rPr lang="en-US" altLang="zh-CN"/>
              <a:t>][</a:t>
            </a:r>
            <a:r>
              <a:rPr lang="zh-CN" altLang="en-US"/>
              <a:t>选项</a:t>
            </a:r>
            <a:r>
              <a:rPr lang="en-US" altLang="zh-CN"/>
              <a:t>][</a:t>
            </a:r>
            <a:r>
              <a:rPr lang="zh-CN" altLang="en-US"/>
              <a:t>描述</a:t>
            </a:r>
            <a:r>
              <a:rPr lang="en-US" altLang="zh-CN"/>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p:txBody>
          <a:bodyPr/>
          <a:lstStyle/>
          <a:p>
            <a:pPr eaLnBrk="1" hangingPunct="1"/>
            <a:r>
              <a:rPr lang="zh-CN" altLang="en-US"/>
              <a:t>文件相关命令 （</a:t>
            </a:r>
            <a:r>
              <a:rPr lang="en-US" altLang="zh-CN"/>
              <a:t>5</a:t>
            </a:r>
            <a:r>
              <a:rPr lang="zh-CN" altLang="en-US"/>
              <a:t>）</a:t>
            </a:r>
          </a:p>
        </p:txBody>
      </p:sp>
      <p:sp>
        <p:nvSpPr>
          <p:cNvPr id="18435" name="Rectangle 3"/>
          <p:cNvSpPr>
            <a:spLocks noGrp="1"/>
          </p:cNvSpPr>
          <p:nvPr>
            <p:ph type="body" idx="1"/>
          </p:nvPr>
        </p:nvSpPr>
        <p:spPr>
          <a:xfrm>
            <a:off x="457200" y="1219200"/>
            <a:ext cx="8229600" cy="5105400"/>
          </a:xfrm>
        </p:spPr>
        <p:txBody>
          <a:bodyPr/>
          <a:lstStyle/>
          <a:p>
            <a:pPr eaLnBrk="1" hangingPunct="1">
              <a:lnSpc>
                <a:spcPct val="90000"/>
              </a:lnSpc>
            </a:pPr>
            <a:r>
              <a:rPr lang="en-US" altLang="zh-CN" sz="2200"/>
              <a:t>ln</a:t>
            </a:r>
            <a:r>
              <a:rPr lang="zh-CN" altLang="en-US" sz="2200"/>
              <a:t>：为某一个文件在另外一个位置建立一个符号链接。当需要在不同的目录用到相同的文件时，</a:t>
            </a:r>
            <a:r>
              <a:rPr lang="en-US" altLang="zh-CN" sz="2200"/>
              <a:t>Linux</a:t>
            </a:r>
            <a:r>
              <a:rPr lang="zh-CN" altLang="en-US" sz="2200"/>
              <a:t>允许用户不用在每一个需要的目录下都存放一个相同的文件，而只需将其他目录下文件用</a:t>
            </a:r>
            <a:r>
              <a:rPr lang="en-US" altLang="zh-CN" sz="2200"/>
              <a:t>ln</a:t>
            </a:r>
            <a:r>
              <a:rPr lang="zh-CN" altLang="en-US" sz="2200"/>
              <a:t>命令链接即可，这样就不必重复地占用磁盘空间。</a:t>
            </a:r>
          </a:p>
          <a:p>
            <a:pPr eaLnBrk="1" hangingPunct="1">
              <a:lnSpc>
                <a:spcPct val="90000"/>
              </a:lnSpc>
              <a:buFont typeface="Wingdings 3" panose="05040102010807070707" pitchFamily="18" charset="2"/>
              <a:buNone/>
            </a:pPr>
            <a:r>
              <a:rPr lang="zh-CN" altLang="en-US" sz="2200"/>
              <a:t>		</a:t>
            </a:r>
            <a:r>
              <a:rPr lang="en-US" altLang="zh-CN" sz="2200"/>
              <a:t>ln[</a:t>
            </a:r>
            <a:r>
              <a:rPr lang="zh-CN" altLang="en-US" sz="2200"/>
              <a:t>选项</a:t>
            </a:r>
            <a:r>
              <a:rPr lang="en-US" altLang="zh-CN" sz="2200"/>
              <a:t>] </a:t>
            </a:r>
            <a:r>
              <a:rPr lang="zh-CN" altLang="en-US" sz="2200"/>
              <a:t>目标 目录</a:t>
            </a:r>
          </a:p>
          <a:p>
            <a:pPr eaLnBrk="1" hangingPunct="1">
              <a:lnSpc>
                <a:spcPct val="90000"/>
              </a:lnSpc>
              <a:buFont typeface="Wingdings" panose="05000000000000000000" pitchFamily="2" charset="2"/>
              <a:buNone/>
            </a:pPr>
            <a:r>
              <a:rPr lang="zh-CN" altLang="en-US" sz="2200">
                <a:sym typeface="Symbol" panose="05050102010706020507" pitchFamily="18" charset="2"/>
              </a:rPr>
              <a:t>		</a:t>
            </a:r>
            <a:r>
              <a:rPr lang="en-US" altLang="zh-CN" sz="2200"/>
              <a:t>s</a:t>
            </a:r>
            <a:r>
              <a:rPr lang="zh-CN" altLang="en-US" sz="2200"/>
              <a:t>：建立符号链接（这也是通常惟一使用的参数）。</a:t>
            </a:r>
          </a:p>
          <a:p>
            <a:pPr eaLnBrk="1" hangingPunct="1">
              <a:lnSpc>
                <a:spcPct val="90000"/>
              </a:lnSpc>
            </a:pPr>
            <a:r>
              <a:rPr lang="zh-CN" altLang="en-US" sz="2200"/>
              <a:t> </a:t>
            </a:r>
            <a:r>
              <a:rPr lang="en-US" altLang="zh-CN" sz="2200"/>
              <a:t>ln</a:t>
            </a:r>
            <a:r>
              <a:rPr lang="zh-CN" altLang="en-US" sz="2200"/>
              <a:t>命令会保持每一处链接文件的同步性，也就是说，不论改动了哪一处，其他的文件都会发生相同的变化。</a:t>
            </a:r>
            <a:endParaRPr lang="zh-CN" altLang="en-US" sz="2200">
              <a:sym typeface="Symbol" panose="05050102010706020507" pitchFamily="18" charset="2"/>
            </a:endParaRPr>
          </a:p>
          <a:p>
            <a:pPr eaLnBrk="1" hangingPunct="1">
              <a:lnSpc>
                <a:spcPct val="90000"/>
              </a:lnSpc>
            </a:pPr>
            <a:r>
              <a:rPr lang="en-US" altLang="zh-CN" sz="2200"/>
              <a:t>ln</a:t>
            </a:r>
            <a:r>
              <a:rPr lang="zh-CN" altLang="en-US" sz="2200"/>
              <a:t>的链接又软链接和硬链接两种：</a:t>
            </a:r>
          </a:p>
          <a:p>
            <a:pPr lvl="1" eaLnBrk="1" hangingPunct="1">
              <a:lnSpc>
                <a:spcPct val="90000"/>
              </a:lnSpc>
            </a:pPr>
            <a:r>
              <a:rPr lang="zh-CN" altLang="en-US" sz="2200"/>
              <a:t>软链接就是上面所说的</a:t>
            </a:r>
            <a:r>
              <a:rPr lang="en-US" altLang="zh-CN" sz="2200"/>
              <a:t>ln -s ** **</a:t>
            </a:r>
            <a:r>
              <a:rPr lang="zh-CN" altLang="en-US" sz="2200"/>
              <a:t>，它只会在用户选定的位置上生成一个文件的镜像，不会重复占用磁盘空间，平时使用较多的都是软链接；</a:t>
            </a:r>
          </a:p>
          <a:p>
            <a:pPr lvl="1" eaLnBrk="1" hangingPunct="1">
              <a:lnSpc>
                <a:spcPct val="90000"/>
              </a:lnSpc>
            </a:pPr>
            <a:r>
              <a:rPr lang="zh-CN" altLang="en-US" sz="2200"/>
              <a:t>硬链接是不带参数的</a:t>
            </a:r>
            <a:r>
              <a:rPr lang="en-US" altLang="zh-CN" sz="2200"/>
              <a:t>ln ** **</a:t>
            </a:r>
            <a:r>
              <a:rPr lang="zh-CN" altLang="en-US" sz="2200"/>
              <a:t>，它会在用户选定的位置上生成一个和源文件大小相同的文件，无论是软链接还是硬链接，文件都保持同步变化。</a:t>
            </a:r>
          </a:p>
        </p:txBody>
      </p:sp>
    </p:spTree>
  </p:cSld>
  <p:clrMapOvr>
    <a:masterClrMapping/>
  </p:clrMapOvr>
</p:sld>
</file>

<file path=ppt/theme/theme1.xml><?xml version="1.0" encoding="utf-8"?>
<a:theme xmlns:a="http://schemas.openxmlformats.org/drawingml/2006/main" name="质朴">
  <a:themeElements>
    <a:clrScheme name="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fontScheme name="质朴">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3142</TotalTime>
  <Words>1947</Words>
  <Application>Microsoft Office PowerPoint</Application>
  <PresentationFormat>全屏显示(4:3)</PresentationFormat>
  <Paragraphs>366</Paragraphs>
  <Slides>38</Slides>
  <Notes>36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38</vt:i4>
      </vt:variant>
    </vt:vector>
  </HeadingPairs>
  <TitlesOfParts>
    <vt:vector size="46" baseType="lpstr">
      <vt:lpstr>Calibri</vt:lpstr>
      <vt:lpstr>宋体</vt:lpstr>
      <vt:lpstr>Arial</vt:lpstr>
      <vt:lpstr>Symbol</vt:lpstr>
      <vt:lpstr>Times New Roman</vt:lpstr>
      <vt:lpstr>Wingdings</vt:lpstr>
      <vt:lpstr>Wingdings 3</vt:lpstr>
      <vt:lpstr>质朴</vt:lpstr>
      <vt:lpstr>Linux基础命令</vt:lpstr>
      <vt:lpstr>PowerPoint 演示文稿</vt:lpstr>
      <vt:lpstr>PowerPoint 演示文稿</vt:lpstr>
      <vt:lpstr>文件相关命令 （1）</vt:lpstr>
      <vt:lpstr>文件相关命令 （2）</vt:lpstr>
      <vt:lpstr>PowerPoint 演示文稿</vt:lpstr>
      <vt:lpstr>文件相关命令 （3）</vt:lpstr>
      <vt:lpstr>文件相关命令 （4）</vt:lpstr>
      <vt:lpstr>文件相关命令 （5）</vt:lpstr>
      <vt:lpstr>进程管理命令</vt:lpstr>
      <vt:lpstr>系统信息</vt:lpstr>
      <vt:lpstr>系统信息-磁盘相关</vt:lpstr>
      <vt:lpstr>文件系统挂载命令（mount） </vt:lpstr>
      <vt:lpstr>PowerPoint 演示文稿</vt:lpstr>
      <vt:lpstr>系统信息</vt:lpstr>
      <vt:lpstr>压缩打包相关命令 （1）</vt:lpstr>
      <vt:lpstr>压缩打包相关命令 （2）</vt:lpstr>
      <vt:lpstr>网络相关命令（1）</vt:lpstr>
      <vt:lpstr>网络相关命令（2）</vt:lpstr>
      <vt:lpstr>ifconfig</vt:lpstr>
      <vt:lpstr>ftp（1）</vt:lpstr>
      <vt:lpstr>ftp（2）</vt:lpstr>
      <vt:lpstr>ftp（3）</vt:lpstr>
      <vt:lpstr>ftp（4）</vt:lpstr>
      <vt:lpstr>PowerPoint 演示文稿</vt:lpstr>
      <vt:lpstr>Linux启动过程</vt:lpstr>
      <vt:lpstr>内核引导阶段</vt:lpstr>
      <vt:lpstr>init阶段（1） </vt:lpstr>
      <vt:lpstr>init阶段（2）</vt:lpstr>
      <vt:lpstr>init阶段（3）</vt:lpstr>
      <vt:lpstr>init阶段（4）</vt:lpstr>
      <vt:lpstr>init阶段（5）</vt:lpstr>
      <vt:lpstr>Linux系统服务（1）</vt:lpstr>
      <vt:lpstr>PowerPoint 演示文稿</vt:lpstr>
      <vt:lpstr>Linux系统服务（2）</vt:lpstr>
      <vt:lpstr>Linux系统服务（3）</vt:lpstr>
      <vt:lpstr>Linux系统服务（4）</vt:lpstr>
      <vt:lpstr>系统服务的其他相关命令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manyi</dc:creator>
  <cp:lastModifiedBy>wu rui</cp:lastModifiedBy>
  <cp:revision>40</cp:revision>
  <cp:lastPrinted>1601-01-01T00:00:00Z</cp:lastPrinted>
  <dcterms:created xsi:type="dcterms:W3CDTF">1601-01-01T00:00:00Z</dcterms:created>
  <dcterms:modified xsi:type="dcterms:W3CDTF">2021-05-11T13:56:26Z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