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D5D-6DA3-48AE-9EB2-E9EC6356006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9278-C6BA-4091-8737-B39AC7945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6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D5D-6DA3-48AE-9EB2-E9EC6356006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9278-C6BA-4091-8737-B39AC7945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0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D5D-6DA3-48AE-9EB2-E9EC6356006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9278-C6BA-4091-8737-B39AC7945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D5D-6DA3-48AE-9EB2-E9EC6356006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9278-C6BA-4091-8737-B39AC7945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1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D5D-6DA3-48AE-9EB2-E9EC6356006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9278-C6BA-4091-8737-B39AC7945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7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D5D-6DA3-48AE-9EB2-E9EC6356006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9278-C6BA-4091-8737-B39AC7945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8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D5D-6DA3-48AE-9EB2-E9EC6356006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9278-C6BA-4091-8737-B39AC7945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9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D5D-6DA3-48AE-9EB2-E9EC6356006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9278-C6BA-4091-8737-B39AC7945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D5D-6DA3-48AE-9EB2-E9EC6356006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9278-C6BA-4091-8737-B39AC7945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2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D5D-6DA3-48AE-9EB2-E9EC6356006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9278-C6BA-4091-8737-B39AC7945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19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D5D-6DA3-48AE-9EB2-E9EC6356006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9278-C6BA-4091-8737-B39AC7945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1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09D5D-6DA3-48AE-9EB2-E9EC6356006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9278-C6BA-4091-8737-B39AC7945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5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1017940"/>
          </a:xfrm>
        </p:spPr>
        <p:txBody>
          <a:bodyPr/>
          <a:lstStyle/>
          <a:p>
            <a:r>
              <a:rPr lang="zh-CN" altLang="en-US" dirty="0" smtClean="0"/>
              <a:t>第二次作业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题目：</a:t>
            </a:r>
            <a:endParaRPr lang="en-US" altLang="zh-CN" sz="2400" dirty="0"/>
          </a:p>
          <a:p>
            <a:r>
              <a:rPr lang="zh-CN" altLang="en-US" sz="2400" dirty="0"/>
              <a:t>写函数</a:t>
            </a:r>
            <a:endParaRPr lang="en-US" altLang="zh-CN" sz="2400" dirty="0"/>
          </a:p>
          <a:p>
            <a:pPr lvl="1"/>
            <a:r>
              <a:rPr lang="en-US" altLang="zh-CN" sz="2000" dirty="0"/>
              <a:t>64</a:t>
            </a:r>
            <a:r>
              <a:rPr lang="zh-CN" altLang="en-US" sz="2000" dirty="0"/>
              <a:t>位加法函数，通过</a:t>
            </a:r>
            <a:r>
              <a:rPr lang="en-US" altLang="zh-CN" sz="2000" dirty="0"/>
              <a:t>R0</a:t>
            </a:r>
            <a:r>
              <a:rPr lang="zh-CN" altLang="en-US" sz="2000" dirty="0"/>
              <a:t>、</a:t>
            </a:r>
            <a:r>
              <a:rPr lang="en-US" altLang="zh-CN" sz="2000" dirty="0"/>
              <a:t>R1</a:t>
            </a:r>
            <a:r>
              <a:rPr lang="zh-CN" altLang="en-US" sz="2000" dirty="0"/>
              <a:t>、</a:t>
            </a:r>
            <a:r>
              <a:rPr lang="en-US" altLang="zh-CN" sz="2000" dirty="0"/>
              <a:t>R2</a:t>
            </a:r>
            <a:r>
              <a:rPr lang="zh-CN" altLang="en-US" sz="2000" dirty="0"/>
              <a:t>、</a:t>
            </a:r>
            <a:r>
              <a:rPr lang="en-US" altLang="zh-CN" sz="2000" dirty="0"/>
              <a:t>R3</a:t>
            </a:r>
            <a:r>
              <a:rPr lang="zh-CN" altLang="en-US" sz="2000" dirty="0"/>
              <a:t>传递两个</a:t>
            </a:r>
            <a:r>
              <a:rPr lang="en-US" altLang="zh-CN" sz="2000" dirty="0"/>
              <a:t>64</a:t>
            </a:r>
            <a:r>
              <a:rPr lang="zh-CN" altLang="en-US" sz="2000" dirty="0"/>
              <a:t>位无符号整数。其中加数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r>
              <a:rPr lang="en-US" altLang="zh-CN" sz="2000" dirty="0"/>
              <a:t>R0</a:t>
            </a:r>
            <a:r>
              <a:rPr lang="zh-CN" altLang="en-US" sz="2000" dirty="0"/>
              <a:t>（低</a:t>
            </a:r>
            <a:r>
              <a:rPr lang="en-US" altLang="zh-CN" sz="2000" dirty="0"/>
              <a:t>32</a:t>
            </a:r>
            <a:r>
              <a:rPr lang="zh-CN" altLang="en-US" sz="2000" dirty="0"/>
              <a:t>位）、</a:t>
            </a:r>
            <a:r>
              <a:rPr lang="en-US" altLang="zh-CN" sz="2000" dirty="0"/>
              <a:t>R1</a:t>
            </a:r>
            <a:r>
              <a:rPr lang="zh-CN" altLang="en-US" sz="2000" dirty="0"/>
              <a:t>（高</a:t>
            </a:r>
            <a:r>
              <a:rPr lang="en-US" altLang="zh-CN" sz="2000" dirty="0"/>
              <a:t>32</a:t>
            </a:r>
            <a:r>
              <a:rPr lang="zh-CN" altLang="en-US" sz="2000" dirty="0"/>
              <a:t>位），加数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  <a:r>
              <a:rPr lang="en-US" altLang="zh-CN" sz="2000" dirty="0"/>
              <a:t>R2</a:t>
            </a:r>
            <a:r>
              <a:rPr lang="zh-CN" altLang="en-US" sz="2000" dirty="0"/>
              <a:t>（低</a:t>
            </a:r>
            <a:r>
              <a:rPr lang="en-US" altLang="zh-CN" sz="2000" dirty="0"/>
              <a:t>32</a:t>
            </a:r>
            <a:r>
              <a:rPr lang="zh-CN" altLang="en-US" sz="2000" dirty="0"/>
              <a:t>位）、</a:t>
            </a:r>
            <a:r>
              <a:rPr lang="en-US" altLang="zh-CN" sz="2000" dirty="0"/>
              <a:t>R3</a:t>
            </a:r>
            <a:r>
              <a:rPr lang="zh-CN" altLang="en-US" sz="2000" dirty="0"/>
              <a:t>（高</a:t>
            </a:r>
            <a:r>
              <a:rPr lang="en-US" altLang="zh-CN" sz="2000" dirty="0"/>
              <a:t>32</a:t>
            </a:r>
            <a:r>
              <a:rPr lang="zh-CN" altLang="en-US" sz="2000" dirty="0"/>
              <a:t>位），返回结果放在</a:t>
            </a:r>
            <a:r>
              <a:rPr lang="en-US" altLang="zh-CN" sz="2000" dirty="0"/>
              <a:t>R0</a:t>
            </a:r>
            <a:r>
              <a:rPr lang="zh-CN" altLang="en-US" sz="2000" dirty="0"/>
              <a:t>、</a:t>
            </a:r>
            <a:r>
              <a:rPr lang="en-US" altLang="zh-CN" sz="2000" dirty="0"/>
              <a:t>R1</a:t>
            </a:r>
            <a:r>
              <a:rPr lang="zh-CN" altLang="en-US" sz="2000" dirty="0"/>
              <a:t>中传回。</a:t>
            </a:r>
            <a:endParaRPr lang="en-US" altLang="zh-CN" sz="2000" dirty="0"/>
          </a:p>
          <a:p>
            <a:r>
              <a:rPr lang="zh-CN" altLang="en-US" sz="2400" dirty="0"/>
              <a:t>写主程序调用上述函数计算</a:t>
            </a:r>
            <a:r>
              <a:rPr lang="en-US" altLang="zh-CN" sz="2400" dirty="0"/>
              <a:t>0x1</a:t>
            </a:r>
            <a:r>
              <a:rPr lang="zh-CN" altLang="en-US" sz="2400" dirty="0"/>
              <a:t>到</a:t>
            </a:r>
            <a:r>
              <a:rPr lang="en-US" altLang="zh-CN" sz="2400" dirty="0"/>
              <a:t>0xFFFFFFFF</a:t>
            </a:r>
            <a:r>
              <a:rPr lang="zh-CN" altLang="en-US" sz="2400" dirty="0"/>
              <a:t>相加</a:t>
            </a:r>
            <a:r>
              <a:rPr lang="zh-CN" altLang="en-US" sz="2400" dirty="0"/>
              <a:t>的和</a:t>
            </a:r>
            <a:r>
              <a:rPr lang="zh-CN" altLang="en-US" sz="2400" dirty="0"/>
              <a:t>，最后结果保存在</a:t>
            </a:r>
            <a:r>
              <a:rPr lang="en-US" altLang="zh-CN" sz="2400" dirty="0"/>
              <a:t>R0</a:t>
            </a:r>
            <a:r>
              <a:rPr lang="zh-CN" altLang="en-US" sz="2400" dirty="0"/>
              <a:t>、</a:t>
            </a:r>
            <a:r>
              <a:rPr lang="en-US" altLang="zh-CN" sz="2400" dirty="0"/>
              <a:t>R1</a:t>
            </a:r>
            <a:r>
              <a:rPr lang="zh-CN" altLang="en-US" sz="2400" dirty="0"/>
              <a:t>中。</a:t>
            </a:r>
            <a:endParaRPr lang="en-US" altLang="zh-CN" sz="2400" dirty="0"/>
          </a:p>
          <a:p>
            <a:r>
              <a:rPr lang="zh-CN" altLang="en-US" sz="2400" dirty="0"/>
              <a:t>交作业：程序源码，运行截图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0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第二次作业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第二次作业</dc:title>
  <dc:creator>manyi</dc:creator>
  <cp:lastModifiedBy>manyi</cp:lastModifiedBy>
  <cp:revision>2</cp:revision>
  <dcterms:created xsi:type="dcterms:W3CDTF">2018-04-12T06:48:48Z</dcterms:created>
  <dcterms:modified xsi:type="dcterms:W3CDTF">2018-04-12T06:49:29Z</dcterms:modified>
</cp:coreProperties>
</file>