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heme/themeOverride1.xml" ContentType="application/vnd.openxmlformats-officedocument.themeOverr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heme/themeOverride2.xml" ContentType="application/vnd.openxmlformats-officedocument.themeOverride+xml"/>
  <Override PartName="/ppt/tags/tag12.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7" r:id="rId1"/>
    <p:sldMasterId id="2147483706" r:id="rId2"/>
  </p:sldMasterIdLst>
  <p:notesMasterIdLst>
    <p:notesMasterId r:id="rId58"/>
  </p:notesMasterIdLst>
  <p:handoutMasterIdLst>
    <p:handoutMasterId r:id="rId59"/>
  </p:handoutMasterIdLst>
  <p:sldIdLst>
    <p:sldId id="2528" r:id="rId3"/>
    <p:sldId id="2529" r:id="rId4"/>
    <p:sldId id="2530" r:id="rId5"/>
    <p:sldId id="2559" r:id="rId6"/>
    <p:sldId id="2560" r:id="rId7"/>
    <p:sldId id="2558" r:id="rId8"/>
    <p:sldId id="2564" r:id="rId9"/>
    <p:sldId id="2565" r:id="rId10"/>
    <p:sldId id="2574" r:id="rId11"/>
    <p:sldId id="2575" r:id="rId12"/>
    <p:sldId id="2576" r:id="rId13"/>
    <p:sldId id="2577" r:id="rId14"/>
    <p:sldId id="2578" r:id="rId15"/>
    <p:sldId id="2580" r:id="rId16"/>
    <p:sldId id="2535" r:id="rId17"/>
    <p:sldId id="2566" r:id="rId18"/>
    <p:sldId id="2581" r:id="rId19"/>
    <p:sldId id="2590" r:id="rId20"/>
    <p:sldId id="2583" r:id="rId21"/>
    <p:sldId id="2591" r:id="rId22"/>
    <p:sldId id="2596" r:id="rId23"/>
    <p:sldId id="2598" r:id="rId24"/>
    <p:sldId id="2587" r:id="rId25"/>
    <p:sldId id="2592" r:id="rId26"/>
    <p:sldId id="2593" r:id="rId27"/>
    <p:sldId id="2594" r:id="rId28"/>
    <p:sldId id="2597" r:id="rId29"/>
    <p:sldId id="2584" r:id="rId30"/>
    <p:sldId id="2595" r:id="rId31"/>
    <p:sldId id="2589" r:id="rId32"/>
    <p:sldId id="2568" r:id="rId33"/>
    <p:sldId id="2561" r:id="rId34"/>
    <p:sldId id="2534" r:id="rId35"/>
    <p:sldId id="2532" r:id="rId36"/>
    <p:sldId id="2536" r:id="rId37"/>
    <p:sldId id="2555" r:id="rId38"/>
    <p:sldId id="2544" r:id="rId39"/>
    <p:sldId id="2545" r:id="rId40"/>
    <p:sldId id="2546" r:id="rId41"/>
    <p:sldId id="2548" r:id="rId42"/>
    <p:sldId id="2549" r:id="rId43"/>
    <p:sldId id="2556" r:id="rId44"/>
    <p:sldId id="2537" r:id="rId45"/>
    <p:sldId id="2538" r:id="rId46"/>
    <p:sldId id="2540" r:id="rId47"/>
    <p:sldId id="2541" r:id="rId48"/>
    <p:sldId id="2542" r:id="rId49"/>
    <p:sldId id="2557" r:id="rId50"/>
    <p:sldId id="2531" r:id="rId51"/>
    <p:sldId id="2543" r:id="rId52"/>
    <p:sldId id="2551" r:id="rId53"/>
    <p:sldId id="2552" r:id="rId54"/>
    <p:sldId id="2553" r:id="rId55"/>
    <p:sldId id="2562" r:id="rId56"/>
    <p:sldId id="2563" r:id="rId57"/>
  </p:sldIdLst>
  <p:sldSz cx="12858750" cy="7232650"/>
  <p:notesSz cx="6858000" cy="9144000"/>
  <p:custDataLst>
    <p:tags r:id="rId60"/>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DDE45"/>
    <a:srgbClr val="000000"/>
    <a:srgbClr val="FFFFFF"/>
    <a:srgbClr val="66CCFF"/>
    <a:srgbClr val="125B26"/>
    <a:srgbClr val="27B23C"/>
    <a:srgbClr val="134B28"/>
    <a:srgbClr val="63BC6F"/>
    <a:srgbClr val="C00000"/>
    <a:srgbClr val="A03D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93" autoAdjust="0"/>
    <p:restoredTop sz="95317" autoAdjust="0"/>
  </p:normalViewPr>
  <p:slideViewPr>
    <p:cSldViewPr>
      <p:cViewPr varScale="1">
        <p:scale>
          <a:sx n="78" d="100"/>
          <a:sy n="78" d="100"/>
        </p:scale>
        <p:origin x="706" y="67"/>
      </p:cViewPr>
      <p:guideLst>
        <p:guide orient="horz" pos="328"/>
        <p:guide pos="4050"/>
        <p:guide pos="557"/>
        <p:guide orient="horz" pos="4183"/>
        <p:guide pos="7497"/>
        <p:guide pos="6908"/>
      </p:guideLst>
    </p:cSldViewPr>
  </p:slideViewPr>
  <p:outlineViewPr>
    <p:cViewPr>
      <p:scale>
        <a:sx n="100" d="100"/>
        <a:sy n="100" d="100"/>
      </p:scale>
      <p:origin x="0" y="-2055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s>
</file>

<file path=ppt/diagrams/_rels/data1.xml.rels><?xml version="1.0" encoding="UTF-8" standalone="yes"?>
<Relationships xmlns="http://schemas.openxmlformats.org/package/2006/relationships"><Relationship Id="rId1" Type="http://schemas.openxmlformats.org/officeDocument/2006/relationships/image" Target="../media/image8.png"/></Relationships>
</file>

<file path=ppt/diagrams/_rels/drawing1.xml.rels><?xml version="1.0" encoding="UTF-8" standalone="yes"?>
<Relationships xmlns="http://schemas.openxmlformats.org/package/2006/relationships"><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3D4EE4-6E99-47F4-A401-0BEA2DEDBF0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B0F084D8-097A-48AE-8720-BBCE1F5E52BA}">
      <dgm:prSet phldrT="[文本]"/>
      <dgm:spPr/>
      <dgm:t>
        <a:bodyPr/>
        <a:lstStyle/>
        <a:p>
          <a:r>
            <a:rPr lang="zh-CN" altLang="en-US" dirty="0"/>
            <a:t>可能的实现方案</a:t>
          </a:r>
        </a:p>
      </dgm:t>
    </dgm:pt>
    <dgm:pt modelId="{3D937238-A0A8-4091-B328-429BB00D5BDA}" type="parTrans" cxnId="{75D025AC-AE5B-4991-ABA5-9F3BEE42F743}">
      <dgm:prSet/>
      <dgm:spPr/>
      <dgm:t>
        <a:bodyPr/>
        <a:lstStyle/>
        <a:p>
          <a:endParaRPr lang="zh-CN" altLang="en-US"/>
        </a:p>
      </dgm:t>
    </dgm:pt>
    <dgm:pt modelId="{75DA18BF-23DC-481A-BE31-F0B1B1DA7A4E}" type="sibTrans" cxnId="{75D025AC-AE5B-4991-ABA5-9F3BEE42F743}">
      <dgm:prSet/>
      <dgm:spPr/>
      <dgm:t>
        <a:bodyPr/>
        <a:lstStyle/>
        <a:p>
          <a:endParaRPr lang="zh-CN" altLang="en-US"/>
        </a:p>
      </dgm:t>
    </dgm:pt>
    <dgm:pt modelId="{BE4C6766-1464-4561-A7AD-2AAE6BD954E3}">
      <dgm:prSet phldrT="[文本]"/>
      <dgm:spPr/>
      <dgm:t>
        <a:bodyPr/>
        <a:lstStyle/>
        <a:p>
          <a:r>
            <a:rPr lang="zh-CN" altLang="en-US" dirty="0"/>
            <a:t>多代理技术</a:t>
          </a:r>
        </a:p>
      </dgm:t>
    </dgm:pt>
    <dgm:pt modelId="{6C2A0B50-6A25-49C5-97CA-64A78CDDC5EC}" type="parTrans" cxnId="{7477627C-547F-4C97-A11E-BBAD15F58C9F}">
      <dgm:prSet/>
      <dgm:spPr/>
      <dgm:t>
        <a:bodyPr/>
        <a:lstStyle/>
        <a:p>
          <a:endParaRPr lang="zh-CN" altLang="en-US"/>
        </a:p>
      </dgm:t>
    </dgm:pt>
    <dgm:pt modelId="{88B416DA-F253-49FD-A42A-392008ED3542}" type="sibTrans" cxnId="{7477627C-547F-4C97-A11E-BBAD15F58C9F}">
      <dgm:prSet/>
      <dgm:spPr/>
      <dgm:t>
        <a:bodyPr/>
        <a:lstStyle/>
        <a:p>
          <a:endParaRPr lang="zh-CN" altLang="en-US"/>
        </a:p>
      </dgm:t>
    </dgm:pt>
    <dgm:pt modelId="{ED057795-C08F-40BB-AF6B-6AD1D6AE2C25}">
      <dgm:prSet phldrT="[文本]"/>
      <dgm:spPr/>
      <dgm:t>
        <a:bodyPr/>
        <a:lstStyle/>
        <a:p>
          <a:r>
            <a:rPr lang="zh-CN" altLang="en-US" dirty="0"/>
            <a:t>标准代理技术</a:t>
          </a:r>
        </a:p>
      </dgm:t>
    </dgm:pt>
    <dgm:pt modelId="{6C7C40A3-70EC-414D-8FAD-A32675BF4AFC}" type="parTrans" cxnId="{2B166415-3AB3-4B0E-9ECE-A783193718F2}">
      <dgm:prSet/>
      <dgm:spPr/>
      <dgm:t>
        <a:bodyPr/>
        <a:lstStyle/>
        <a:p>
          <a:endParaRPr lang="zh-CN" altLang="en-US"/>
        </a:p>
      </dgm:t>
    </dgm:pt>
    <dgm:pt modelId="{181B4936-98BF-495D-9026-788F42AF9782}" type="sibTrans" cxnId="{2B166415-3AB3-4B0E-9ECE-A783193718F2}">
      <dgm:prSet/>
      <dgm:spPr/>
      <dgm:t>
        <a:bodyPr/>
        <a:lstStyle/>
        <a:p>
          <a:endParaRPr lang="zh-CN" altLang="en-US"/>
        </a:p>
      </dgm:t>
    </dgm:pt>
    <dgm:pt modelId="{14030668-C507-42D0-AEB9-36EFE6EC385E}">
      <dgm:prSet phldrT="[文本]" custT="1"/>
      <dgm:spPr/>
      <dgm:t>
        <a:bodyPr/>
        <a:lstStyle/>
        <a:p>
          <a:r>
            <a:rPr lang="zh-CN" altLang="en-US" sz="2400" dirty="0"/>
            <a:t>智能代理具备特征</a:t>
          </a:r>
        </a:p>
      </dgm:t>
    </dgm:pt>
    <dgm:pt modelId="{114B2AE2-E82E-419E-B6E0-C13CE049F6DB}" type="parTrans" cxnId="{6697EEF2-2F8A-4BA2-8C46-7810149493A3}">
      <dgm:prSet/>
      <dgm:spPr/>
      <dgm:t>
        <a:bodyPr/>
        <a:lstStyle/>
        <a:p>
          <a:endParaRPr lang="zh-CN" altLang="en-US"/>
        </a:p>
      </dgm:t>
    </dgm:pt>
    <dgm:pt modelId="{96242760-9B95-43DF-9132-83584CDE68C3}" type="sibTrans" cxnId="{6697EEF2-2F8A-4BA2-8C46-7810149493A3}">
      <dgm:prSet/>
      <dgm:spPr/>
      <dgm:t>
        <a:bodyPr/>
        <a:lstStyle/>
        <a:p>
          <a:endParaRPr lang="zh-CN" altLang="en-US"/>
        </a:p>
      </dgm:t>
    </dgm:pt>
    <dgm:pt modelId="{0BA00048-F0BF-440B-AAAC-C568545EE45A}">
      <dgm:prSet phldrT="[文本]" custT="1"/>
      <dgm:spPr/>
      <dgm:t>
        <a:bodyPr/>
        <a:lstStyle/>
        <a:p>
          <a:r>
            <a:rPr lang="zh-CN" altLang="en-US" sz="3200" dirty="0"/>
            <a:t>智能性</a:t>
          </a:r>
        </a:p>
      </dgm:t>
    </dgm:pt>
    <dgm:pt modelId="{EA9FA88D-71B2-47C5-8C56-E067F826EC22}" type="parTrans" cxnId="{C9273995-6746-4AC9-9987-18C1BEE7DCD7}">
      <dgm:prSet/>
      <dgm:spPr/>
      <dgm:t>
        <a:bodyPr/>
        <a:lstStyle/>
        <a:p>
          <a:endParaRPr lang="zh-CN" altLang="en-US"/>
        </a:p>
      </dgm:t>
    </dgm:pt>
    <dgm:pt modelId="{A6098EC2-4F1D-465A-A6F8-9B3EADD08697}" type="sibTrans" cxnId="{C9273995-6746-4AC9-9987-18C1BEE7DCD7}">
      <dgm:prSet/>
      <dgm:spPr/>
      <dgm:t>
        <a:bodyPr/>
        <a:lstStyle/>
        <a:p>
          <a:endParaRPr lang="zh-CN" altLang="en-US"/>
        </a:p>
      </dgm:t>
    </dgm:pt>
    <dgm:pt modelId="{CB79E88E-F4BF-49FD-9B9A-0AC2B9A862ED}">
      <dgm:prSet phldrT="[文本]" custT="1"/>
      <dgm:spPr/>
      <dgm:t>
        <a:bodyPr/>
        <a:lstStyle/>
        <a:p>
          <a:r>
            <a:rPr lang="zh-CN" altLang="en-US" sz="3200" dirty="0"/>
            <a:t>反应性</a:t>
          </a:r>
        </a:p>
      </dgm:t>
    </dgm:pt>
    <dgm:pt modelId="{D82512BF-7BE1-4BC5-B902-72745591BAEF}" type="parTrans" cxnId="{F34C7A49-F752-427D-A3FA-C81D21F7A081}">
      <dgm:prSet/>
      <dgm:spPr/>
      <dgm:t>
        <a:bodyPr/>
        <a:lstStyle/>
        <a:p>
          <a:endParaRPr lang="zh-CN" altLang="en-US"/>
        </a:p>
      </dgm:t>
    </dgm:pt>
    <dgm:pt modelId="{86D411C9-2D17-4F06-9254-B15980E759EE}" type="sibTrans" cxnId="{F34C7A49-F752-427D-A3FA-C81D21F7A081}">
      <dgm:prSet/>
      <dgm:spPr/>
      <dgm:t>
        <a:bodyPr/>
        <a:lstStyle/>
        <a:p>
          <a:endParaRPr lang="zh-CN" altLang="en-US"/>
        </a:p>
      </dgm:t>
    </dgm:pt>
    <dgm:pt modelId="{7ABE76B1-2E66-474B-8C94-5564538E8919}">
      <dgm:prSet phldrT="[文本]" custT="1"/>
      <dgm:spPr/>
      <dgm:t>
        <a:bodyPr/>
        <a:lstStyle/>
        <a:p>
          <a:r>
            <a:rPr lang="zh-CN" altLang="en-US" sz="3200" dirty="0"/>
            <a:t>学习性</a:t>
          </a:r>
        </a:p>
      </dgm:t>
    </dgm:pt>
    <dgm:pt modelId="{BC4B608A-2362-4449-AF4A-BB96DD34C31D}" type="parTrans" cxnId="{3A6B4E98-B912-4E18-AFC1-205302538845}">
      <dgm:prSet/>
      <dgm:spPr/>
      <dgm:t>
        <a:bodyPr/>
        <a:lstStyle/>
        <a:p>
          <a:endParaRPr lang="zh-CN" altLang="en-US"/>
        </a:p>
      </dgm:t>
    </dgm:pt>
    <dgm:pt modelId="{4BEA4A2A-5F82-42A4-83BF-C527A026FEC7}" type="sibTrans" cxnId="{3A6B4E98-B912-4E18-AFC1-205302538845}">
      <dgm:prSet/>
      <dgm:spPr/>
      <dgm:t>
        <a:bodyPr/>
        <a:lstStyle/>
        <a:p>
          <a:endParaRPr lang="zh-CN" altLang="en-US"/>
        </a:p>
      </dgm:t>
    </dgm:pt>
    <dgm:pt modelId="{B2493CCD-E5E9-40BA-9FEF-FBE684C5B18F}">
      <dgm:prSet phldrT="[文本]" custT="1"/>
      <dgm:spPr/>
      <dgm:t>
        <a:bodyPr/>
        <a:lstStyle/>
        <a:p>
          <a:r>
            <a:rPr lang="zh-CN" altLang="en-US" sz="3200" dirty="0"/>
            <a:t>协作性</a:t>
          </a:r>
        </a:p>
      </dgm:t>
    </dgm:pt>
    <dgm:pt modelId="{AD96B3D7-9F2B-43C0-B048-5CDBCE7C4EC6}" type="parTrans" cxnId="{6AF803CE-FE56-4313-A07C-EA85D682B7FA}">
      <dgm:prSet/>
      <dgm:spPr/>
      <dgm:t>
        <a:bodyPr/>
        <a:lstStyle/>
        <a:p>
          <a:endParaRPr lang="zh-CN" altLang="en-US"/>
        </a:p>
      </dgm:t>
    </dgm:pt>
    <dgm:pt modelId="{6C72E2DA-A2F9-4EA5-96A6-0DC1069CA8E5}" type="sibTrans" cxnId="{6AF803CE-FE56-4313-A07C-EA85D682B7FA}">
      <dgm:prSet/>
      <dgm:spPr/>
      <dgm:t>
        <a:bodyPr/>
        <a:lstStyle/>
        <a:p>
          <a:endParaRPr lang="zh-CN" altLang="en-US"/>
        </a:p>
      </dgm:t>
    </dgm:pt>
    <dgm:pt modelId="{E3A5177C-2A62-469D-AD63-136D29DB0A31}">
      <dgm:prSet phldrT="[文本]"/>
      <dgm:spPr>
        <a:blipFill rotWithShape="0">
          <a:blip xmlns:r="http://schemas.openxmlformats.org/officeDocument/2006/relationships" r:embed="rId1"/>
          <a:srcRect/>
          <a:stretch>
            <a:fillRect l="-7000" r="-7000"/>
          </a:stretch>
        </a:blipFill>
      </dgm:spPr>
      <dgm:t>
        <a:bodyPr/>
        <a:lstStyle/>
        <a:p>
          <a:endParaRPr lang="zh-CN" altLang="en-US" dirty="0"/>
        </a:p>
      </dgm:t>
    </dgm:pt>
    <dgm:pt modelId="{5F435D67-70EE-45F9-8AC5-6CC30A7C8F6F}" type="sibTrans" cxnId="{6D7A71EC-A1EA-41A9-94A8-5500C5948901}">
      <dgm:prSet/>
      <dgm:spPr/>
      <dgm:t>
        <a:bodyPr/>
        <a:lstStyle/>
        <a:p>
          <a:endParaRPr lang="zh-CN" altLang="en-US"/>
        </a:p>
      </dgm:t>
    </dgm:pt>
    <dgm:pt modelId="{CCB37684-D9E2-4D01-A616-272ED59F8312}" type="parTrans" cxnId="{6D7A71EC-A1EA-41A9-94A8-5500C5948901}">
      <dgm:prSet/>
      <dgm:spPr/>
      <dgm:t>
        <a:bodyPr/>
        <a:lstStyle/>
        <a:p>
          <a:endParaRPr lang="zh-CN" altLang="en-US"/>
        </a:p>
      </dgm:t>
    </dgm:pt>
    <dgm:pt modelId="{1CA3520A-EF57-40A9-B835-77FADDA244F1}" type="pres">
      <dgm:prSet presAssocID="{0F3D4EE4-6E99-47F4-A401-0BEA2DEDBF00}" presName="diagram" presStyleCnt="0">
        <dgm:presLayoutVars>
          <dgm:chPref val="1"/>
          <dgm:dir/>
          <dgm:animOne val="branch"/>
          <dgm:animLvl val="lvl"/>
          <dgm:resizeHandles val="exact"/>
        </dgm:presLayoutVars>
      </dgm:prSet>
      <dgm:spPr/>
    </dgm:pt>
    <dgm:pt modelId="{CEEA779C-4A4F-4065-A397-9251A5C565D7}" type="pres">
      <dgm:prSet presAssocID="{B0F084D8-097A-48AE-8720-BBCE1F5E52BA}" presName="root1" presStyleCnt="0"/>
      <dgm:spPr/>
    </dgm:pt>
    <dgm:pt modelId="{51AB55D0-9C64-4364-829D-3B4D252B8779}" type="pres">
      <dgm:prSet presAssocID="{B0F084D8-097A-48AE-8720-BBCE1F5E52BA}" presName="LevelOneTextNode" presStyleLbl="node0" presStyleIdx="0" presStyleCnt="1">
        <dgm:presLayoutVars>
          <dgm:chPref val="3"/>
        </dgm:presLayoutVars>
      </dgm:prSet>
      <dgm:spPr/>
    </dgm:pt>
    <dgm:pt modelId="{1B00AFD1-1AB3-44C2-B67E-5FCCA29B503B}" type="pres">
      <dgm:prSet presAssocID="{B0F084D8-097A-48AE-8720-BBCE1F5E52BA}" presName="level2hierChild" presStyleCnt="0"/>
      <dgm:spPr/>
    </dgm:pt>
    <dgm:pt modelId="{D75E3384-C359-4CC3-B9F4-87E5B99C5724}" type="pres">
      <dgm:prSet presAssocID="{6C2A0B50-6A25-49C5-97CA-64A78CDDC5EC}" presName="conn2-1" presStyleLbl="parChTrans1D2" presStyleIdx="0" presStyleCnt="2"/>
      <dgm:spPr/>
    </dgm:pt>
    <dgm:pt modelId="{C9F4D412-7E08-4B0C-8C7C-55BA7B720FCF}" type="pres">
      <dgm:prSet presAssocID="{6C2A0B50-6A25-49C5-97CA-64A78CDDC5EC}" presName="connTx" presStyleLbl="parChTrans1D2" presStyleIdx="0" presStyleCnt="2"/>
      <dgm:spPr/>
    </dgm:pt>
    <dgm:pt modelId="{3D699E14-6369-492E-ACB3-A69EE9CB0AD7}" type="pres">
      <dgm:prSet presAssocID="{BE4C6766-1464-4561-A7AD-2AAE6BD954E3}" presName="root2" presStyleCnt="0"/>
      <dgm:spPr/>
    </dgm:pt>
    <dgm:pt modelId="{157A302E-9C16-4733-ADC0-23EF8F436DC3}" type="pres">
      <dgm:prSet presAssocID="{BE4C6766-1464-4561-A7AD-2AAE6BD954E3}" presName="LevelTwoTextNode" presStyleLbl="node2" presStyleIdx="0" presStyleCnt="2">
        <dgm:presLayoutVars>
          <dgm:chPref val="3"/>
        </dgm:presLayoutVars>
      </dgm:prSet>
      <dgm:spPr/>
    </dgm:pt>
    <dgm:pt modelId="{E2107A17-931E-4049-A166-FB8A108816DC}" type="pres">
      <dgm:prSet presAssocID="{BE4C6766-1464-4561-A7AD-2AAE6BD954E3}" presName="level3hierChild" presStyleCnt="0"/>
      <dgm:spPr/>
    </dgm:pt>
    <dgm:pt modelId="{7647C2BD-532B-45B9-8808-6ACF4558135E}" type="pres">
      <dgm:prSet presAssocID="{114B2AE2-E82E-419E-B6E0-C13CE049F6DB}" presName="conn2-1" presStyleLbl="parChTrans1D3" presStyleIdx="0" presStyleCnt="2"/>
      <dgm:spPr/>
    </dgm:pt>
    <dgm:pt modelId="{92F5041E-FB4F-4B93-8652-30EA16626A60}" type="pres">
      <dgm:prSet presAssocID="{114B2AE2-E82E-419E-B6E0-C13CE049F6DB}" presName="connTx" presStyleLbl="parChTrans1D3" presStyleIdx="0" presStyleCnt="2"/>
      <dgm:spPr/>
    </dgm:pt>
    <dgm:pt modelId="{7042F841-311B-4797-BAD2-F307BE312CE5}" type="pres">
      <dgm:prSet presAssocID="{14030668-C507-42D0-AEB9-36EFE6EC385E}" presName="root2" presStyleCnt="0"/>
      <dgm:spPr/>
    </dgm:pt>
    <dgm:pt modelId="{3112441A-C71D-4B61-AF26-785F161547B0}" type="pres">
      <dgm:prSet presAssocID="{14030668-C507-42D0-AEB9-36EFE6EC385E}" presName="LevelTwoTextNode" presStyleLbl="node3" presStyleIdx="0" presStyleCnt="2">
        <dgm:presLayoutVars>
          <dgm:chPref val="3"/>
        </dgm:presLayoutVars>
      </dgm:prSet>
      <dgm:spPr/>
    </dgm:pt>
    <dgm:pt modelId="{EA17D0B1-01D6-4FF2-BB61-265C75AEF923}" type="pres">
      <dgm:prSet presAssocID="{14030668-C507-42D0-AEB9-36EFE6EC385E}" presName="level3hierChild" presStyleCnt="0"/>
      <dgm:spPr/>
    </dgm:pt>
    <dgm:pt modelId="{B1A9BA98-EDB8-4A44-88F8-9BCA086B2931}" type="pres">
      <dgm:prSet presAssocID="{EA9FA88D-71B2-47C5-8C56-E067F826EC22}" presName="conn2-1" presStyleLbl="parChTrans1D4" presStyleIdx="0" presStyleCnt="4"/>
      <dgm:spPr/>
    </dgm:pt>
    <dgm:pt modelId="{D178022A-874E-47DF-B549-184770CD6D17}" type="pres">
      <dgm:prSet presAssocID="{EA9FA88D-71B2-47C5-8C56-E067F826EC22}" presName="connTx" presStyleLbl="parChTrans1D4" presStyleIdx="0" presStyleCnt="4"/>
      <dgm:spPr/>
    </dgm:pt>
    <dgm:pt modelId="{6AFE3E10-B1CC-4609-A6BC-EE37B15D64C1}" type="pres">
      <dgm:prSet presAssocID="{0BA00048-F0BF-440B-AAAC-C568545EE45A}" presName="root2" presStyleCnt="0"/>
      <dgm:spPr/>
    </dgm:pt>
    <dgm:pt modelId="{DED9EB4C-75A7-4DC3-9EA2-C7A44DA101F5}" type="pres">
      <dgm:prSet presAssocID="{0BA00048-F0BF-440B-AAAC-C568545EE45A}" presName="LevelTwoTextNode" presStyleLbl="node4" presStyleIdx="0" presStyleCnt="4">
        <dgm:presLayoutVars>
          <dgm:chPref val="3"/>
        </dgm:presLayoutVars>
      </dgm:prSet>
      <dgm:spPr/>
    </dgm:pt>
    <dgm:pt modelId="{2BE8901B-8816-43EA-905A-B6DC5EC66A32}" type="pres">
      <dgm:prSet presAssocID="{0BA00048-F0BF-440B-AAAC-C568545EE45A}" presName="level3hierChild" presStyleCnt="0"/>
      <dgm:spPr/>
    </dgm:pt>
    <dgm:pt modelId="{6F90AF32-15E7-410F-BEC7-05492F0E52D7}" type="pres">
      <dgm:prSet presAssocID="{D82512BF-7BE1-4BC5-B902-72745591BAEF}" presName="conn2-1" presStyleLbl="parChTrans1D4" presStyleIdx="1" presStyleCnt="4"/>
      <dgm:spPr/>
    </dgm:pt>
    <dgm:pt modelId="{9D609A2B-9E5E-4A25-B6EB-C96C5250D99B}" type="pres">
      <dgm:prSet presAssocID="{D82512BF-7BE1-4BC5-B902-72745591BAEF}" presName="connTx" presStyleLbl="parChTrans1D4" presStyleIdx="1" presStyleCnt="4"/>
      <dgm:spPr/>
    </dgm:pt>
    <dgm:pt modelId="{4670CFDA-F503-47F6-AF94-ABD396F66BF8}" type="pres">
      <dgm:prSet presAssocID="{CB79E88E-F4BF-49FD-9B9A-0AC2B9A862ED}" presName="root2" presStyleCnt="0"/>
      <dgm:spPr/>
    </dgm:pt>
    <dgm:pt modelId="{FD525155-1F7C-4163-A1EE-A0EE8E185E1A}" type="pres">
      <dgm:prSet presAssocID="{CB79E88E-F4BF-49FD-9B9A-0AC2B9A862ED}" presName="LevelTwoTextNode" presStyleLbl="node4" presStyleIdx="1" presStyleCnt="4">
        <dgm:presLayoutVars>
          <dgm:chPref val="3"/>
        </dgm:presLayoutVars>
      </dgm:prSet>
      <dgm:spPr/>
    </dgm:pt>
    <dgm:pt modelId="{8273AC69-BC35-4E3A-A9D7-D27D47BCAF99}" type="pres">
      <dgm:prSet presAssocID="{CB79E88E-F4BF-49FD-9B9A-0AC2B9A862ED}" presName="level3hierChild" presStyleCnt="0"/>
      <dgm:spPr/>
    </dgm:pt>
    <dgm:pt modelId="{352AB172-6F5E-4F51-B789-44ADBF33D252}" type="pres">
      <dgm:prSet presAssocID="{BC4B608A-2362-4449-AF4A-BB96DD34C31D}" presName="conn2-1" presStyleLbl="parChTrans1D4" presStyleIdx="2" presStyleCnt="4"/>
      <dgm:spPr/>
    </dgm:pt>
    <dgm:pt modelId="{D296E53A-3889-4542-8169-86D7581CAFA9}" type="pres">
      <dgm:prSet presAssocID="{BC4B608A-2362-4449-AF4A-BB96DD34C31D}" presName="connTx" presStyleLbl="parChTrans1D4" presStyleIdx="2" presStyleCnt="4"/>
      <dgm:spPr/>
    </dgm:pt>
    <dgm:pt modelId="{59D7E1E1-D05D-4B5A-A703-D189B3DFB137}" type="pres">
      <dgm:prSet presAssocID="{7ABE76B1-2E66-474B-8C94-5564538E8919}" presName="root2" presStyleCnt="0"/>
      <dgm:spPr/>
    </dgm:pt>
    <dgm:pt modelId="{73CB2411-825A-47DD-986D-E8142BA72CD4}" type="pres">
      <dgm:prSet presAssocID="{7ABE76B1-2E66-474B-8C94-5564538E8919}" presName="LevelTwoTextNode" presStyleLbl="node4" presStyleIdx="2" presStyleCnt="4">
        <dgm:presLayoutVars>
          <dgm:chPref val="3"/>
        </dgm:presLayoutVars>
      </dgm:prSet>
      <dgm:spPr/>
    </dgm:pt>
    <dgm:pt modelId="{72D8AD78-9218-46C1-992A-DFF84E863160}" type="pres">
      <dgm:prSet presAssocID="{7ABE76B1-2E66-474B-8C94-5564538E8919}" presName="level3hierChild" presStyleCnt="0"/>
      <dgm:spPr/>
    </dgm:pt>
    <dgm:pt modelId="{D3C42035-60A6-455C-B083-105012124146}" type="pres">
      <dgm:prSet presAssocID="{AD96B3D7-9F2B-43C0-B048-5CDBCE7C4EC6}" presName="conn2-1" presStyleLbl="parChTrans1D4" presStyleIdx="3" presStyleCnt="4"/>
      <dgm:spPr/>
    </dgm:pt>
    <dgm:pt modelId="{8E97A2D3-BA5A-4FB6-9755-CD653197D652}" type="pres">
      <dgm:prSet presAssocID="{AD96B3D7-9F2B-43C0-B048-5CDBCE7C4EC6}" presName="connTx" presStyleLbl="parChTrans1D4" presStyleIdx="3" presStyleCnt="4"/>
      <dgm:spPr/>
    </dgm:pt>
    <dgm:pt modelId="{E646AC48-9E79-4D58-B37F-77A3B5416582}" type="pres">
      <dgm:prSet presAssocID="{B2493CCD-E5E9-40BA-9FEF-FBE684C5B18F}" presName="root2" presStyleCnt="0"/>
      <dgm:spPr/>
    </dgm:pt>
    <dgm:pt modelId="{1FD103FA-DE27-486F-A60A-76A40A20E03B}" type="pres">
      <dgm:prSet presAssocID="{B2493CCD-E5E9-40BA-9FEF-FBE684C5B18F}" presName="LevelTwoTextNode" presStyleLbl="node4" presStyleIdx="3" presStyleCnt="4">
        <dgm:presLayoutVars>
          <dgm:chPref val="3"/>
        </dgm:presLayoutVars>
      </dgm:prSet>
      <dgm:spPr/>
    </dgm:pt>
    <dgm:pt modelId="{E1BC79AD-12C6-4D61-BA5B-AC2DA86CE8A5}" type="pres">
      <dgm:prSet presAssocID="{B2493CCD-E5E9-40BA-9FEF-FBE684C5B18F}" presName="level3hierChild" presStyleCnt="0"/>
      <dgm:spPr/>
    </dgm:pt>
    <dgm:pt modelId="{5C142995-C06B-4F85-8F88-0BC7F46E7448}" type="pres">
      <dgm:prSet presAssocID="{6C7C40A3-70EC-414D-8FAD-A32675BF4AFC}" presName="conn2-1" presStyleLbl="parChTrans1D2" presStyleIdx="1" presStyleCnt="2"/>
      <dgm:spPr/>
    </dgm:pt>
    <dgm:pt modelId="{31A3007B-D505-4C09-B8CA-63B5B298E489}" type="pres">
      <dgm:prSet presAssocID="{6C7C40A3-70EC-414D-8FAD-A32675BF4AFC}" presName="connTx" presStyleLbl="parChTrans1D2" presStyleIdx="1" presStyleCnt="2"/>
      <dgm:spPr/>
    </dgm:pt>
    <dgm:pt modelId="{A987D215-4A80-48FC-A756-349CB9E92314}" type="pres">
      <dgm:prSet presAssocID="{ED057795-C08F-40BB-AF6B-6AD1D6AE2C25}" presName="root2" presStyleCnt="0"/>
      <dgm:spPr/>
    </dgm:pt>
    <dgm:pt modelId="{8B96D09E-1606-472D-8F53-2E1173A72A46}" type="pres">
      <dgm:prSet presAssocID="{ED057795-C08F-40BB-AF6B-6AD1D6AE2C25}" presName="LevelTwoTextNode" presStyleLbl="node2" presStyleIdx="1" presStyleCnt="2">
        <dgm:presLayoutVars>
          <dgm:chPref val="3"/>
        </dgm:presLayoutVars>
      </dgm:prSet>
      <dgm:spPr/>
    </dgm:pt>
    <dgm:pt modelId="{EED3AB0D-FAB0-462D-B4FC-836722E26C53}" type="pres">
      <dgm:prSet presAssocID="{ED057795-C08F-40BB-AF6B-6AD1D6AE2C25}" presName="level3hierChild" presStyleCnt="0"/>
      <dgm:spPr/>
    </dgm:pt>
    <dgm:pt modelId="{C92503A2-1444-40EE-8EF0-430EA28C1ED6}" type="pres">
      <dgm:prSet presAssocID="{CCB37684-D9E2-4D01-A616-272ED59F8312}" presName="conn2-1" presStyleLbl="parChTrans1D3" presStyleIdx="1" presStyleCnt="2"/>
      <dgm:spPr/>
    </dgm:pt>
    <dgm:pt modelId="{A98EE8C8-4EFB-4C9F-BC94-427198704EB2}" type="pres">
      <dgm:prSet presAssocID="{CCB37684-D9E2-4D01-A616-272ED59F8312}" presName="connTx" presStyleLbl="parChTrans1D3" presStyleIdx="1" presStyleCnt="2"/>
      <dgm:spPr/>
    </dgm:pt>
    <dgm:pt modelId="{F7C433CA-00FA-4B91-B564-7B56F825B543}" type="pres">
      <dgm:prSet presAssocID="{E3A5177C-2A62-469D-AD63-136D29DB0A31}" presName="root2" presStyleCnt="0"/>
      <dgm:spPr/>
    </dgm:pt>
    <dgm:pt modelId="{64FC37E4-A05E-402C-A0EF-A564A32738CB}" type="pres">
      <dgm:prSet presAssocID="{E3A5177C-2A62-469D-AD63-136D29DB0A31}" presName="LevelTwoTextNode" presStyleLbl="node3" presStyleIdx="1" presStyleCnt="2" custScaleX="178217" custScaleY="323847">
        <dgm:presLayoutVars>
          <dgm:chPref val="3"/>
        </dgm:presLayoutVars>
      </dgm:prSet>
      <dgm:spPr/>
    </dgm:pt>
    <dgm:pt modelId="{CBDBF0E7-4D08-48E2-BED4-FD14F10DDD1A}" type="pres">
      <dgm:prSet presAssocID="{E3A5177C-2A62-469D-AD63-136D29DB0A31}" presName="level3hierChild" presStyleCnt="0"/>
      <dgm:spPr/>
    </dgm:pt>
  </dgm:ptLst>
  <dgm:cxnLst>
    <dgm:cxn modelId="{12988100-737E-434B-8E92-4828C050E027}" type="presOf" srcId="{AD96B3D7-9F2B-43C0-B048-5CDBCE7C4EC6}" destId="{D3C42035-60A6-455C-B083-105012124146}" srcOrd="0" destOrd="0" presId="urn:microsoft.com/office/officeart/2005/8/layout/hierarchy2"/>
    <dgm:cxn modelId="{F369C003-0D61-4865-B6C0-7A59DE398569}" type="presOf" srcId="{EA9FA88D-71B2-47C5-8C56-E067F826EC22}" destId="{B1A9BA98-EDB8-4A44-88F8-9BCA086B2931}" srcOrd="0" destOrd="0" presId="urn:microsoft.com/office/officeart/2005/8/layout/hierarchy2"/>
    <dgm:cxn modelId="{2FBC1B0F-F93E-4870-8315-155D15ADC90C}" type="presOf" srcId="{B2493CCD-E5E9-40BA-9FEF-FBE684C5B18F}" destId="{1FD103FA-DE27-486F-A60A-76A40A20E03B}" srcOrd="0" destOrd="0" presId="urn:microsoft.com/office/officeart/2005/8/layout/hierarchy2"/>
    <dgm:cxn modelId="{2B166415-3AB3-4B0E-9ECE-A783193718F2}" srcId="{B0F084D8-097A-48AE-8720-BBCE1F5E52BA}" destId="{ED057795-C08F-40BB-AF6B-6AD1D6AE2C25}" srcOrd="1" destOrd="0" parTransId="{6C7C40A3-70EC-414D-8FAD-A32675BF4AFC}" sibTransId="{181B4936-98BF-495D-9026-788F42AF9782}"/>
    <dgm:cxn modelId="{34A46016-8054-422B-AC4B-046E3AEC5D86}" type="presOf" srcId="{BE4C6766-1464-4561-A7AD-2AAE6BD954E3}" destId="{157A302E-9C16-4733-ADC0-23EF8F436DC3}" srcOrd="0" destOrd="0" presId="urn:microsoft.com/office/officeart/2005/8/layout/hierarchy2"/>
    <dgm:cxn modelId="{477ED921-9052-4077-9266-AB1276D30E5A}" type="presOf" srcId="{CCB37684-D9E2-4D01-A616-272ED59F8312}" destId="{A98EE8C8-4EFB-4C9F-BC94-427198704EB2}" srcOrd="1" destOrd="0" presId="urn:microsoft.com/office/officeart/2005/8/layout/hierarchy2"/>
    <dgm:cxn modelId="{52FC9C3F-BA5F-4280-A88E-DA62757AF383}" type="presOf" srcId="{6C2A0B50-6A25-49C5-97CA-64A78CDDC5EC}" destId="{C9F4D412-7E08-4B0C-8C7C-55BA7B720FCF}" srcOrd="1" destOrd="0" presId="urn:microsoft.com/office/officeart/2005/8/layout/hierarchy2"/>
    <dgm:cxn modelId="{77FB5148-7826-4C02-B7F2-E53227F80079}" type="presOf" srcId="{0F3D4EE4-6E99-47F4-A401-0BEA2DEDBF00}" destId="{1CA3520A-EF57-40A9-B835-77FADDA244F1}" srcOrd="0" destOrd="0" presId="urn:microsoft.com/office/officeart/2005/8/layout/hierarchy2"/>
    <dgm:cxn modelId="{F34C7A49-F752-427D-A3FA-C81D21F7A081}" srcId="{14030668-C507-42D0-AEB9-36EFE6EC385E}" destId="{CB79E88E-F4BF-49FD-9B9A-0AC2B9A862ED}" srcOrd="1" destOrd="0" parTransId="{D82512BF-7BE1-4BC5-B902-72745591BAEF}" sibTransId="{86D411C9-2D17-4F06-9254-B15980E759EE}"/>
    <dgm:cxn modelId="{B37E164C-2B7B-4577-980E-201D9EF27961}" type="presOf" srcId="{6C7C40A3-70EC-414D-8FAD-A32675BF4AFC}" destId="{5C142995-C06B-4F85-8F88-0BC7F46E7448}" srcOrd="0" destOrd="0" presId="urn:microsoft.com/office/officeart/2005/8/layout/hierarchy2"/>
    <dgm:cxn modelId="{3BC31756-CFF2-4766-B78D-F8E5FDB36F5B}" type="presOf" srcId="{AD96B3D7-9F2B-43C0-B048-5CDBCE7C4EC6}" destId="{8E97A2D3-BA5A-4FB6-9755-CD653197D652}" srcOrd="1" destOrd="0" presId="urn:microsoft.com/office/officeart/2005/8/layout/hierarchy2"/>
    <dgm:cxn modelId="{34F9E677-A761-4F9C-9CD0-D1665352C8E2}" type="presOf" srcId="{7ABE76B1-2E66-474B-8C94-5564538E8919}" destId="{73CB2411-825A-47DD-986D-E8142BA72CD4}" srcOrd="0" destOrd="0" presId="urn:microsoft.com/office/officeart/2005/8/layout/hierarchy2"/>
    <dgm:cxn modelId="{0359AA59-C256-4E73-A94B-57B3DCFC4EBE}" type="presOf" srcId="{BC4B608A-2362-4449-AF4A-BB96DD34C31D}" destId="{D296E53A-3889-4542-8169-86D7581CAFA9}" srcOrd="1" destOrd="0" presId="urn:microsoft.com/office/officeart/2005/8/layout/hierarchy2"/>
    <dgm:cxn modelId="{7477627C-547F-4C97-A11E-BBAD15F58C9F}" srcId="{B0F084D8-097A-48AE-8720-BBCE1F5E52BA}" destId="{BE4C6766-1464-4561-A7AD-2AAE6BD954E3}" srcOrd="0" destOrd="0" parTransId="{6C2A0B50-6A25-49C5-97CA-64A78CDDC5EC}" sibTransId="{88B416DA-F253-49FD-A42A-392008ED3542}"/>
    <dgm:cxn modelId="{FFBE6C83-6918-48DD-9490-CBED17544360}" type="presOf" srcId="{6C7C40A3-70EC-414D-8FAD-A32675BF4AFC}" destId="{31A3007B-D505-4C09-B8CA-63B5B298E489}" srcOrd="1" destOrd="0" presId="urn:microsoft.com/office/officeart/2005/8/layout/hierarchy2"/>
    <dgm:cxn modelId="{C9273995-6746-4AC9-9987-18C1BEE7DCD7}" srcId="{14030668-C507-42D0-AEB9-36EFE6EC385E}" destId="{0BA00048-F0BF-440B-AAAC-C568545EE45A}" srcOrd="0" destOrd="0" parTransId="{EA9FA88D-71B2-47C5-8C56-E067F826EC22}" sibTransId="{A6098EC2-4F1D-465A-A6F8-9B3EADD08697}"/>
    <dgm:cxn modelId="{78800996-7414-4B19-A35B-F1F9241B5DB8}" type="presOf" srcId="{114B2AE2-E82E-419E-B6E0-C13CE049F6DB}" destId="{92F5041E-FB4F-4B93-8652-30EA16626A60}" srcOrd="1" destOrd="0" presId="urn:microsoft.com/office/officeart/2005/8/layout/hierarchy2"/>
    <dgm:cxn modelId="{3A6B4E98-B912-4E18-AFC1-205302538845}" srcId="{14030668-C507-42D0-AEB9-36EFE6EC385E}" destId="{7ABE76B1-2E66-474B-8C94-5564538E8919}" srcOrd="2" destOrd="0" parTransId="{BC4B608A-2362-4449-AF4A-BB96DD34C31D}" sibTransId="{4BEA4A2A-5F82-42A4-83BF-C527A026FEC7}"/>
    <dgm:cxn modelId="{1241A49F-571C-486E-98CA-502030380867}" type="presOf" srcId="{CB79E88E-F4BF-49FD-9B9A-0AC2B9A862ED}" destId="{FD525155-1F7C-4163-A1EE-A0EE8E185E1A}" srcOrd="0" destOrd="0" presId="urn:microsoft.com/office/officeart/2005/8/layout/hierarchy2"/>
    <dgm:cxn modelId="{ED1598A6-BABA-401B-AC81-82728B52FEAC}" type="presOf" srcId="{D82512BF-7BE1-4BC5-B902-72745591BAEF}" destId="{9D609A2B-9E5E-4A25-B6EB-C96C5250D99B}" srcOrd="1" destOrd="0" presId="urn:microsoft.com/office/officeart/2005/8/layout/hierarchy2"/>
    <dgm:cxn modelId="{19A8A6AB-2CDD-460D-A301-8D8FC835ED5F}" type="presOf" srcId="{CCB37684-D9E2-4D01-A616-272ED59F8312}" destId="{C92503A2-1444-40EE-8EF0-430EA28C1ED6}" srcOrd="0" destOrd="0" presId="urn:microsoft.com/office/officeart/2005/8/layout/hierarchy2"/>
    <dgm:cxn modelId="{75D025AC-AE5B-4991-ABA5-9F3BEE42F743}" srcId="{0F3D4EE4-6E99-47F4-A401-0BEA2DEDBF00}" destId="{B0F084D8-097A-48AE-8720-BBCE1F5E52BA}" srcOrd="0" destOrd="0" parTransId="{3D937238-A0A8-4091-B328-429BB00D5BDA}" sibTransId="{75DA18BF-23DC-481A-BE31-F0B1B1DA7A4E}"/>
    <dgm:cxn modelId="{4327ACB5-9BE2-40DF-A973-C86259D702D3}" type="presOf" srcId="{EA9FA88D-71B2-47C5-8C56-E067F826EC22}" destId="{D178022A-874E-47DF-B549-184770CD6D17}" srcOrd="1" destOrd="0" presId="urn:microsoft.com/office/officeart/2005/8/layout/hierarchy2"/>
    <dgm:cxn modelId="{44BE7ABB-8250-4CD2-B24D-7E0464E1C66F}" type="presOf" srcId="{14030668-C507-42D0-AEB9-36EFE6EC385E}" destId="{3112441A-C71D-4B61-AF26-785F161547B0}" srcOrd="0" destOrd="0" presId="urn:microsoft.com/office/officeart/2005/8/layout/hierarchy2"/>
    <dgm:cxn modelId="{F7E34ECD-025D-49A4-9436-EAA1067DFB93}" type="presOf" srcId="{6C2A0B50-6A25-49C5-97CA-64A78CDDC5EC}" destId="{D75E3384-C359-4CC3-B9F4-87E5B99C5724}" srcOrd="0" destOrd="0" presId="urn:microsoft.com/office/officeart/2005/8/layout/hierarchy2"/>
    <dgm:cxn modelId="{6AF803CE-FE56-4313-A07C-EA85D682B7FA}" srcId="{14030668-C507-42D0-AEB9-36EFE6EC385E}" destId="{B2493CCD-E5E9-40BA-9FEF-FBE684C5B18F}" srcOrd="3" destOrd="0" parTransId="{AD96B3D7-9F2B-43C0-B048-5CDBCE7C4EC6}" sibTransId="{6C72E2DA-A2F9-4EA5-96A6-0DC1069CA8E5}"/>
    <dgm:cxn modelId="{E1A923D2-12E2-4E42-9EE8-90010FA5F44C}" type="presOf" srcId="{D82512BF-7BE1-4BC5-B902-72745591BAEF}" destId="{6F90AF32-15E7-410F-BEC7-05492F0E52D7}" srcOrd="0" destOrd="0" presId="urn:microsoft.com/office/officeart/2005/8/layout/hierarchy2"/>
    <dgm:cxn modelId="{8D191DD3-4A6B-42AB-A06E-482FDD558F76}" type="presOf" srcId="{0BA00048-F0BF-440B-AAAC-C568545EE45A}" destId="{DED9EB4C-75A7-4DC3-9EA2-C7A44DA101F5}" srcOrd="0" destOrd="0" presId="urn:microsoft.com/office/officeart/2005/8/layout/hierarchy2"/>
    <dgm:cxn modelId="{4AD345D5-9EDE-4A93-A69A-1740BDCEAE1B}" type="presOf" srcId="{B0F084D8-097A-48AE-8720-BBCE1F5E52BA}" destId="{51AB55D0-9C64-4364-829D-3B4D252B8779}" srcOrd="0" destOrd="0" presId="urn:microsoft.com/office/officeart/2005/8/layout/hierarchy2"/>
    <dgm:cxn modelId="{7F20F8DF-E9C0-425E-B3DB-9EF9385E4639}" type="presOf" srcId="{E3A5177C-2A62-469D-AD63-136D29DB0A31}" destId="{64FC37E4-A05E-402C-A0EF-A564A32738CB}" srcOrd="0" destOrd="0" presId="urn:microsoft.com/office/officeart/2005/8/layout/hierarchy2"/>
    <dgm:cxn modelId="{4B7938E6-6EA3-4DD7-8AE2-BF51C32203D4}" type="presOf" srcId="{ED057795-C08F-40BB-AF6B-6AD1D6AE2C25}" destId="{8B96D09E-1606-472D-8F53-2E1173A72A46}" srcOrd="0" destOrd="0" presId="urn:microsoft.com/office/officeart/2005/8/layout/hierarchy2"/>
    <dgm:cxn modelId="{FB3814E7-F487-4498-BCB6-2F49C4324630}" type="presOf" srcId="{BC4B608A-2362-4449-AF4A-BB96DD34C31D}" destId="{352AB172-6F5E-4F51-B789-44ADBF33D252}" srcOrd="0" destOrd="0" presId="urn:microsoft.com/office/officeart/2005/8/layout/hierarchy2"/>
    <dgm:cxn modelId="{7F5E99E9-5D17-41C5-9D0C-692836699EF3}" type="presOf" srcId="{114B2AE2-E82E-419E-B6E0-C13CE049F6DB}" destId="{7647C2BD-532B-45B9-8808-6ACF4558135E}" srcOrd="0" destOrd="0" presId="urn:microsoft.com/office/officeart/2005/8/layout/hierarchy2"/>
    <dgm:cxn modelId="{6D7A71EC-A1EA-41A9-94A8-5500C5948901}" srcId="{ED057795-C08F-40BB-AF6B-6AD1D6AE2C25}" destId="{E3A5177C-2A62-469D-AD63-136D29DB0A31}" srcOrd="0" destOrd="0" parTransId="{CCB37684-D9E2-4D01-A616-272ED59F8312}" sibTransId="{5F435D67-70EE-45F9-8AC5-6CC30A7C8F6F}"/>
    <dgm:cxn modelId="{6697EEF2-2F8A-4BA2-8C46-7810149493A3}" srcId="{BE4C6766-1464-4561-A7AD-2AAE6BD954E3}" destId="{14030668-C507-42D0-AEB9-36EFE6EC385E}" srcOrd="0" destOrd="0" parTransId="{114B2AE2-E82E-419E-B6E0-C13CE049F6DB}" sibTransId="{96242760-9B95-43DF-9132-83584CDE68C3}"/>
    <dgm:cxn modelId="{03108CB5-4855-405E-8DE8-E3DBDA0FB619}" type="presParOf" srcId="{1CA3520A-EF57-40A9-B835-77FADDA244F1}" destId="{CEEA779C-4A4F-4065-A397-9251A5C565D7}" srcOrd="0" destOrd="0" presId="urn:microsoft.com/office/officeart/2005/8/layout/hierarchy2"/>
    <dgm:cxn modelId="{5AC6605B-FD63-476C-ACDE-6DAC196D2369}" type="presParOf" srcId="{CEEA779C-4A4F-4065-A397-9251A5C565D7}" destId="{51AB55D0-9C64-4364-829D-3B4D252B8779}" srcOrd="0" destOrd="0" presId="urn:microsoft.com/office/officeart/2005/8/layout/hierarchy2"/>
    <dgm:cxn modelId="{5DEC750A-6478-4ED5-AE99-04A245048621}" type="presParOf" srcId="{CEEA779C-4A4F-4065-A397-9251A5C565D7}" destId="{1B00AFD1-1AB3-44C2-B67E-5FCCA29B503B}" srcOrd="1" destOrd="0" presId="urn:microsoft.com/office/officeart/2005/8/layout/hierarchy2"/>
    <dgm:cxn modelId="{0C43031A-8FF0-4289-9BB0-FFB693750802}" type="presParOf" srcId="{1B00AFD1-1AB3-44C2-B67E-5FCCA29B503B}" destId="{D75E3384-C359-4CC3-B9F4-87E5B99C5724}" srcOrd="0" destOrd="0" presId="urn:microsoft.com/office/officeart/2005/8/layout/hierarchy2"/>
    <dgm:cxn modelId="{3FE0E3D1-E09D-4AAB-8F9B-02799A227247}" type="presParOf" srcId="{D75E3384-C359-4CC3-B9F4-87E5B99C5724}" destId="{C9F4D412-7E08-4B0C-8C7C-55BA7B720FCF}" srcOrd="0" destOrd="0" presId="urn:microsoft.com/office/officeart/2005/8/layout/hierarchy2"/>
    <dgm:cxn modelId="{A96023F8-908D-45CF-9BA8-BA46B77723FA}" type="presParOf" srcId="{1B00AFD1-1AB3-44C2-B67E-5FCCA29B503B}" destId="{3D699E14-6369-492E-ACB3-A69EE9CB0AD7}" srcOrd="1" destOrd="0" presId="urn:microsoft.com/office/officeart/2005/8/layout/hierarchy2"/>
    <dgm:cxn modelId="{188C8920-CB19-484E-968E-FD53CA800523}" type="presParOf" srcId="{3D699E14-6369-492E-ACB3-A69EE9CB0AD7}" destId="{157A302E-9C16-4733-ADC0-23EF8F436DC3}" srcOrd="0" destOrd="0" presId="urn:microsoft.com/office/officeart/2005/8/layout/hierarchy2"/>
    <dgm:cxn modelId="{6803E5B8-7399-4AAA-BA3F-D0015AF82F9C}" type="presParOf" srcId="{3D699E14-6369-492E-ACB3-A69EE9CB0AD7}" destId="{E2107A17-931E-4049-A166-FB8A108816DC}" srcOrd="1" destOrd="0" presId="urn:microsoft.com/office/officeart/2005/8/layout/hierarchy2"/>
    <dgm:cxn modelId="{A1564544-5A9E-4503-AF8A-FF638C620CEF}" type="presParOf" srcId="{E2107A17-931E-4049-A166-FB8A108816DC}" destId="{7647C2BD-532B-45B9-8808-6ACF4558135E}" srcOrd="0" destOrd="0" presId="urn:microsoft.com/office/officeart/2005/8/layout/hierarchy2"/>
    <dgm:cxn modelId="{4956397C-FAE7-4DDA-BDC6-D4049942E881}" type="presParOf" srcId="{7647C2BD-532B-45B9-8808-6ACF4558135E}" destId="{92F5041E-FB4F-4B93-8652-30EA16626A60}" srcOrd="0" destOrd="0" presId="urn:microsoft.com/office/officeart/2005/8/layout/hierarchy2"/>
    <dgm:cxn modelId="{2C1FAC41-20E1-465D-A0CF-52A27182E6B4}" type="presParOf" srcId="{E2107A17-931E-4049-A166-FB8A108816DC}" destId="{7042F841-311B-4797-BAD2-F307BE312CE5}" srcOrd="1" destOrd="0" presId="urn:microsoft.com/office/officeart/2005/8/layout/hierarchy2"/>
    <dgm:cxn modelId="{96E6C823-EF95-412D-9F64-9BD52F9F15E6}" type="presParOf" srcId="{7042F841-311B-4797-BAD2-F307BE312CE5}" destId="{3112441A-C71D-4B61-AF26-785F161547B0}" srcOrd="0" destOrd="0" presId="urn:microsoft.com/office/officeart/2005/8/layout/hierarchy2"/>
    <dgm:cxn modelId="{74866929-5B0A-44C0-83F4-A98F1C1CA5F5}" type="presParOf" srcId="{7042F841-311B-4797-BAD2-F307BE312CE5}" destId="{EA17D0B1-01D6-4FF2-BB61-265C75AEF923}" srcOrd="1" destOrd="0" presId="urn:microsoft.com/office/officeart/2005/8/layout/hierarchy2"/>
    <dgm:cxn modelId="{DE5675A0-AC50-4646-ABC7-CA11617C4977}" type="presParOf" srcId="{EA17D0B1-01D6-4FF2-BB61-265C75AEF923}" destId="{B1A9BA98-EDB8-4A44-88F8-9BCA086B2931}" srcOrd="0" destOrd="0" presId="urn:microsoft.com/office/officeart/2005/8/layout/hierarchy2"/>
    <dgm:cxn modelId="{D6420EBE-7F00-4678-9E3E-4DED2BE3FB2D}" type="presParOf" srcId="{B1A9BA98-EDB8-4A44-88F8-9BCA086B2931}" destId="{D178022A-874E-47DF-B549-184770CD6D17}" srcOrd="0" destOrd="0" presId="urn:microsoft.com/office/officeart/2005/8/layout/hierarchy2"/>
    <dgm:cxn modelId="{9FF7E22A-241D-44D4-8155-F4E8BA7B0193}" type="presParOf" srcId="{EA17D0B1-01D6-4FF2-BB61-265C75AEF923}" destId="{6AFE3E10-B1CC-4609-A6BC-EE37B15D64C1}" srcOrd="1" destOrd="0" presId="urn:microsoft.com/office/officeart/2005/8/layout/hierarchy2"/>
    <dgm:cxn modelId="{787D9DDC-985B-4197-9A4F-D0766AFFFAA0}" type="presParOf" srcId="{6AFE3E10-B1CC-4609-A6BC-EE37B15D64C1}" destId="{DED9EB4C-75A7-4DC3-9EA2-C7A44DA101F5}" srcOrd="0" destOrd="0" presId="urn:microsoft.com/office/officeart/2005/8/layout/hierarchy2"/>
    <dgm:cxn modelId="{C001CA87-DBCA-4A12-AAAF-F89BEC5CC128}" type="presParOf" srcId="{6AFE3E10-B1CC-4609-A6BC-EE37B15D64C1}" destId="{2BE8901B-8816-43EA-905A-B6DC5EC66A32}" srcOrd="1" destOrd="0" presId="urn:microsoft.com/office/officeart/2005/8/layout/hierarchy2"/>
    <dgm:cxn modelId="{757BDFD6-904B-4847-818A-FFD1ACF9A66E}" type="presParOf" srcId="{EA17D0B1-01D6-4FF2-BB61-265C75AEF923}" destId="{6F90AF32-15E7-410F-BEC7-05492F0E52D7}" srcOrd="2" destOrd="0" presId="urn:microsoft.com/office/officeart/2005/8/layout/hierarchy2"/>
    <dgm:cxn modelId="{3B65414A-1CC2-4678-8EF7-FD24E9922F27}" type="presParOf" srcId="{6F90AF32-15E7-410F-BEC7-05492F0E52D7}" destId="{9D609A2B-9E5E-4A25-B6EB-C96C5250D99B}" srcOrd="0" destOrd="0" presId="urn:microsoft.com/office/officeart/2005/8/layout/hierarchy2"/>
    <dgm:cxn modelId="{BC6BB5A4-4035-4884-AC32-003B2A9B0F07}" type="presParOf" srcId="{EA17D0B1-01D6-4FF2-BB61-265C75AEF923}" destId="{4670CFDA-F503-47F6-AF94-ABD396F66BF8}" srcOrd="3" destOrd="0" presId="urn:microsoft.com/office/officeart/2005/8/layout/hierarchy2"/>
    <dgm:cxn modelId="{BF392162-70F1-44FE-AA7E-5D9E08AC7CC6}" type="presParOf" srcId="{4670CFDA-F503-47F6-AF94-ABD396F66BF8}" destId="{FD525155-1F7C-4163-A1EE-A0EE8E185E1A}" srcOrd="0" destOrd="0" presId="urn:microsoft.com/office/officeart/2005/8/layout/hierarchy2"/>
    <dgm:cxn modelId="{8BC2C56B-FC7B-4493-ABDD-53EB230296EA}" type="presParOf" srcId="{4670CFDA-F503-47F6-AF94-ABD396F66BF8}" destId="{8273AC69-BC35-4E3A-A9D7-D27D47BCAF99}" srcOrd="1" destOrd="0" presId="urn:microsoft.com/office/officeart/2005/8/layout/hierarchy2"/>
    <dgm:cxn modelId="{ABDBE06C-74A1-41F2-99B1-F5E07C7B43F4}" type="presParOf" srcId="{EA17D0B1-01D6-4FF2-BB61-265C75AEF923}" destId="{352AB172-6F5E-4F51-B789-44ADBF33D252}" srcOrd="4" destOrd="0" presId="urn:microsoft.com/office/officeart/2005/8/layout/hierarchy2"/>
    <dgm:cxn modelId="{B696C7D7-D369-4291-A21C-E5FB9A11A431}" type="presParOf" srcId="{352AB172-6F5E-4F51-B789-44ADBF33D252}" destId="{D296E53A-3889-4542-8169-86D7581CAFA9}" srcOrd="0" destOrd="0" presId="urn:microsoft.com/office/officeart/2005/8/layout/hierarchy2"/>
    <dgm:cxn modelId="{4C53378B-0FDD-4AA3-893A-C9F215124365}" type="presParOf" srcId="{EA17D0B1-01D6-4FF2-BB61-265C75AEF923}" destId="{59D7E1E1-D05D-4B5A-A703-D189B3DFB137}" srcOrd="5" destOrd="0" presId="urn:microsoft.com/office/officeart/2005/8/layout/hierarchy2"/>
    <dgm:cxn modelId="{3FBCB667-828F-412B-8DCA-D0DFE467E021}" type="presParOf" srcId="{59D7E1E1-D05D-4B5A-A703-D189B3DFB137}" destId="{73CB2411-825A-47DD-986D-E8142BA72CD4}" srcOrd="0" destOrd="0" presId="urn:microsoft.com/office/officeart/2005/8/layout/hierarchy2"/>
    <dgm:cxn modelId="{C5637C17-F127-45ED-A5D1-DF46B38422E5}" type="presParOf" srcId="{59D7E1E1-D05D-4B5A-A703-D189B3DFB137}" destId="{72D8AD78-9218-46C1-992A-DFF84E863160}" srcOrd="1" destOrd="0" presId="urn:microsoft.com/office/officeart/2005/8/layout/hierarchy2"/>
    <dgm:cxn modelId="{D4ADC104-D98C-493F-8014-D16D1AE564CC}" type="presParOf" srcId="{EA17D0B1-01D6-4FF2-BB61-265C75AEF923}" destId="{D3C42035-60A6-455C-B083-105012124146}" srcOrd="6" destOrd="0" presId="urn:microsoft.com/office/officeart/2005/8/layout/hierarchy2"/>
    <dgm:cxn modelId="{35061DB1-8A6A-4E6C-ABFA-515631EE07CB}" type="presParOf" srcId="{D3C42035-60A6-455C-B083-105012124146}" destId="{8E97A2D3-BA5A-4FB6-9755-CD653197D652}" srcOrd="0" destOrd="0" presId="urn:microsoft.com/office/officeart/2005/8/layout/hierarchy2"/>
    <dgm:cxn modelId="{DCDE3A64-1F5F-4EFE-AEBC-F68147DCC6AF}" type="presParOf" srcId="{EA17D0B1-01D6-4FF2-BB61-265C75AEF923}" destId="{E646AC48-9E79-4D58-B37F-77A3B5416582}" srcOrd="7" destOrd="0" presId="urn:microsoft.com/office/officeart/2005/8/layout/hierarchy2"/>
    <dgm:cxn modelId="{0098B665-AE5F-4665-B296-A1EFB1F537F3}" type="presParOf" srcId="{E646AC48-9E79-4D58-B37F-77A3B5416582}" destId="{1FD103FA-DE27-486F-A60A-76A40A20E03B}" srcOrd="0" destOrd="0" presId="urn:microsoft.com/office/officeart/2005/8/layout/hierarchy2"/>
    <dgm:cxn modelId="{28A88EA3-58DB-4B6B-A2A7-4400AE2D252E}" type="presParOf" srcId="{E646AC48-9E79-4D58-B37F-77A3B5416582}" destId="{E1BC79AD-12C6-4D61-BA5B-AC2DA86CE8A5}" srcOrd="1" destOrd="0" presId="urn:microsoft.com/office/officeart/2005/8/layout/hierarchy2"/>
    <dgm:cxn modelId="{8F823DA2-F931-4F75-A4E8-A3845E9F28E5}" type="presParOf" srcId="{1B00AFD1-1AB3-44C2-B67E-5FCCA29B503B}" destId="{5C142995-C06B-4F85-8F88-0BC7F46E7448}" srcOrd="2" destOrd="0" presId="urn:microsoft.com/office/officeart/2005/8/layout/hierarchy2"/>
    <dgm:cxn modelId="{C4F1B0F7-D821-4F5D-921D-186D308523BA}" type="presParOf" srcId="{5C142995-C06B-4F85-8F88-0BC7F46E7448}" destId="{31A3007B-D505-4C09-B8CA-63B5B298E489}" srcOrd="0" destOrd="0" presId="urn:microsoft.com/office/officeart/2005/8/layout/hierarchy2"/>
    <dgm:cxn modelId="{751C1584-449A-45BC-B6D5-AB4E2D0BDD11}" type="presParOf" srcId="{1B00AFD1-1AB3-44C2-B67E-5FCCA29B503B}" destId="{A987D215-4A80-48FC-A756-349CB9E92314}" srcOrd="3" destOrd="0" presId="urn:microsoft.com/office/officeart/2005/8/layout/hierarchy2"/>
    <dgm:cxn modelId="{E9CE7B1D-82C3-40EB-B0D0-C0BFA481BED4}" type="presParOf" srcId="{A987D215-4A80-48FC-A756-349CB9E92314}" destId="{8B96D09E-1606-472D-8F53-2E1173A72A46}" srcOrd="0" destOrd="0" presId="urn:microsoft.com/office/officeart/2005/8/layout/hierarchy2"/>
    <dgm:cxn modelId="{CB6C24BA-9016-4889-8D3F-F723709EFE24}" type="presParOf" srcId="{A987D215-4A80-48FC-A756-349CB9E92314}" destId="{EED3AB0D-FAB0-462D-B4FC-836722E26C53}" srcOrd="1" destOrd="0" presId="urn:microsoft.com/office/officeart/2005/8/layout/hierarchy2"/>
    <dgm:cxn modelId="{18DC9445-4CED-441E-83A8-64E861E678C2}" type="presParOf" srcId="{EED3AB0D-FAB0-462D-B4FC-836722E26C53}" destId="{C92503A2-1444-40EE-8EF0-430EA28C1ED6}" srcOrd="0" destOrd="0" presId="urn:microsoft.com/office/officeart/2005/8/layout/hierarchy2"/>
    <dgm:cxn modelId="{A0A010FD-B8DB-4E5C-BAF3-2100EF1AA1DA}" type="presParOf" srcId="{C92503A2-1444-40EE-8EF0-430EA28C1ED6}" destId="{A98EE8C8-4EFB-4C9F-BC94-427198704EB2}" srcOrd="0" destOrd="0" presId="urn:microsoft.com/office/officeart/2005/8/layout/hierarchy2"/>
    <dgm:cxn modelId="{614F0C8D-4C37-4E7D-9368-8F742348AE2F}" type="presParOf" srcId="{EED3AB0D-FAB0-462D-B4FC-836722E26C53}" destId="{F7C433CA-00FA-4B91-B564-7B56F825B543}" srcOrd="1" destOrd="0" presId="urn:microsoft.com/office/officeart/2005/8/layout/hierarchy2"/>
    <dgm:cxn modelId="{88BB3778-ECA3-4EC1-B87B-57AF4BD3D34A}" type="presParOf" srcId="{F7C433CA-00FA-4B91-B564-7B56F825B543}" destId="{64FC37E4-A05E-402C-A0EF-A564A32738CB}" srcOrd="0" destOrd="0" presId="urn:microsoft.com/office/officeart/2005/8/layout/hierarchy2"/>
    <dgm:cxn modelId="{0BC45A26-0EEB-4E87-8974-A0B2B119CA6F}" type="presParOf" srcId="{F7C433CA-00FA-4B91-B564-7B56F825B543}" destId="{CBDBF0E7-4D08-48E2-BED4-FD14F10DDD1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AB55D0-9C64-4364-829D-3B4D252B8779}">
      <dsp:nvSpPr>
        <dsp:cNvPr id="0" name=""/>
        <dsp:cNvSpPr/>
      </dsp:nvSpPr>
      <dsp:spPr>
        <a:xfrm>
          <a:off x="1599165" y="3461266"/>
          <a:ext cx="1857772" cy="9288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可能的实现方案</a:t>
          </a:r>
        </a:p>
      </dsp:txBody>
      <dsp:txXfrm>
        <a:off x="1626371" y="3488472"/>
        <a:ext cx="1803360" cy="874474"/>
      </dsp:txXfrm>
    </dsp:sp>
    <dsp:sp modelId="{D75E3384-C359-4CC3-B9F4-87E5B99C5724}">
      <dsp:nvSpPr>
        <dsp:cNvPr id="0" name=""/>
        <dsp:cNvSpPr/>
      </dsp:nvSpPr>
      <dsp:spPr>
        <a:xfrm rot="17509795">
          <a:off x="2829294" y="2986692"/>
          <a:ext cx="1998396" cy="22939"/>
        </a:xfrm>
        <a:custGeom>
          <a:avLst/>
          <a:gdLst/>
          <a:ahLst/>
          <a:cxnLst/>
          <a:rect l="0" t="0" r="0" b="0"/>
          <a:pathLst>
            <a:path>
              <a:moveTo>
                <a:pt x="0" y="11469"/>
              </a:moveTo>
              <a:lnTo>
                <a:pt x="1998396" y="114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778533" y="2948202"/>
        <a:ext cx="99919" cy="99919"/>
      </dsp:txXfrm>
    </dsp:sp>
    <dsp:sp modelId="{157A302E-9C16-4733-ADC0-23EF8F436DC3}">
      <dsp:nvSpPr>
        <dsp:cNvPr id="0" name=""/>
        <dsp:cNvSpPr/>
      </dsp:nvSpPr>
      <dsp:spPr>
        <a:xfrm>
          <a:off x="4200047" y="1606171"/>
          <a:ext cx="1857772" cy="9288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多代理技术</a:t>
          </a:r>
        </a:p>
      </dsp:txBody>
      <dsp:txXfrm>
        <a:off x="4227253" y="1633377"/>
        <a:ext cx="1803360" cy="874474"/>
      </dsp:txXfrm>
    </dsp:sp>
    <dsp:sp modelId="{7647C2BD-532B-45B9-8808-6ACF4558135E}">
      <dsp:nvSpPr>
        <dsp:cNvPr id="0" name=""/>
        <dsp:cNvSpPr/>
      </dsp:nvSpPr>
      <dsp:spPr>
        <a:xfrm>
          <a:off x="6057820" y="2059144"/>
          <a:ext cx="743109" cy="22939"/>
        </a:xfrm>
        <a:custGeom>
          <a:avLst/>
          <a:gdLst/>
          <a:ahLst/>
          <a:cxnLst/>
          <a:rect l="0" t="0" r="0" b="0"/>
          <a:pathLst>
            <a:path>
              <a:moveTo>
                <a:pt x="0" y="11469"/>
              </a:moveTo>
              <a:lnTo>
                <a:pt x="743109" y="114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410797" y="2052036"/>
        <a:ext cx="37155" cy="37155"/>
      </dsp:txXfrm>
    </dsp:sp>
    <dsp:sp modelId="{3112441A-C71D-4B61-AF26-785F161547B0}">
      <dsp:nvSpPr>
        <dsp:cNvPr id="0" name=""/>
        <dsp:cNvSpPr/>
      </dsp:nvSpPr>
      <dsp:spPr>
        <a:xfrm>
          <a:off x="6800929" y="1606171"/>
          <a:ext cx="1857772" cy="9288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智能代理具备特征</a:t>
          </a:r>
        </a:p>
      </dsp:txBody>
      <dsp:txXfrm>
        <a:off x="6828135" y="1633377"/>
        <a:ext cx="1803360" cy="874474"/>
      </dsp:txXfrm>
    </dsp:sp>
    <dsp:sp modelId="{B1A9BA98-EDB8-4A44-88F8-9BCA086B2931}">
      <dsp:nvSpPr>
        <dsp:cNvPr id="0" name=""/>
        <dsp:cNvSpPr/>
      </dsp:nvSpPr>
      <dsp:spPr>
        <a:xfrm rot="17692822">
          <a:off x="8147127" y="1257980"/>
          <a:ext cx="1766258" cy="22939"/>
        </a:xfrm>
        <a:custGeom>
          <a:avLst/>
          <a:gdLst/>
          <a:ahLst/>
          <a:cxnLst/>
          <a:rect l="0" t="0" r="0" b="0"/>
          <a:pathLst>
            <a:path>
              <a:moveTo>
                <a:pt x="0" y="11469"/>
              </a:moveTo>
              <a:lnTo>
                <a:pt x="1766258" y="114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986100" y="1225293"/>
        <a:ext cx="88312" cy="88312"/>
      </dsp:txXfrm>
    </dsp:sp>
    <dsp:sp modelId="{DED9EB4C-75A7-4DC3-9EA2-C7A44DA101F5}">
      <dsp:nvSpPr>
        <dsp:cNvPr id="0" name=""/>
        <dsp:cNvSpPr/>
      </dsp:nvSpPr>
      <dsp:spPr>
        <a:xfrm>
          <a:off x="9401811" y="3842"/>
          <a:ext cx="1857772" cy="9288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t>智能性</a:t>
          </a:r>
        </a:p>
      </dsp:txBody>
      <dsp:txXfrm>
        <a:off x="9429017" y="31048"/>
        <a:ext cx="1803360" cy="874474"/>
      </dsp:txXfrm>
    </dsp:sp>
    <dsp:sp modelId="{6F90AF32-15E7-410F-BEC7-05492F0E52D7}">
      <dsp:nvSpPr>
        <dsp:cNvPr id="0" name=""/>
        <dsp:cNvSpPr/>
      </dsp:nvSpPr>
      <dsp:spPr>
        <a:xfrm rot="19457599">
          <a:off x="8572686" y="1792090"/>
          <a:ext cx="915141" cy="22939"/>
        </a:xfrm>
        <a:custGeom>
          <a:avLst/>
          <a:gdLst/>
          <a:ahLst/>
          <a:cxnLst/>
          <a:rect l="0" t="0" r="0" b="0"/>
          <a:pathLst>
            <a:path>
              <a:moveTo>
                <a:pt x="0" y="11469"/>
              </a:moveTo>
              <a:lnTo>
                <a:pt x="915141" y="114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9007378" y="1780681"/>
        <a:ext cx="45757" cy="45757"/>
      </dsp:txXfrm>
    </dsp:sp>
    <dsp:sp modelId="{FD525155-1F7C-4163-A1EE-A0EE8E185E1A}">
      <dsp:nvSpPr>
        <dsp:cNvPr id="0" name=""/>
        <dsp:cNvSpPr/>
      </dsp:nvSpPr>
      <dsp:spPr>
        <a:xfrm>
          <a:off x="9401811" y="1072061"/>
          <a:ext cx="1857772" cy="9288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t>反应性</a:t>
          </a:r>
        </a:p>
      </dsp:txBody>
      <dsp:txXfrm>
        <a:off x="9429017" y="1099267"/>
        <a:ext cx="1803360" cy="874474"/>
      </dsp:txXfrm>
    </dsp:sp>
    <dsp:sp modelId="{352AB172-6F5E-4F51-B789-44ADBF33D252}">
      <dsp:nvSpPr>
        <dsp:cNvPr id="0" name=""/>
        <dsp:cNvSpPr/>
      </dsp:nvSpPr>
      <dsp:spPr>
        <a:xfrm rot="2142401">
          <a:off x="8572686" y="2326199"/>
          <a:ext cx="915141" cy="22939"/>
        </a:xfrm>
        <a:custGeom>
          <a:avLst/>
          <a:gdLst/>
          <a:ahLst/>
          <a:cxnLst/>
          <a:rect l="0" t="0" r="0" b="0"/>
          <a:pathLst>
            <a:path>
              <a:moveTo>
                <a:pt x="0" y="11469"/>
              </a:moveTo>
              <a:lnTo>
                <a:pt x="915141" y="114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9007378" y="2314790"/>
        <a:ext cx="45757" cy="45757"/>
      </dsp:txXfrm>
    </dsp:sp>
    <dsp:sp modelId="{73CB2411-825A-47DD-986D-E8142BA72CD4}">
      <dsp:nvSpPr>
        <dsp:cNvPr id="0" name=""/>
        <dsp:cNvSpPr/>
      </dsp:nvSpPr>
      <dsp:spPr>
        <a:xfrm>
          <a:off x="9401811" y="2140281"/>
          <a:ext cx="1857772" cy="9288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t>学习性</a:t>
          </a:r>
        </a:p>
      </dsp:txBody>
      <dsp:txXfrm>
        <a:off x="9429017" y="2167487"/>
        <a:ext cx="1803360" cy="874474"/>
      </dsp:txXfrm>
    </dsp:sp>
    <dsp:sp modelId="{D3C42035-60A6-455C-B083-105012124146}">
      <dsp:nvSpPr>
        <dsp:cNvPr id="0" name=""/>
        <dsp:cNvSpPr/>
      </dsp:nvSpPr>
      <dsp:spPr>
        <a:xfrm rot="3907178">
          <a:off x="8147127" y="2860309"/>
          <a:ext cx="1766258" cy="22939"/>
        </a:xfrm>
        <a:custGeom>
          <a:avLst/>
          <a:gdLst/>
          <a:ahLst/>
          <a:cxnLst/>
          <a:rect l="0" t="0" r="0" b="0"/>
          <a:pathLst>
            <a:path>
              <a:moveTo>
                <a:pt x="0" y="11469"/>
              </a:moveTo>
              <a:lnTo>
                <a:pt x="1766258" y="114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986100" y="2827622"/>
        <a:ext cx="88312" cy="88312"/>
      </dsp:txXfrm>
    </dsp:sp>
    <dsp:sp modelId="{1FD103FA-DE27-486F-A60A-76A40A20E03B}">
      <dsp:nvSpPr>
        <dsp:cNvPr id="0" name=""/>
        <dsp:cNvSpPr/>
      </dsp:nvSpPr>
      <dsp:spPr>
        <a:xfrm>
          <a:off x="9401811" y="3208500"/>
          <a:ext cx="1857772" cy="9288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t>协作性</a:t>
          </a:r>
        </a:p>
      </dsp:txBody>
      <dsp:txXfrm>
        <a:off x="9429017" y="3235706"/>
        <a:ext cx="1803360" cy="874474"/>
      </dsp:txXfrm>
    </dsp:sp>
    <dsp:sp modelId="{5C142995-C06B-4F85-8F88-0BC7F46E7448}">
      <dsp:nvSpPr>
        <dsp:cNvPr id="0" name=""/>
        <dsp:cNvSpPr/>
      </dsp:nvSpPr>
      <dsp:spPr>
        <a:xfrm rot="4090205">
          <a:off x="2829294" y="4841787"/>
          <a:ext cx="1998396" cy="22939"/>
        </a:xfrm>
        <a:custGeom>
          <a:avLst/>
          <a:gdLst/>
          <a:ahLst/>
          <a:cxnLst/>
          <a:rect l="0" t="0" r="0" b="0"/>
          <a:pathLst>
            <a:path>
              <a:moveTo>
                <a:pt x="0" y="11469"/>
              </a:moveTo>
              <a:lnTo>
                <a:pt x="1998396" y="114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778533" y="4803297"/>
        <a:ext cx="99919" cy="99919"/>
      </dsp:txXfrm>
    </dsp:sp>
    <dsp:sp modelId="{8B96D09E-1606-472D-8F53-2E1173A72A46}">
      <dsp:nvSpPr>
        <dsp:cNvPr id="0" name=""/>
        <dsp:cNvSpPr/>
      </dsp:nvSpPr>
      <dsp:spPr>
        <a:xfrm>
          <a:off x="4200047" y="5316361"/>
          <a:ext cx="1857772" cy="9288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标准代理技术</a:t>
          </a:r>
        </a:p>
      </dsp:txBody>
      <dsp:txXfrm>
        <a:off x="4227253" y="5343567"/>
        <a:ext cx="1803360" cy="874474"/>
      </dsp:txXfrm>
    </dsp:sp>
    <dsp:sp modelId="{C92503A2-1444-40EE-8EF0-430EA28C1ED6}">
      <dsp:nvSpPr>
        <dsp:cNvPr id="0" name=""/>
        <dsp:cNvSpPr/>
      </dsp:nvSpPr>
      <dsp:spPr>
        <a:xfrm>
          <a:off x="6057820" y="5769335"/>
          <a:ext cx="743109" cy="22939"/>
        </a:xfrm>
        <a:custGeom>
          <a:avLst/>
          <a:gdLst/>
          <a:ahLst/>
          <a:cxnLst/>
          <a:rect l="0" t="0" r="0" b="0"/>
          <a:pathLst>
            <a:path>
              <a:moveTo>
                <a:pt x="0" y="11469"/>
              </a:moveTo>
              <a:lnTo>
                <a:pt x="743109" y="114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410797" y="5762227"/>
        <a:ext cx="37155" cy="37155"/>
      </dsp:txXfrm>
    </dsp:sp>
    <dsp:sp modelId="{64FC37E4-A05E-402C-A0EF-A564A32738CB}">
      <dsp:nvSpPr>
        <dsp:cNvPr id="0" name=""/>
        <dsp:cNvSpPr/>
      </dsp:nvSpPr>
      <dsp:spPr>
        <a:xfrm>
          <a:off x="6800929" y="4276719"/>
          <a:ext cx="3310866" cy="3008170"/>
        </a:xfrm>
        <a:prstGeom prst="roundRect">
          <a:avLst>
            <a:gd name="adj" fmla="val 10000"/>
          </a:avLst>
        </a:prstGeom>
        <a:blipFill rotWithShape="0">
          <a:blip xmlns:r="http://schemas.openxmlformats.org/officeDocument/2006/relationships" r:embed="rId1"/>
          <a:srcRect/>
          <a:stretch>
            <a:fillRect l="-7000" r="-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endParaRPr lang="zh-CN" altLang="en-US" sz="2500" kern="1200" dirty="0"/>
        </a:p>
      </dsp:txBody>
      <dsp:txXfrm>
        <a:off x="6889035" y="4364825"/>
        <a:ext cx="3134654" cy="283195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2021/5/27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2021/5/27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1</a:t>
            </a:fld>
            <a:endParaRPr lang="en-US" dirty="0"/>
          </a:p>
        </p:txBody>
      </p:sp>
    </p:spTree>
    <p:extLst>
      <p:ext uri="{BB962C8B-B14F-4D97-AF65-F5344CB8AC3E}">
        <p14:creationId xmlns:p14="http://schemas.microsoft.com/office/powerpoint/2010/main" val="257062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knowledge plane</a:t>
            </a:r>
            <a:r>
              <a:rPr lang="zh-CN" altLang="en-US" dirty="0"/>
              <a:t>的提出在</a:t>
            </a:r>
            <a:r>
              <a:rPr lang="en-US" altLang="zh-CN" dirty="0" err="1"/>
              <a:t>mit</a:t>
            </a:r>
            <a:r>
              <a:rPr lang="zh-CN" altLang="en-US" dirty="0"/>
              <a:t>计算机学院教授的一篇论文</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1785747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1492211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1364761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欧洲</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2812118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欧洲</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2650255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1871141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1519215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826641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2974472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paper of BUPT</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245826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a:t>
            </a:fld>
            <a:endParaRPr lang="zh-CN" altLang="en-US"/>
          </a:p>
        </p:txBody>
      </p:sp>
    </p:spTree>
    <p:extLst>
      <p:ext uri="{BB962C8B-B14F-4D97-AF65-F5344CB8AC3E}">
        <p14:creationId xmlns:p14="http://schemas.microsoft.com/office/powerpoint/2010/main" val="35125988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400" kern="100" dirty="0">
                <a:latin typeface="Times New Roman" panose="02020603050405020304" pitchFamily="18" charset="0"/>
                <a:ea typeface="楷体" panose="02010609060101010101" pitchFamily="49" charset="-122"/>
                <a:cs typeface="Times New Roman" panose="02020603050405020304" pitchFamily="18" charset="0"/>
              </a:rPr>
              <a:t>actual networks are large-scale models</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9153911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400" kern="100" dirty="0">
                <a:latin typeface="Times New Roman" panose="02020603050405020304" pitchFamily="18" charset="0"/>
                <a:ea typeface="楷体" panose="02010609060101010101" pitchFamily="49" charset="-122"/>
                <a:cs typeface="Times New Roman" panose="02020603050405020304" pitchFamily="18" charset="0"/>
              </a:rPr>
              <a:t>actual networks are large-scale models</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601608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extLst>
      <p:ext uri="{BB962C8B-B14F-4D97-AF65-F5344CB8AC3E}">
        <p14:creationId xmlns:p14="http://schemas.microsoft.com/office/powerpoint/2010/main" val="36379634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25593271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val="12720466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5834207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35845162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400" i="1" dirty="0"/>
              <a:t>orthogonal </a:t>
            </a:r>
            <a:r>
              <a:rPr lang="zh-CN" altLang="en-US" sz="1400" i="1" dirty="0"/>
              <a:t>正交</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6131620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val="13986163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30</a:t>
            </a:fld>
            <a:endParaRPr lang="zh-CN" altLang="en-US"/>
          </a:p>
        </p:txBody>
      </p:sp>
    </p:spTree>
    <p:extLst>
      <p:ext uri="{BB962C8B-B14F-4D97-AF65-F5344CB8AC3E}">
        <p14:creationId xmlns:p14="http://schemas.microsoft.com/office/powerpoint/2010/main" val="3232162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3546299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extLst>
      <p:ext uri="{BB962C8B-B14F-4D97-AF65-F5344CB8AC3E}">
        <p14:creationId xmlns:p14="http://schemas.microsoft.com/office/powerpoint/2010/main" val="22278510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32</a:t>
            </a:fld>
            <a:endParaRPr lang="zh-CN" altLang="en-US"/>
          </a:p>
        </p:txBody>
      </p:sp>
    </p:spTree>
    <p:extLst>
      <p:ext uri="{BB962C8B-B14F-4D97-AF65-F5344CB8AC3E}">
        <p14:creationId xmlns:p14="http://schemas.microsoft.com/office/powerpoint/2010/main" val="32022999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33</a:t>
            </a:fld>
            <a:endParaRPr lang="zh-CN" altLang="en-US"/>
          </a:p>
        </p:txBody>
      </p:sp>
    </p:spTree>
    <p:extLst>
      <p:ext uri="{BB962C8B-B14F-4D97-AF65-F5344CB8AC3E}">
        <p14:creationId xmlns:p14="http://schemas.microsoft.com/office/powerpoint/2010/main" val="38895252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extLst>
      <p:ext uri="{BB962C8B-B14F-4D97-AF65-F5344CB8AC3E}">
        <p14:creationId xmlns:p14="http://schemas.microsoft.com/office/powerpoint/2010/main" val="7366231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extLst>
      <p:ext uri="{BB962C8B-B14F-4D97-AF65-F5344CB8AC3E}">
        <p14:creationId xmlns:p14="http://schemas.microsoft.com/office/powerpoint/2010/main" val="25638096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val="8679374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684213" y="1141413"/>
            <a:ext cx="5486400" cy="30861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zh-CN" altLang="en-US"/>
          </a:p>
        </p:txBody>
      </p:sp>
      <p:sp>
        <p:nvSpPr>
          <p:cNvPr id="37892"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F072CDB6-E1FA-46ED-B4B9-DDF96359B0CB}" type="slidenum">
              <a:rPr lang="zh-CN" altLang="en-US">
                <a:latin typeface="Arial" panose="020B0604020202020204" pitchFamily="34" charset="0"/>
                <a:ea typeface="楷体" panose="02010609060101010101" pitchFamily="49" charset="-122"/>
              </a:rPr>
              <a:pPr algn="r" eaLnBrk="1" latinLnBrk="1" hangingPunct="1">
                <a:spcBef>
                  <a:spcPct val="0"/>
                </a:spcBef>
              </a:pPr>
              <a:t>37</a:t>
            </a:fld>
            <a:endParaRPr lang="zh-CN" altLang="en-US" dirty="0">
              <a:latin typeface="Arial" panose="020B0604020202020204" pitchFamily="34" charset="0"/>
              <a:ea typeface="楷体" panose="02010609060101010101" pitchFamily="49" charset="-122"/>
            </a:endParaRPr>
          </a:p>
        </p:txBody>
      </p:sp>
    </p:spTree>
    <p:extLst>
      <p:ext uri="{BB962C8B-B14F-4D97-AF65-F5344CB8AC3E}">
        <p14:creationId xmlns:p14="http://schemas.microsoft.com/office/powerpoint/2010/main" val="1449634758"/>
      </p:ext>
    </p:extLst>
  </p:cSld>
  <p:clrMapOvr>
    <a:overrideClrMapping bg1="lt1" tx1="dk1" bg2="lt2" tx2="dk2" accent1="accent1" accent2="accent2" accent3="accent3" accent4="accent4" accent5="accent5" accent6="accent6" hlink="hlink" folHlink="folHlink"/>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38</a:t>
            </a:fld>
            <a:endParaRPr lang="zh-CN" altLang="en-US"/>
          </a:p>
        </p:txBody>
      </p:sp>
    </p:spTree>
    <p:extLst>
      <p:ext uri="{BB962C8B-B14F-4D97-AF65-F5344CB8AC3E}">
        <p14:creationId xmlns:p14="http://schemas.microsoft.com/office/powerpoint/2010/main" val="33086916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39</a:t>
            </a:fld>
            <a:endParaRPr lang="zh-CN" altLang="en-US"/>
          </a:p>
        </p:txBody>
      </p:sp>
    </p:spTree>
    <p:extLst>
      <p:ext uri="{BB962C8B-B14F-4D97-AF65-F5344CB8AC3E}">
        <p14:creationId xmlns:p14="http://schemas.microsoft.com/office/powerpoint/2010/main" val="35100389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extLst>
      <p:ext uri="{BB962C8B-B14F-4D97-AF65-F5344CB8AC3E}">
        <p14:creationId xmlns:p14="http://schemas.microsoft.com/office/powerpoint/2010/main" val="864444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认知无线电的目的是解决频谱紧张问题。</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10455818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41</a:t>
            </a:fld>
            <a:endParaRPr lang="en-GB"/>
          </a:p>
        </p:txBody>
      </p:sp>
    </p:spTree>
    <p:extLst>
      <p:ext uri="{BB962C8B-B14F-4D97-AF65-F5344CB8AC3E}">
        <p14:creationId xmlns:p14="http://schemas.microsoft.com/office/powerpoint/2010/main" val="20420222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42</a:t>
            </a:fld>
            <a:endParaRPr lang="zh-CN" altLang="en-US"/>
          </a:p>
        </p:txBody>
      </p:sp>
    </p:spTree>
    <p:extLst>
      <p:ext uri="{BB962C8B-B14F-4D97-AF65-F5344CB8AC3E}">
        <p14:creationId xmlns:p14="http://schemas.microsoft.com/office/powerpoint/2010/main" val="35739901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4AE1D939-3E60-4063-B05E-56844F97CE60}" type="slidenum">
              <a:rPr lang="zh-CN" altLang="en-US" smtClean="0"/>
              <a:t>43</a:t>
            </a:fld>
            <a:endParaRPr lang="zh-CN" altLang="en-US"/>
          </a:p>
        </p:txBody>
      </p:sp>
    </p:spTree>
    <p:extLst>
      <p:ext uri="{BB962C8B-B14F-4D97-AF65-F5344CB8AC3E}">
        <p14:creationId xmlns:p14="http://schemas.microsoft.com/office/powerpoint/2010/main" val="5684755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xfrm>
            <a:off x="684213" y="1141413"/>
            <a:ext cx="5486400" cy="30861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en-US" altLang="zh-CN"/>
          </a:p>
        </p:txBody>
      </p:sp>
      <p:sp>
        <p:nvSpPr>
          <p:cNvPr id="33796"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D8A88CB0-5585-4DC3-AF7B-F8B607B001A8}" type="slidenum">
              <a:rPr lang="zh-CN" altLang="en-US">
                <a:latin typeface="Arial" panose="020B0604020202020204" pitchFamily="34" charset="0"/>
                <a:ea typeface="楷体" panose="02010609060101010101" pitchFamily="49" charset="-122"/>
              </a:rPr>
              <a:pPr algn="r" eaLnBrk="1" latinLnBrk="1" hangingPunct="1">
                <a:spcBef>
                  <a:spcPct val="0"/>
                </a:spcBef>
              </a:pPr>
              <a:t>44</a:t>
            </a:fld>
            <a:endParaRPr lang="zh-CN" altLang="en-US" dirty="0">
              <a:latin typeface="Arial" panose="020B0604020202020204" pitchFamily="34" charset="0"/>
              <a:ea typeface="楷体" panose="02010609060101010101" pitchFamily="49" charset="-122"/>
            </a:endParaRPr>
          </a:p>
        </p:txBody>
      </p:sp>
    </p:spTree>
    <p:extLst>
      <p:ext uri="{BB962C8B-B14F-4D97-AF65-F5344CB8AC3E}">
        <p14:creationId xmlns:p14="http://schemas.microsoft.com/office/powerpoint/2010/main" val="1785835204"/>
      </p:ext>
    </p:extLst>
  </p:cSld>
  <p:clrMapOvr>
    <a:overrideClrMapping bg1="lt1" tx1="dk1" bg2="lt2" tx2="dk2" accent1="accent1" accent2="accent2" accent3="accent3" accent4="accent4" accent5="accent5" accent6="accent6" hlink="hlink" folHlink="folHlink"/>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45</a:t>
            </a:fld>
            <a:endParaRPr lang="zh-CN" altLang="en-US"/>
          </a:p>
        </p:txBody>
      </p:sp>
    </p:spTree>
    <p:extLst>
      <p:ext uri="{BB962C8B-B14F-4D97-AF65-F5344CB8AC3E}">
        <p14:creationId xmlns:p14="http://schemas.microsoft.com/office/powerpoint/2010/main" val="7222147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extLst>
      <p:ext uri="{BB962C8B-B14F-4D97-AF65-F5344CB8AC3E}">
        <p14:creationId xmlns:p14="http://schemas.microsoft.com/office/powerpoint/2010/main" val="3820607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extLst>
      <p:ext uri="{BB962C8B-B14F-4D97-AF65-F5344CB8AC3E}">
        <p14:creationId xmlns:p14="http://schemas.microsoft.com/office/powerpoint/2010/main" val="34603732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48</a:t>
            </a:fld>
            <a:endParaRPr lang="zh-CN" altLang="en-US"/>
          </a:p>
        </p:txBody>
      </p:sp>
    </p:spTree>
    <p:extLst>
      <p:ext uri="{BB962C8B-B14F-4D97-AF65-F5344CB8AC3E}">
        <p14:creationId xmlns:p14="http://schemas.microsoft.com/office/powerpoint/2010/main" val="37145746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49</a:t>
            </a:fld>
            <a:endParaRPr lang="zh-CN" altLang="en-US"/>
          </a:p>
        </p:txBody>
      </p:sp>
    </p:spTree>
    <p:extLst>
      <p:ext uri="{BB962C8B-B14F-4D97-AF65-F5344CB8AC3E}">
        <p14:creationId xmlns:p14="http://schemas.microsoft.com/office/powerpoint/2010/main" val="41851919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2418611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近年来，随着人们经济水平和生活质量的提高，互联网也走入了家家户户，人们对网络的需求的多样性使网络结构</a:t>
            </a:r>
            <a:r>
              <a:rPr lang="zh-CN" altLang="en-US" sz="1400" dirty="0">
                <a:solidFill>
                  <a:srgbClr val="FF0000"/>
                </a:solidFill>
                <a:latin typeface="Arial" panose="020B0604020202020204" pitchFamily="34" charset="0"/>
                <a:ea typeface="楷体" panose="02010609060101010101" pitchFamily="49" charset="-122"/>
                <a:cs typeface="+mn-ea"/>
                <a:sym typeface="+mn-lt"/>
              </a:rPr>
              <a:t>复杂性</a:t>
            </a:r>
            <a:r>
              <a:rPr lang="zh-CN" altLang="en-US" sz="1400" dirty="0">
                <a:latin typeface="Arial" panose="020B0604020202020204" pitchFamily="34" charset="0"/>
                <a:ea typeface="楷体" panose="02010609060101010101" pitchFamily="49" charset="-122"/>
                <a:cs typeface="+mn-ea"/>
                <a:sym typeface="+mn-lt"/>
              </a:rPr>
              <a:t>、</a:t>
            </a:r>
            <a:r>
              <a:rPr lang="zh-CN" altLang="en-US" sz="1400" dirty="0">
                <a:solidFill>
                  <a:srgbClr val="FF0000"/>
                </a:solidFill>
                <a:latin typeface="Arial" panose="020B0604020202020204" pitchFamily="34" charset="0"/>
                <a:ea typeface="楷体" panose="02010609060101010101" pitchFamily="49" charset="-122"/>
                <a:cs typeface="+mn-ea"/>
                <a:sym typeface="+mn-lt"/>
              </a:rPr>
              <a:t>环境复杂性</a:t>
            </a:r>
            <a:r>
              <a:rPr lang="zh-CN" altLang="en-US" sz="1400" dirty="0">
                <a:latin typeface="Arial" panose="020B0604020202020204" pitchFamily="34" charset="0"/>
                <a:ea typeface="楷体" panose="02010609060101010101" pitchFamily="49" charset="-122"/>
                <a:cs typeface="+mn-ea"/>
                <a:sym typeface="+mn-lt"/>
              </a:rPr>
              <a:t>和</a:t>
            </a:r>
            <a:r>
              <a:rPr lang="zh-CN" altLang="en-US" sz="1400" dirty="0">
                <a:solidFill>
                  <a:srgbClr val="FF0000"/>
                </a:solidFill>
                <a:latin typeface="Arial" panose="020B0604020202020204" pitchFamily="34" charset="0"/>
                <a:ea typeface="楷体" panose="02010609060101010101" pitchFamily="49" charset="-122"/>
                <a:cs typeface="+mn-ea"/>
                <a:sym typeface="+mn-lt"/>
              </a:rPr>
              <a:t>需求复杂性</a:t>
            </a:r>
            <a:r>
              <a:rPr lang="zh-CN" altLang="en-US" sz="1400" dirty="0">
                <a:latin typeface="Arial" panose="020B0604020202020204" pitchFamily="34" charset="0"/>
                <a:ea typeface="楷体" panose="02010609060101010101" pitchFamily="49" charset="-122"/>
                <a:cs typeface="+mn-ea"/>
                <a:sym typeface="+mn-lt"/>
              </a:rPr>
              <a:t>急剧增长。</a:t>
            </a:r>
            <a:r>
              <a:rPr lang="zh-CN" altLang="zh-CN" sz="1800" dirty="0">
                <a:effectLst/>
                <a:ea typeface="等线" panose="02010600030101010101" pitchFamily="2" charset="-122"/>
                <a:cs typeface="Times New Roman" panose="02020603050405020304" pitchFamily="18" charset="0"/>
              </a:rPr>
              <a:t>导致</a:t>
            </a:r>
            <a:r>
              <a:rPr lang="zh-CN" altLang="zh-CN" sz="1800" dirty="0">
                <a:solidFill>
                  <a:srgbClr val="FF0000"/>
                </a:solidFill>
                <a:effectLst/>
                <a:ea typeface="等线" panose="02010600030101010101" pitchFamily="2" charset="-122"/>
                <a:cs typeface="Times New Roman" panose="02020603050405020304" pitchFamily="18" charset="0"/>
              </a:rPr>
              <a:t>网络系统管理</a:t>
            </a:r>
            <a:r>
              <a:rPr lang="zh-CN" altLang="zh-CN" sz="1800" dirty="0">
                <a:effectLst/>
                <a:ea typeface="等线" panose="02010600030101010101" pitchFamily="2" charset="-122"/>
                <a:cs typeface="Times New Roman" panose="02020603050405020304" pitchFamily="18" charset="0"/>
              </a:rPr>
              <a:t>愈加</a:t>
            </a:r>
            <a:r>
              <a:rPr lang="zh-CN" altLang="zh-CN" sz="1800" dirty="0">
                <a:solidFill>
                  <a:srgbClr val="FF0000"/>
                </a:solidFill>
                <a:effectLst/>
                <a:ea typeface="等线" panose="02010600030101010101" pitchFamily="2" charset="-122"/>
                <a:cs typeface="Times New Roman" panose="02020603050405020304" pitchFamily="18" charset="0"/>
              </a:rPr>
              <a:t>困难</a:t>
            </a:r>
            <a:r>
              <a:rPr lang="zh-CN" altLang="zh-CN" sz="1800" dirty="0">
                <a:effectLst/>
                <a:ea typeface="等线" panose="02010600030101010101" pitchFamily="2" charset="-122"/>
                <a:cs typeface="Times New Roman" panose="02020603050405020304" pitchFamily="18" charset="0"/>
              </a:rPr>
              <a:t>，</a:t>
            </a:r>
            <a:r>
              <a:rPr lang="zh-CN" altLang="zh-CN" sz="1800" dirty="0">
                <a:solidFill>
                  <a:srgbClr val="FF0000"/>
                </a:solidFill>
                <a:effectLst/>
                <a:ea typeface="等线" panose="02010600030101010101" pitchFamily="2" charset="-122"/>
                <a:cs typeface="Times New Roman" panose="02020603050405020304" pitchFamily="18" charset="0"/>
              </a:rPr>
              <a:t>网络元素</a:t>
            </a:r>
            <a:r>
              <a:rPr lang="zh-CN" altLang="zh-CN" sz="1800" dirty="0">
                <a:effectLst/>
                <a:ea typeface="等线" panose="02010600030101010101" pitchFamily="2" charset="-122"/>
                <a:cs typeface="Times New Roman" panose="02020603050405020304" pitchFamily="18" charset="0"/>
              </a:rPr>
              <a:t>（节点、协议、策略、行为等）</a:t>
            </a:r>
            <a:r>
              <a:rPr lang="zh-CN" altLang="zh-CN" sz="1800" dirty="0">
                <a:solidFill>
                  <a:srgbClr val="FF0000"/>
                </a:solidFill>
                <a:effectLst/>
                <a:ea typeface="等线" panose="02010600030101010101" pitchFamily="2" charset="-122"/>
                <a:cs typeface="Times New Roman" panose="02020603050405020304" pitchFamily="18" charset="0"/>
              </a:rPr>
              <a:t>缺乏</a:t>
            </a:r>
            <a:r>
              <a:rPr lang="zh-CN" altLang="zh-CN" sz="1800" dirty="0">
                <a:effectLst/>
                <a:ea typeface="等线" panose="02010600030101010101" pitchFamily="2" charset="-122"/>
                <a:cs typeface="Times New Roman" panose="02020603050405020304" pitchFamily="18" charset="0"/>
              </a:rPr>
              <a:t>智能的</a:t>
            </a:r>
            <a:r>
              <a:rPr lang="zh-CN" altLang="zh-CN" sz="1800" dirty="0">
                <a:solidFill>
                  <a:srgbClr val="FF0000"/>
                </a:solidFill>
                <a:effectLst/>
                <a:ea typeface="等线" panose="02010600030101010101" pitchFamily="2" charset="-122"/>
                <a:cs typeface="Times New Roman" panose="02020603050405020304" pitchFamily="18" charset="0"/>
              </a:rPr>
              <a:t>自适应能力</a:t>
            </a:r>
            <a:r>
              <a:rPr lang="zh-CN" altLang="zh-CN" sz="1800" dirty="0">
                <a:effectLst/>
                <a:ea typeface="等线" panose="02010600030101010101" pitchFamily="2" charset="-122"/>
                <a:cs typeface="Times New Roman" panose="02020603050405020304" pitchFamily="18" charset="0"/>
              </a:rPr>
              <a:t>，因此整体网络</a:t>
            </a:r>
            <a:r>
              <a:rPr lang="zh-CN" altLang="zh-CN" sz="1800" dirty="0">
                <a:solidFill>
                  <a:srgbClr val="FF0000"/>
                </a:solidFill>
                <a:effectLst/>
                <a:ea typeface="等线" panose="02010600030101010101" pitchFamily="2" charset="-122"/>
                <a:cs typeface="Times New Roman" panose="02020603050405020304" pitchFamily="18" charset="0"/>
              </a:rPr>
              <a:t>性能</a:t>
            </a:r>
            <a:r>
              <a:rPr lang="zh-CN" altLang="zh-CN" sz="1800" dirty="0">
                <a:effectLst/>
                <a:ea typeface="等线" panose="02010600030101010101" pitchFamily="2" charset="-122"/>
                <a:cs typeface="Times New Roman" panose="02020603050405020304" pitchFamily="18" charset="0"/>
              </a:rPr>
              <a:t>及端到端系统性能</a:t>
            </a:r>
            <a:r>
              <a:rPr lang="zh-CN" altLang="zh-CN" sz="1800" dirty="0">
                <a:solidFill>
                  <a:srgbClr val="FF0000"/>
                </a:solidFill>
                <a:effectLst/>
                <a:ea typeface="等线" panose="02010600030101010101" pitchFamily="2" charset="-122"/>
                <a:cs typeface="Times New Roman" panose="02020603050405020304" pitchFamily="18" charset="0"/>
              </a:rPr>
              <a:t>得不到保障</a:t>
            </a:r>
            <a:r>
              <a:rPr lang="zh-CN" altLang="en-US" sz="1800" dirty="0">
                <a:solidFill>
                  <a:srgbClr val="FF0000"/>
                </a:solidFill>
                <a:effectLst/>
                <a:ea typeface="等线" panose="02010600030101010101" pitchFamily="2" charset="-122"/>
                <a:cs typeface="Times New Roman" panose="02020603050405020304" pitchFamily="18" charset="0"/>
              </a:rPr>
              <a:t>。而什么样的结构可以实现类似功能呢，科学家们想到了</a:t>
            </a:r>
            <a:r>
              <a:rPr lang="zh-CN" altLang="zh-CN" sz="1800" dirty="0">
                <a:effectLst/>
                <a:ea typeface="等线" panose="02010600030101010101" pitchFamily="2" charset="-122"/>
                <a:cs typeface="Times New Roman" panose="02020603050405020304" pitchFamily="18" charset="0"/>
              </a:rPr>
              <a:t>自认知无线电</a:t>
            </a:r>
            <a:r>
              <a:rPr lang="zh-CN" altLang="en-US" sz="1800" dirty="0">
                <a:effectLst/>
                <a:ea typeface="等线" panose="02010600030101010101" pitchFamily="2" charset="-122"/>
                <a:cs typeface="Times New Roman" panose="02020603050405020304" pitchFamily="18" charset="0"/>
              </a:rPr>
              <a:t>。</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12308640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51</a:t>
            </a:fld>
            <a:endParaRPr lang="zh-CN" altLang="en-US"/>
          </a:p>
        </p:txBody>
      </p:sp>
    </p:spTree>
    <p:extLst>
      <p:ext uri="{BB962C8B-B14F-4D97-AF65-F5344CB8AC3E}">
        <p14:creationId xmlns:p14="http://schemas.microsoft.com/office/powerpoint/2010/main" val="23769927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6050" y="514350"/>
            <a:ext cx="4573588"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34649071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53</a:t>
            </a:fld>
            <a:endParaRPr lang="zh-CN" altLang="en-US"/>
          </a:p>
        </p:txBody>
      </p:sp>
    </p:spTree>
    <p:extLst>
      <p:ext uri="{BB962C8B-B14F-4D97-AF65-F5344CB8AC3E}">
        <p14:creationId xmlns:p14="http://schemas.microsoft.com/office/powerpoint/2010/main" val="27916657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54</a:t>
            </a:fld>
            <a:endParaRPr lang="en-US" dirty="0"/>
          </a:p>
        </p:txBody>
      </p:sp>
    </p:spTree>
    <p:extLst>
      <p:ext uri="{BB962C8B-B14F-4D97-AF65-F5344CB8AC3E}">
        <p14:creationId xmlns:p14="http://schemas.microsoft.com/office/powerpoint/2010/main" val="2378294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计算机网络，电力网络都是机器网络。机器</a:t>
            </a:r>
            <a:r>
              <a:rPr lang="en-US" altLang="zh-CN" dirty="0"/>
              <a:t>+</a:t>
            </a:r>
            <a:r>
              <a:rPr lang="zh-CN" altLang="en-US" dirty="0"/>
              <a:t>学习</a:t>
            </a:r>
            <a:r>
              <a:rPr lang="en-US" altLang="zh-CN" dirty="0"/>
              <a:t>=</a:t>
            </a:r>
            <a:r>
              <a:rPr lang="zh-CN" altLang="en-US" dirty="0"/>
              <a:t>机器学习</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651616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3685976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讲解结构的交互流程</a:t>
            </a:r>
          </a:p>
        </p:txBody>
      </p:sp>
      <p:sp>
        <p:nvSpPr>
          <p:cNvPr id="4" name="灯片编号占位符 3"/>
          <p:cNvSpPr>
            <a:spLocks noGrp="1"/>
          </p:cNvSpPr>
          <p:nvPr>
            <p:ph type="sldNum" sz="quarter" idx="5"/>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841599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for adaptation</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1960413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t>2021/5/27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933288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2938" y="287967"/>
            <a:ext cx="4230440" cy="1225532"/>
          </a:xfrm>
        </p:spPr>
        <p:txBody>
          <a:bodyPr anchor="b"/>
          <a:lstStyle>
            <a:lvl1pPr algn="l">
              <a:defRPr sz="2500" b="1"/>
            </a:lvl1pPr>
          </a:lstStyle>
          <a:p>
            <a:r>
              <a:rPr lang="zh-CN" altLang="en-US"/>
              <a:t>单击此处编辑母版标题样式</a:t>
            </a:r>
          </a:p>
        </p:txBody>
      </p:sp>
      <p:sp>
        <p:nvSpPr>
          <p:cNvPr id="3" name="内容占位符 2"/>
          <p:cNvSpPr>
            <a:spLocks noGrp="1"/>
          </p:cNvSpPr>
          <p:nvPr>
            <p:ph idx="1"/>
          </p:nvPr>
        </p:nvSpPr>
        <p:spPr>
          <a:xfrm>
            <a:off x="5027414" y="287967"/>
            <a:ext cx="7188398" cy="6172866"/>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2938" y="1513500"/>
            <a:ext cx="4230440" cy="4947334"/>
          </a:xfrm>
        </p:spPr>
        <p:txBody>
          <a:bodyPr/>
          <a:lstStyle>
            <a:lvl1pPr marL="0" indent="0">
              <a:buNone/>
              <a:defRPr sz="1800"/>
            </a:lvl1pPr>
            <a:lvl2pPr marL="574015" indent="0">
              <a:buNone/>
              <a:defRPr sz="1500"/>
            </a:lvl2pPr>
            <a:lvl3pPr marL="1148029" indent="0">
              <a:buNone/>
              <a:defRPr sz="1300"/>
            </a:lvl3pPr>
            <a:lvl4pPr marL="1722044" indent="0">
              <a:buNone/>
              <a:defRPr sz="1100"/>
            </a:lvl4pPr>
            <a:lvl5pPr marL="2296058" indent="0">
              <a:buNone/>
              <a:defRPr sz="1100"/>
            </a:lvl5pPr>
            <a:lvl6pPr marL="2870073" indent="0">
              <a:buNone/>
              <a:defRPr sz="1100"/>
            </a:lvl6pPr>
            <a:lvl7pPr marL="3444088" indent="0">
              <a:buNone/>
              <a:defRPr sz="1100"/>
            </a:lvl7pPr>
            <a:lvl8pPr marL="4018102" indent="0">
              <a:buNone/>
              <a:defRPr sz="1100"/>
            </a:lvl8pPr>
            <a:lvl9pPr marL="4592117"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72863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20405" y="5062855"/>
            <a:ext cx="7715250" cy="597699"/>
          </a:xfrm>
        </p:spPr>
        <p:txBody>
          <a:bodyPr anchor="b"/>
          <a:lstStyle>
            <a:lvl1pPr algn="l">
              <a:defRPr sz="2500" b="1"/>
            </a:lvl1pPr>
          </a:lstStyle>
          <a:p>
            <a:r>
              <a:rPr lang="zh-CN" altLang="en-US"/>
              <a:t>单击此处编辑母版标题样式</a:t>
            </a:r>
          </a:p>
        </p:txBody>
      </p:sp>
      <p:sp>
        <p:nvSpPr>
          <p:cNvPr id="3" name="图片占位符 2"/>
          <p:cNvSpPr>
            <a:spLocks noGrp="1"/>
          </p:cNvSpPr>
          <p:nvPr>
            <p:ph type="pic" idx="1"/>
          </p:nvPr>
        </p:nvSpPr>
        <p:spPr>
          <a:xfrm>
            <a:off x="2520405" y="646251"/>
            <a:ext cx="7715250" cy="4339590"/>
          </a:xfrm>
        </p:spPr>
        <p:txBody>
          <a:bodyPr/>
          <a:lstStyle>
            <a:lvl1pPr marL="0" indent="0">
              <a:buNone/>
              <a:defRPr sz="4000"/>
            </a:lvl1pPr>
            <a:lvl2pPr marL="574015" indent="0">
              <a:buNone/>
              <a:defRPr sz="3500"/>
            </a:lvl2pPr>
            <a:lvl3pPr marL="1148029" indent="0">
              <a:buNone/>
              <a:defRPr sz="3000"/>
            </a:lvl3pPr>
            <a:lvl4pPr marL="1722044" indent="0">
              <a:buNone/>
              <a:defRPr sz="2500"/>
            </a:lvl4pPr>
            <a:lvl5pPr marL="2296058" indent="0">
              <a:buNone/>
              <a:defRPr sz="2500"/>
            </a:lvl5pPr>
            <a:lvl6pPr marL="2870073" indent="0">
              <a:buNone/>
              <a:defRPr sz="2500"/>
            </a:lvl6pPr>
            <a:lvl7pPr marL="3444088" indent="0">
              <a:buNone/>
              <a:defRPr sz="2500"/>
            </a:lvl7pPr>
            <a:lvl8pPr marL="4018102" indent="0">
              <a:buNone/>
              <a:defRPr sz="2500"/>
            </a:lvl8pPr>
            <a:lvl9pPr marL="4592117" indent="0">
              <a:buNone/>
              <a:defRPr sz="2500"/>
            </a:lvl9pPr>
          </a:lstStyle>
          <a:p>
            <a:endParaRPr lang="zh-CN" altLang="en-US"/>
          </a:p>
        </p:txBody>
      </p:sp>
      <p:sp>
        <p:nvSpPr>
          <p:cNvPr id="4" name="文本占位符 3"/>
          <p:cNvSpPr>
            <a:spLocks noGrp="1"/>
          </p:cNvSpPr>
          <p:nvPr>
            <p:ph type="body" sz="half" idx="2"/>
          </p:nvPr>
        </p:nvSpPr>
        <p:spPr>
          <a:xfrm>
            <a:off x="2520405" y="5660554"/>
            <a:ext cx="7715250" cy="848831"/>
          </a:xfrm>
        </p:spPr>
        <p:txBody>
          <a:bodyPr/>
          <a:lstStyle>
            <a:lvl1pPr marL="0" indent="0">
              <a:buNone/>
              <a:defRPr sz="1800"/>
            </a:lvl1pPr>
            <a:lvl2pPr marL="574015" indent="0">
              <a:buNone/>
              <a:defRPr sz="1500"/>
            </a:lvl2pPr>
            <a:lvl3pPr marL="1148029" indent="0">
              <a:buNone/>
              <a:defRPr sz="1300"/>
            </a:lvl3pPr>
            <a:lvl4pPr marL="1722044" indent="0">
              <a:buNone/>
              <a:defRPr sz="1100"/>
            </a:lvl4pPr>
            <a:lvl5pPr marL="2296058" indent="0">
              <a:buNone/>
              <a:defRPr sz="1100"/>
            </a:lvl5pPr>
            <a:lvl6pPr marL="2870073" indent="0">
              <a:buNone/>
              <a:defRPr sz="1100"/>
            </a:lvl6pPr>
            <a:lvl7pPr marL="3444088" indent="0">
              <a:buNone/>
              <a:defRPr sz="1100"/>
            </a:lvl7pPr>
            <a:lvl8pPr marL="4018102" indent="0">
              <a:buNone/>
              <a:defRPr sz="1100"/>
            </a:lvl8pPr>
            <a:lvl9pPr marL="4592117"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16897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84112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22594" y="289642"/>
            <a:ext cx="2893219" cy="617119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42937" y="289642"/>
            <a:ext cx="8465344" cy="617119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24383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7142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64406" y="2246810"/>
            <a:ext cx="10929938" cy="1550332"/>
          </a:xfrm>
        </p:spPr>
        <p:txBody>
          <a:bodyPr/>
          <a:lstStyle/>
          <a:p>
            <a:r>
              <a:rPr lang="zh-CN" altLang="en-US"/>
              <a:t>单击此处编辑母版标题样式</a:t>
            </a:r>
          </a:p>
        </p:txBody>
      </p:sp>
      <p:sp>
        <p:nvSpPr>
          <p:cNvPr id="3" name="副标题 2"/>
          <p:cNvSpPr>
            <a:spLocks noGrp="1"/>
          </p:cNvSpPr>
          <p:nvPr>
            <p:ph type="subTitle" idx="1"/>
          </p:nvPr>
        </p:nvSpPr>
        <p:spPr>
          <a:xfrm>
            <a:off x="1928813" y="4098502"/>
            <a:ext cx="9001125" cy="1848344"/>
          </a:xfrm>
        </p:spPr>
        <p:txBody>
          <a:bodyPr/>
          <a:lstStyle>
            <a:lvl1pPr marL="0" indent="0" algn="ctr">
              <a:buNone/>
              <a:defRPr>
                <a:solidFill>
                  <a:schemeClr val="tx1">
                    <a:tint val="75000"/>
                  </a:schemeClr>
                </a:solidFill>
              </a:defRPr>
            </a:lvl1pPr>
            <a:lvl2pPr marL="574015" indent="0" algn="ctr">
              <a:buNone/>
              <a:defRPr>
                <a:solidFill>
                  <a:schemeClr val="tx1">
                    <a:tint val="75000"/>
                  </a:schemeClr>
                </a:solidFill>
              </a:defRPr>
            </a:lvl2pPr>
            <a:lvl3pPr marL="1148029" indent="0" algn="ctr">
              <a:buNone/>
              <a:defRPr>
                <a:solidFill>
                  <a:schemeClr val="tx1">
                    <a:tint val="75000"/>
                  </a:schemeClr>
                </a:solidFill>
              </a:defRPr>
            </a:lvl3pPr>
            <a:lvl4pPr marL="1722044" indent="0" algn="ctr">
              <a:buNone/>
              <a:defRPr>
                <a:solidFill>
                  <a:schemeClr val="tx1">
                    <a:tint val="75000"/>
                  </a:schemeClr>
                </a:solidFill>
              </a:defRPr>
            </a:lvl4pPr>
            <a:lvl5pPr marL="2296058" indent="0" algn="ctr">
              <a:buNone/>
              <a:defRPr>
                <a:solidFill>
                  <a:schemeClr val="tx1">
                    <a:tint val="75000"/>
                  </a:schemeClr>
                </a:solidFill>
              </a:defRPr>
            </a:lvl5pPr>
            <a:lvl6pPr marL="2870073" indent="0" algn="ctr">
              <a:buNone/>
              <a:defRPr>
                <a:solidFill>
                  <a:schemeClr val="tx1">
                    <a:tint val="75000"/>
                  </a:schemeClr>
                </a:solidFill>
              </a:defRPr>
            </a:lvl6pPr>
            <a:lvl7pPr marL="3444088" indent="0" algn="ctr">
              <a:buNone/>
              <a:defRPr>
                <a:solidFill>
                  <a:schemeClr val="tx1">
                    <a:tint val="75000"/>
                  </a:schemeClr>
                </a:solidFill>
              </a:defRPr>
            </a:lvl7pPr>
            <a:lvl8pPr marL="4018102" indent="0" algn="ctr">
              <a:buNone/>
              <a:defRPr>
                <a:solidFill>
                  <a:schemeClr val="tx1">
                    <a:tint val="75000"/>
                  </a:schemeClr>
                </a:solidFill>
              </a:defRPr>
            </a:lvl8pPr>
            <a:lvl9pPr marL="4592117"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42384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95133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15752" y="4647648"/>
            <a:ext cx="10929938" cy="1436485"/>
          </a:xfrm>
        </p:spPr>
        <p:txBody>
          <a:bodyPr anchor="t"/>
          <a:lstStyle>
            <a:lvl1pPr algn="l">
              <a:defRPr sz="5000" b="1" cap="all"/>
            </a:lvl1pPr>
          </a:lstStyle>
          <a:p>
            <a:r>
              <a:rPr lang="zh-CN" altLang="en-US"/>
              <a:t>单击此处编辑母版标题样式</a:t>
            </a:r>
          </a:p>
        </p:txBody>
      </p:sp>
      <p:sp>
        <p:nvSpPr>
          <p:cNvPr id="3" name="文本占位符 2"/>
          <p:cNvSpPr>
            <a:spLocks noGrp="1"/>
          </p:cNvSpPr>
          <p:nvPr>
            <p:ph type="body" idx="1"/>
          </p:nvPr>
        </p:nvSpPr>
        <p:spPr>
          <a:xfrm>
            <a:off x="1015752" y="3065506"/>
            <a:ext cx="10929938" cy="1582142"/>
          </a:xfrm>
        </p:spPr>
        <p:txBody>
          <a:bodyPr anchor="b"/>
          <a:lstStyle>
            <a:lvl1pPr marL="0" indent="0">
              <a:buNone/>
              <a:defRPr sz="2500">
                <a:solidFill>
                  <a:schemeClr val="tx1">
                    <a:tint val="75000"/>
                  </a:schemeClr>
                </a:solidFill>
              </a:defRPr>
            </a:lvl1pPr>
            <a:lvl2pPr marL="574015" indent="0">
              <a:buNone/>
              <a:defRPr sz="2300">
                <a:solidFill>
                  <a:schemeClr val="tx1">
                    <a:tint val="75000"/>
                  </a:schemeClr>
                </a:solidFill>
              </a:defRPr>
            </a:lvl2pPr>
            <a:lvl3pPr marL="1148029" indent="0">
              <a:buNone/>
              <a:defRPr sz="2000">
                <a:solidFill>
                  <a:schemeClr val="tx1">
                    <a:tint val="75000"/>
                  </a:schemeClr>
                </a:solidFill>
              </a:defRPr>
            </a:lvl3pPr>
            <a:lvl4pPr marL="1722044" indent="0">
              <a:buNone/>
              <a:defRPr sz="1800">
                <a:solidFill>
                  <a:schemeClr val="tx1">
                    <a:tint val="75000"/>
                  </a:schemeClr>
                </a:solidFill>
              </a:defRPr>
            </a:lvl4pPr>
            <a:lvl5pPr marL="2296058" indent="0">
              <a:buNone/>
              <a:defRPr sz="1800">
                <a:solidFill>
                  <a:schemeClr val="tx1">
                    <a:tint val="75000"/>
                  </a:schemeClr>
                </a:solidFill>
              </a:defRPr>
            </a:lvl5pPr>
            <a:lvl6pPr marL="2870073" indent="0">
              <a:buNone/>
              <a:defRPr sz="1800">
                <a:solidFill>
                  <a:schemeClr val="tx1">
                    <a:tint val="75000"/>
                  </a:schemeClr>
                </a:solidFill>
              </a:defRPr>
            </a:lvl6pPr>
            <a:lvl7pPr marL="3444088" indent="0">
              <a:buNone/>
              <a:defRPr sz="1800">
                <a:solidFill>
                  <a:schemeClr val="tx1">
                    <a:tint val="75000"/>
                  </a:schemeClr>
                </a:solidFill>
              </a:defRPr>
            </a:lvl7pPr>
            <a:lvl8pPr marL="4018102" indent="0">
              <a:buNone/>
              <a:defRPr sz="1800">
                <a:solidFill>
                  <a:schemeClr val="tx1">
                    <a:tint val="75000"/>
                  </a:schemeClr>
                </a:solidFill>
              </a:defRPr>
            </a:lvl8pPr>
            <a:lvl9pPr marL="4592117" indent="0">
              <a:buNone/>
              <a:defRPr sz="18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52606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2938" y="1687619"/>
            <a:ext cx="5679281" cy="4773215"/>
          </a:xfrm>
        </p:spPr>
        <p:txBody>
          <a:bodyPr/>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536531" y="1687619"/>
            <a:ext cx="5679281" cy="4773215"/>
          </a:xfrm>
        </p:spPr>
        <p:txBody>
          <a:bodyPr/>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55541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2938" y="1618976"/>
            <a:ext cx="5681514" cy="674712"/>
          </a:xfrm>
        </p:spPr>
        <p:txBody>
          <a:bodyPr anchor="b"/>
          <a:lstStyle>
            <a:lvl1pPr marL="0" indent="0">
              <a:buNone/>
              <a:defRPr sz="3000" b="1"/>
            </a:lvl1pPr>
            <a:lvl2pPr marL="574015" indent="0">
              <a:buNone/>
              <a:defRPr sz="2500" b="1"/>
            </a:lvl2pPr>
            <a:lvl3pPr marL="1148029" indent="0">
              <a:buNone/>
              <a:defRPr sz="2300" b="1"/>
            </a:lvl3pPr>
            <a:lvl4pPr marL="1722044" indent="0">
              <a:buNone/>
              <a:defRPr sz="2000" b="1"/>
            </a:lvl4pPr>
            <a:lvl5pPr marL="2296058" indent="0">
              <a:buNone/>
              <a:defRPr sz="2000" b="1"/>
            </a:lvl5pPr>
            <a:lvl6pPr marL="2870073" indent="0">
              <a:buNone/>
              <a:defRPr sz="2000" b="1"/>
            </a:lvl6pPr>
            <a:lvl7pPr marL="3444088" indent="0">
              <a:buNone/>
              <a:defRPr sz="2000" b="1"/>
            </a:lvl7pPr>
            <a:lvl8pPr marL="4018102" indent="0">
              <a:buNone/>
              <a:defRPr sz="2000" b="1"/>
            </a:lvl8pPr>
            <a:lvl9pPr marL="4592117" indent="0">
              <a:buNone/>
              <a:defRPr sz="2000" b="1"/>
            </a:lvl9pPr>
          </a:lstStyle>
          <a:p>
            <a:pPr lvl="0"/>
            <a:r>
              <a:rPr lang="zh-CN" altLang="en-US"/>
              <a:t>单击此处编辑母版文本样式</a:t>
            </a:r>
          </a:p>
        </p:txBody>
      </p:sp>
      <p:sp>
        <p:nvSpPr>
          <p:cNvPr id="4" name="内容占位符 3"/>
          <p:cNvSpPr>
            <a:spLocks noGrp="1"/>
          </p:cNvSpPr>
          <p:nvPr>
            <p:ph sz="half" idx="2"/>
          </p:nvPr>
        </p:nvSpPr>
        <p:spPr>
          <a:xfrm>
            <a:off x="642938" y="2293688"/>
            <a:ext cx="5681514" cy="4167145"/>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32067" y="1618976"/>
            <a:ext cx="5683746" cy="674712"/>
          </a:xfrm>
        </p:spPr>
        <p:txBody>
          <a:bodyPr anchor="b"/>
          <a:lstStyle>
            <a:lvl1pPr marL="0" indent="0">
              <a:buNone/>
              <a:defRPr sz="3000" b="1"/>
            </a:lvl1pPr>
            <a:lvl2pPr marL="574015" indent="0">
              <a:buNone/>
              <a:defRPr sz="2500" b="1"/>
            </a:lvl2pPr>
            <a:lvl3pPr marL="1148029" indent="0">
              <a:buNone/>
              <a:defRPr sz="2300" b="1"/>
            </a:lvl3pPr>
            <a:lvl4pPr marL="1722044" indent="0">
              <a:buNone/>
              <a:defRPr sz="2000" b="1"/>
            </a:lvl4pPr>
            <a:lvl5pPr marL="2296058" indent="0">
              <a:buNone/>
              <a:defRPr sz="2000" b="1"/>
            </a:lvl5pPr>
            <a:lvl6pPr marL="2870073" indent="0">
              <a:buNone/>
              <a:defRPr sz="2000" b="1"/>
            </a:lvl6pPr>
            <a:lvl7pPr marL="3444088" indent="0">
              <a:buNone/>
              <a:defRPr sz="2000" b="1"/>
            </a:lvl7pPr>
            <a:lvl8pPr marL="4018102" indent="0">
              <a:buNone/>
              <a:defRPr sz="2000" b="1"/>
            </a:lvl8pPr>
            <a:lvl9pPr marL="4592117" indent="0">
              <a:buNone/>
              <a:defRPr sz="2000" b="1"/>
            </a:lvl9pPr>
          </a:lstStyle>
          <a:p>
            <a:pPr lvl="0"/>
            <a:r>
              <a:rPr lang="zh-CN" altLang="en-US"/>
              <a:t>单击此处编辑母版文本样式</a:t>
            </a:r>
          </a:p>
        </p:txBody>
      </p:sp>
      <p:sp>
        <p:nvSpPr>
          <p:cNvPr id="6" name="内容占位符 5"/>
          <p:cNvSpPr>
            <a:spLocks noGrp="1"/>
          </p:cNvSpPr>
          <p:nvPr>
            <p:ph sz="quarter" idx="4"/>
          </p:nvPr>
        </p:nvSpPr>
        <p:spPr>
          <a:xfrm>
            <a:off x="6532067" y="2293688"/>
            <a:ext cx="5683746" cy="4167145"/>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2021/5/27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0052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83743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2021/5/27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420090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82D2-7A68-459D-A996-9BDDA2518FA4}" type="datetimeFigureOut">
              <a:rPr lang="zh-CN" altLang="en-US" smtClean="0"/>
              <a:t>2021/5/27</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485056897"/>
      </p:ext>
    </p:extLst>
  </p:cSld>
  <p:clrMap bg1="lt1" tx1="dk1" bg2="lt2" tx2="dk2" accent1="accent1" accent2="accent2" accent3="accent3" accent4="accent4" accent5="accent5" accent6="accent6" hlink="hlink" folHlink="folHlink"/>
  <p:sldLayoutIdLst>
    <p:sldLayoutId id="2147483704" r:id="rId1"/>
    <p:sldLayoutId id="214748370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42938" y="289641"/>
            <a:ext cx="11572875" cy="1205442"/>
          </a:xfrm>
          <a:prstGeom prst="rect">
            <a:avLst/>
          </a:prstGeom>
        </p:spPr>
        <p:txBody>
          <a:bodyPr vert="horz" lIns="114803" tIns="57401" rIns="114803" bIns="57401" rtlCol="0" anchor="ctr">
            <a:normAutofit/>
          </a:bodyPr>
          <a:lstStyle/>
          <a:p>
            <a:r>
              <a:rPr lang="zh-CN" altLang="en-US"/>
              <a:t>单击此处编辑母版标题样式</a:t>
            </a:r>
          </a:p>
        </p:txBody>
      </p:sp>
      <p:sp>
        <p:nvSpPr>
          <p:cNvPr id="3" name="文本占位符 2"/>
          <p:cNvSpPr>
            <a:spLocks noGrp="1"/>
          </p:cNvSpPr>
          <p:nvPr>
            <p:ph type="body" idx="1"/>
          </p:nvPr>
        </p:nvSpPr>
        <p:spPr>
          <a:xfrm>
            <a:off x="642938" y="1687619"/>
            <a:ext cx="11572875" cy="4773215"/>
          </a:xfrm>
          <a:prstGeom prst="rect">
            <a:avLst/>
          </a:prstGeom>
        </p:spPr>
        <p:txBody>
          <a:bodyPr vert="horz" lIns="114803" tIns="57401" rIns="114803" bIns="57401"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42938" y="6703595"/>
            <a:ext cx="3000375" cy="385072"/>
          </a:xfrm>
          <a:prstGeom prst="rect">
            <a:avLst/>
          </a:prstGeom>
        </p:spPr>
        <p:txBody>
          <a:bodyPr vert="horz" lIns="114803" tIns="57401" rIns="114803" bIns="57401" rtlCol="0" anchor="ctr"/>
          <a:lstStyle>
            <a:lvl1pPr algn="l">
              <a:defRPr sz="1500">
                <a:solidFill>
                  <a:schemeClr val="tx1">
                    <a:tint val="75000"/>
                  </a:schemeClr>
                </a:solidFill>
              </a:defRPr>
            </a:lvl1pPr>
          </a:lstStyle>
          <a:p>
            <a:pPr defTabSz="1148029" fontAlgn="auto">
              <a:spcBef>
                <a:spcPts val="0"/>
              </a:spcBef>
              <a:spcAft>
                <a:spcPts val="0"/>
              </a:spcAft>
            </a:pPr>
            <a:fld id="{530820CF-B880-4189-942D-D702A7CBA730}" type="datetimeFigureOut">
              <a:rPr lang="zh-CN" altLang="en-US" smtClean="0">
                <a:solidFill>
                  <a:prstClr val="black">
                    <a:tint val="75000"/>
                  </a:prstClr>
                </a:solidFill>
                <a:latin typeface="Calibri"/>
                <a:ea typeface="宋体"/>
              </a:rPr>
              <a:pPr defTabSz="1148029" fontAlgn="auto">
                <a:spcBef>
                  <a:spcPts val="0"/>
                </a:spcBef>
                <a:spcAft>
                  <a:spcPts val="0"/>
                </a:spcAft>
              </a:pPr>
              <a:t>2021/5/27</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3"/>
          </p:nvPr>
        </p:nvSpPr>
        <p:spPr>
          <a:xfrm>
            <a:off x="4393406" y="6703595"/>
            <a:ext cx="4071938" cy="385072"/>
          </a:xfrm>
          <a:prstGeom prst="rect">
            <a:avLst/>
          </a:prstGeom>
        </p:spPr>
        <p:txBody>
          <a:bodyPr vert="horz" lIns="114803" tIns="57401" rIns="114803" bIns="57401" rtlCol="0" anchor="ctr"/>
          <a:lstStyle>
            <a:lvl1pPr algn="ctr">
              <a:defRPr sz="1500">
                <a:solidFill>
                  <a:schemeClr val="tx1">
                    <a:tint val="75000"/>
                  </a:schemeClr>
                </a:solidFill>
              </a:defRPr>
            </a:lvl1pPr>
          </a:lstStyle>
          <a:p>
            <a:pPr defTabSz="1148029" fontAlgn="auto">
              <a:spcBef>
                <a:spcPts val="0"/>
              </a:spcBef>
              <a:spcAft>
                <a:spcPts val="0"/>
              </a:spcAft>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4"/>
          </p:nvPr>
        </p:nvSpPr>
        <p:spPr>
          <a:xfrm>
            <a:off x="9215438" y="6703595"/>
            <a:ext cx="3000375" cy="385072"/>
          </a:xfrm>
          <a:prstGeom prst="rect">
            <a:avLst/>
          </a:prstGeom>
        </p:spPr>
        <p:txBody>
          <a:bodyPr vert="horz" lIns="114803" tIns="57401" rIns="114803" bIns="57401" rtlCol="0" anchor="ctr"/>
          <a:lstStyle>
            <a:lvl1pPr algn="r">
              <a:defRPr sz="1500">
                <a:solidFill>
                  <a:schemeClr val="tx1">
                    <a:tint val="75000"/>
                  </a:schemeClr>
                </a:solidFill>
              </a:defRPr>
            </a:lvl1pPr>
          </a:lstStyle>
          <a:p>
            <a:pPr defTabSz="1148029" fontAlgn="auto">
              <a:spcBef>
                <a:spcPts val="0"/>
              </a:spcBef>
              <a:spcAft>
                <a:spcPts val="0"/>
              </a:spcAft>
            </a:pPr>
            <a:fld id="{0C913308-F349-4B6D-A68A-DD1791B4A57B}" type="slidenum">
              <a:rPr lang="zh-CN" altLang="en-US" smtClean="0">
                <a:solidFill>
                  <a:prstClr val="black">
                    <a:tint val="75000"/>
                  </a:prstClr>
                </a:solidFill>
                <a:latin typeface="Calibri"/>
                <a:ea typeface="宋体"/>
              </a:rPr>
              <a:pPr defTabSz="1148029" fontAlgn="auto">
                <a:spcBef>
                  <a:spcPts val="0"/>
                </a:spcBef>
                <a:spcAft>
                  <a:spcPts val="0"/>
                </a:spcAft>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7223489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ctr" defTabSz="1148029" rtl="0" eaLnBrk="1" latinLnBrk="0" hangingPunct="1">
        <a:spcBef>
          <a:spcPct val="0"/>
        </a:spcBef>
        <a:buNone/>
        <a:defRPr sz="5500" kern="1200">
          <a:solidFill>
            <a:schemeClr val="tx1"/>
          </a:solidFill>
          <a:latin typeface="+mj-lt"/>
          <a:ea typeface="+mj-ea"/>
          <a:cs typeface="+mj-cs"/>
        </a:defRPr>
      </a:lvl1pPr>
    </p:titleStyle>
    <p:bodyStyle>
      <a:lvl1pPr marL="430511" indent="-430511" algn="l" defTabSz="1148029" rtl="0" eaLnBrk="1" latinLnBrk="0" hangingPunct="1">
        <a:spcBef>
          <a:spcPct val="20000"/>
        </a:spcBef>
        <a:buFont typeface="Arial" pitchFamily="34" charset="0"/>
        <a:buChar char="•"/>
        <a:defRPr sz="4000" kern="1200">
          <a:solidFill>
            <a:schemeClr val="tx1"/>
          </a:solidFill>
          <a:latin typeface="+mn-lt"/>
          <a:ea typeface="+mn-ea"/>
          <a:cs typeface="+mn-cs"/>
        </a:defRPr>
      </a:lvl1pPr>
      <a:lvl2pPr marL="932774" indent="-358759" algn="l" defTabSz="1148029" rtl="0" eaLnBrk="1" latinLnBrk="0" hangingPunct="1">
        <a:spcBef>
          <a:spcPct val="20000"/>
        </a:spcBef>
        <a:buFont typeface="Arial" pitchFamily="34" charset="0"/>
        <a:buChar char="–"/>
        <a:defRPr sz="3500" kern="1200">
          <a:solidFill>
            <a:schemeClr val="tx1"/>
          </a:solidFill>
          <a:latin typeface="+mn-lt"/>
          <a:ea typeface="+mn-ea"/>
          <a:cs typeface="+mn-cs"/>
        </a:defRPr>
      </a:lvl2pPr>
      <a:lvl3pPr marL="1435037" indent="-287007" algn="l" defTabSz="1148029" rtl="0" eaLnBrk="1" latinLnBrk="0" hangingPunct="1">
        <a:spcBef>
          <a:spcPct val="20000"/>
        </a:spcBef>
        <a:buFont typeface="Arial" pitchFamily="34" charset="0"/>
        <a:buChar char="•"/>
        <a:defRPr sz="3000" kern="1200">
          <a:solidFill>
            <a:schemeClr val="tx1"/>
          </a:solidFill>
          <a:latin typeface="+mn-lt"/>
          <a:ea typeface="+mn-ea"/>
          <a:cs typeface="+mn-cs"/>
        </a:defRPr>
      </a:lvl3pPr>
      <a:lvl4pPr marL="2009051" indent="-287007" algn="l" defTabSz="1148029" rtl="0" eaLnBrk="1" latinLnBrk="0" hangingPunct="1">
        <a:spcBef>
          <a:spcPct val="20000"/>
        </a:spcBef>
        <a:buFont typeface="Arial" pitchFamily="34" charset="0"/>
        <a:buChar char="–"/>
        <a:defRPr sz="2500" kern="1200">
          <a:solidFill>
            <a:schemeClr val="tx1"/>
          </a:solidFill>
          <a:latin typeface="+mn-lt"/>
          <a:ea typeface="+mn-ea"/>
          <a:cs typeface="+mn-cs"/>
        </a:defRPr>
      </a:lvl4pPr>
      <a:lvl5pPr marL="2583066" indent="-287007" algn="l" defTabSz="1148029" rtl="0" eaLnBrk="1" latinLnBrk="0" hangingPunct="1">
        <a:spcBef>
          <a:spcPct val="20000"/>
        </a:spcBef>
        <a:buFont typeface="Arial" pitchFamily="34" charset="0"/>
        <a:buChar char="»"/>
        <a:defRPr sz="2500" kern="1200">
          <a:solidFill>
            <a:schemeClr val="tx1"/>
          </a:solidFill>
          <a:latin typeface="+mn-lt"/>
          <a:ea typeface="+mn-ea"/>
          <a:cs typeface="+mn-cs"/>
        </a:defRPr>
      </a:lvl5pPr>
      <a:lvl6pPr marL="3157080" indent="-287007" algn="l" defTabSz="1148029"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31095" indent="-287007" algn="l" defTabSz="1148029"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305110" indent="-287007" algn="l" defTabSz="1148029"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879124" indent="-287007" algn="l" defTabSz="1148029"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zh-CN"/>
      </a:defPPr>
      <a:lvl1pPr marL="0" algn="l" defTabSz="1148029" rtl="0" eaLnBrk="1" latinLnBrk="0" hangingPunct="1">
        <a:defRPr sz="2300" kern="1200">
          <a:solidFill>
            <a:schemeClr val="tx1"/>
          </a:solidFill>
          <a:latin typeface="+mn-lt"/>
          <a:ea typeface="+mn-ea"/>
          <a:cs typeface="+mn-cs"/>
        </a:defRPr>
      </a:lvl1pPr>
      <a:lvl2pPr marL="574015" algn="l" defTabSz="1148029" rtl="0" eaLnBrk="1" latinLnBrk="0" hangingPunct="1">
        <a:defRPr sz="2300" kern="1200">
          <a:solidFill>
            <a:schemeClr val="tx1"/>
          </a:solidFill>
          <a:latin typeface="+mn-lt"/>
          <a:ea typeface="+mn-ea"/>
          <a:cs typeface="+mn-cs"/>
        </a:defRPr>
      </a:lvl2pPr>
      <a:lvl3pPr marL="1148029" algn="l" defTabSz="1148029" rtl="0" eaLnBrk="1" latinLnBrk="0" hangingPunct="1">
        <a:defRPr sz="2300" kern="1200">
          <a:solidFill>
            <a:schemeClr val="tx1"/>
          </a:solidFill>
          <a:latin typeface="+mn-lt"/>
          <a:ea typeface="+mn-ea"/>
          <a:cs typeface="+mn-cs"/>
        </a:defRPr>
      </a:lvl3pPr>
      <a:lvl4pPr marL="1722044" algn="l" defTabSz="1148029" rtl="0" eaLnBrk="1" latinLnBrk="0" hangingPunct="1">
        <a:defRPr sz="2300" kern="1200">
          <a:solidFill>
            <a:schemeClr val="tx1"/>
          </a:solidFill>
          <a:latin typeface="+mn-lt"/>
          <a:ea typeface="+mn-ea"/>
          <a:cs typeface="+mn-cs"/>
        </a:defRPr>
      </a:lvl4pPr>
      <a:lvl5pPr marL="2296058" algn="l" defTabSz="1148029" rtl="0" eaLnBrk="1" latinLnBrk="0" hangingPunct="1">
        <a:defRPr sz="2300" kern="1200">
          <a:solidFill>
            <a:schemeClr val="tx1"/>
          </a:solidFill>
          <a:latin typeface="+mn-lt"/>
          <a:ea typeface="+mn-ea"/>
          <a:cs typeface="+mn-cs"/>
        </a:defRPr>
      </a:lvl5pPr>
      <a:lvl6pPr marL="2870073" algn="l" defTabSz="1148029" rtl="0" eaLnBrk="1" latinLnBrk="0" hangingPunct="1">
        <a:defRPr sz="2300" kern="1200">
          <a:solidFill>
            <a:schemeClr val="tx1"/>
          </a:solidFill>
          <a:latin typeface="+mn-lt"/>
          <a:ea typeface="+mn-ea"/>
          <a:cs typeface="+mn-cs"/>
        </a:defRPr>
      </a:lvl6pPr>
      <a:lvl7pPr marL="3444088" algn="l" defTabSz="1148029" rtl="0" eaLnBrk="1" latinLnBrk="0" hangingPunct="1">
        <a:defRPr sz="2300" kern="1200">
          <a:solidFill>
            <a:schemeClr val="tx1"/>
          </a:solidFill>
          <a:latin typeface="+mn-lt"/>
          <a:ea typeface="+mn-ea"/>
          <a:cs typeface="+mn-cs"/>
        </a:defRPr>
      </a:lvl7pPr>
      <a:lvl8pPr marL="4018102" algn="l" defTabSz="1148029" rtl="0" eaLnBrk="1" latinLnBrk="0" hangingPunct="1">
        <a:defRPr sz="2300" kern="1200">
          <a:solidFill>
            <a:schemeClr val="tx1"/>
          </a:solidFill>
          <a:latin typeface="+mn-lt"/>
          <a:ea typeface="+mn-ea"/>
          <a:cs typeface="+mn-cs"/>
        </a:defRPr>
      </a:lvl8pPr>
      <a:lvl9pPr marL="4592117" algn="l" defTabSz="1148029"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notesSlide" Target="../notesSlides/notesSlide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slideLayout" Target="../slideLayouts/slideLayout1.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1.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n/"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12.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355" y="4585692"/>
            <a:ext cx="12858395" cy="27019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259"/>
          <p:cNvSpPr>
            <a:spLocks noChangeArrowheads="1"/>
          </p:cNvSpPr>
          <p:nvPr/>
        </p:nvSpPr>
        <p:spPr bwMode="auto">
          <a:xfrm>
            <a:off x="3240251" y="1349630"/>
            <a:ext cx="64198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cap="all" dirty="0">
                <a:solidFill>
                  <a:schemeClr val="accent1"/>
                </a:solidFill>
                <a:latin typeface="楷体" panose="02010609060101010101" pitchFamily="49" charset="-122"/>
                <a:ea typeface="楷体" panose="02010609060101010101" pitchFamily="49" charset="-122"/>
                <a:cs typeface="Arial" panose="020B0604020202020204" pitchFamily="34" charset="0"/>
              </a:rPr>
              <a:t>认知网络</a:t>
            </a:r>
          </a:p>
        </p:txBody>
      </p:sp>
      <p:sp>
        <p:nvSpPr>
          <p:cNvPr id="7" name="矩形 259"/>
          <p:cNvSpPr>
            <a:spLocks noChangeArrowheads="1"/>
          </p:cNvSpPr>
          <p:nvPr/>
        </p:nvSpPr>
        <p:spPr bwMode="auto">
          <a:xfrm>
            <a:off x="3354551" y="2281185"/>
            <a:ext cx="6191250" cy="82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50000"/>
              </a:lnSpc>
              <a:buNone/>
            </a:pPr>
            <a:r>
              <a:rPr lang="en-US" altLang="zh-CN" sz="4000" i="1" dirty="0">
                <a:solidFill>
                  <a:schemeClr val="accent1"/>
                </a:solidFill>
                <a:latin typeface="Calibri" panose="020F0502020204030204" pitchFamily="34" charset="0"/>
                <a:ea typeface="楷体" panose="02010609060101010101" pitchFamily="49" charset="-122"/>
                <a:cs typeface="Calibri" panose="020F0502020204030204" pitchFamily="34" charset="0"/>
              </a:rPr>
              <a:t>Cognitive Network</a:t>
            </a:r>
            <a:endParaRPr lang="zh-CN" altLang="en-US" sz="4000" i="1" dirty="0">
              <a:solidFill>
                <a:schemeClr val="accent1"/>
              </a:solidFill>
              <a:latin typeface="Calibri" panose="020F0502020204030204" pitchFamily="34" charset="0"/>
              <a:ea typeface="楷体" panose="02010609060101010101" pitchFamily="49" charset="-122"/>
              <a:cs typeface="Calibri" panose="020F0502020204030204" pitchFamily="34" charset="0"/>
            </a:endParaRPr>
          </a:p>
        </p:txBody>
      </p:sp>
      <p:sp>
        <p:nvSpPr>
          <p:cNvPr id="9" name="矩形 259"/>
          <p:cNvSpPr>
            <a:spLocks noChangeArrowheads="1"/>
          </p:cNvSpPr>
          <p:nvPr/>
        </p:nvSpPr>
        <p:spPr bwMode="auto">
          <a:xfrm>
            <a:off x="3240251" y="5148495"/>
            <a:ext cx="6419850"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400" dirty="0">
                <a:solidFill>
                  <a:schemeClr val="bg1"/>
                </a:solidFill>
                <a:latin typeface="楷体" panose="02010609060101010101" pitchFamily="49" charset="-122"/>
                <a:ea typeface="楷体" panose="02010609060101010101" pitchFamily="49" charset="-122"/>
                <a:cs typeface="Arial" panose="020B0604020202020204" pitchFamily="34" charset="0"/>
              </a:rPr>
              <a:t>汇报人：巫锐</a:t>
            </a:r>
            <a:endParaRPr lang="en-US" altLang="zh-CN" sz="2400" dirty="0">
              <a:solidFill>
                <a:schemeClr val="bg1"/>
              </a:solidFill>
              <a:latin typeface="楷体" panose="02010609060101010101" pitchFamily="49" charset="-122"/>
              <a:ea typeface="楷体" panose="02010609060101010101" pitchFamily="49" charset="-122"/>
              <a:cs typeface="Arial" panose="020B0604020202020204" pitchFamily="34" charset="0"/>
            </a:endParaRPr>
          </a:p>
          <a:p>
            <a:pPr algn="ctr">
              <a:buNone/>
            </a:pPr>
            <a:r>
              <a:rPr lang="zh-CN" altLang="en-US" sz="2400" dirty="0">
                <a:solidFill>
                  <a:schemeClr val="bg1"/>
                </a:solidFill>
                <a:latin typeface="楷体" panose="02010609060101010101" pitchFamily="49" charset="-122"/>
                <a:ea typeface="楷体" panose="02010609060101010101" pitchFamily="49" charset="-122"/>
                <a:cs typeface="Arial" panose="020B0604020202020204" pitchFamily="34" charset="0"/>
              </a:rPr>
              <a:t>组员：郭雨轩 邓经纬</a:t>
            </a:r>
          </a:p>
        </p:txBody>
      </p:sp>
      <p:sp>
        <p:nvSpPr>
          <p:cNvPr id="2" name="矩形 1"/>
          <p:cNvSpPr/>
          <p:nvPr/>
        </p:nvSpPr>
        <p:spPr>
          <a:xfrm>
            <a:off x="2593635" y="1004719"/>
            <a:ext cx="7671481" cy="285489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schemeClr>
              </a:solidFill>
            </a:endParaRPr>
          </a:p>
        </p:txBody>
      </p:sp>
    </p:spTree>
    <p:extLst>
      <p:ext uri="{BB962C8B-B14F-4D97-AF65-F5344CB8AC3E}">
        <p14:creationId xmlns:p14="http://schemas.microsoft.com/office/powerpoint/2010/main" val="2643136536"/>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6"/>
                                        </p:tgtEl>
                                        <p:attrNameLst>
                                          <p:attrName>ppt_y</p:attrName>
                                        </p:attrNameLst>
                                      </p:cBhvr>
                                      <p:tavLst>
                                        <p:tav tm="0">
                                          <p:val>
                                            <p:strVal val="#ppt_y"/>
                                          </p:val>
                                        </p:tav>
                                        <p:tav tm="100000">
                                          <p:val>
                                            <p:strVal val="#ppt_y"/>
                                          </p:val>
                                        </p:tav>
                                      </p:tavLst>
                                    </p:anim>
                                    <p:anim calcmode="lin" valueType="num">
                                      <p:cBhvr>
                                        <p:cTn id="13"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6"/>
                                        </p:tgtEl>
                                      </p:cBhvr>
                                    </p:animEffect>
                                  </p:childTnLst>
                                </p:cTn>
                              </p:par>
                            </p:childTnLst>
                          </p:cTn>
                        </p:par>
                        <p:par>
                          <p:cTn id="16" fill="hold">
                            <p:stCondLst>
                              <p:cond delay="2650"/>
                            </p:stCondLst>
                            <p:childTnLst>
                              <p:par>
                                <p:cTn id="17" presetID="26" presetClass="emph" presetSubtype="0" fill="hold" grpId="1" nodeType="afterEffect">
                                  <p:stCondLst>
                                    <p:cond delay="0"/>
                                  </p:stCondLst>
                                  <p:iterate type="lt">
                                    <p:tmPct val="0"/>
                                  </p:iterate>
                                  <p:childTnLst>
                                    <p:animEffect transition="out" filter="fade">
                                      <p:cBhvr>
                                        <p:cTn id="18" dur="500" tmFilter="0, 0; .2, .5; .8, .5; 1, 0"/>
                                        <p:tgtEl>
                                          <p:spTgt spid="6"/>
                                        </p:tgtEl>
                                      </p:cBhvr>
                                    </p:animEffect>
                                    <p:animScale>
                                      <p:cBhvr>
                                        <p:cTn id="19" dur="250" autoRev="1" fill="hold"/>
                                        <p:tgtEl>
                                          <p:spTgt spid="6"/>
                                        </p:tgtEl>
                                      </p:cBhvr>
                                      <p:by x="105000" y="105000"/>
                                    </p:animScale>
                                  </p:childTnLst>
                                </p:cTn>
                              </p:par>
                            </p:childTnLst>
                          </p:cTn>
                        </p:par>
                        <p:par>
                          <p:cTn id="20" fill="hold">
                            <p:stCondLst>
                              <p:cond delay="315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7"/>
                                        </p:tgtEl>
                                        <p:attrNameLst>
                                          <p:attrName>ppt_y</p:attrName>
                                        </p:attrNameLst>
                                      </p:cBhvr>
                                      <p:tavLst>
                                        <p:tav tm="0">
                                          <p:val>
                                            <p:strVal val="#ppt_y"/>
                                          </p:val>
                                        </p:tav>
                                        <p:tav tm="100000">
                                          <p:val>
                                            <p:strVal val="#ppt_y"/>
                                          </p:val>
                                        </p:tav>
                                      </p:tavLst>
                                    </p:anim>
                                    <p:anim calcmode="lin" valueType="num">
                                      <p:cBhvr>
                                        <p:cTn id="25"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7"/>
                                        </p:tgtEl>
                                      </p:cBhvr>
                                    </p:animEffect>
                                  </p:childTnLst>
                                </p:cTn>
                              </p:par>
                            </p:childTnLst>
                          </p:cTn>
                        </p:par>
                        <p:par>
                          <p:cTn id="28" fill="hold">
                            <p:stCondLst>
                              <p:cond delay="4400"/>
                            </p:stCondLst>
                            <p:childTnLst>
                              <p:par>
                                <p:cTn id="29" presetID="26" presetClass="emph" presetSubtype="0" fill="hold" grpId="1" nodeType="afterEffect">
                                  <p:stCondLst>
                                    <p:cond delay="0"/>
                                  </p:stCondLst>
                                  <p:iterate type="lt">
                                    <p:tmPct val="0"/>
                                  </p:iterate>
                                  <p:childTnLst>
                                    <p:animEffect transition="out" filter="fade">
                                      <p:cBhvr>
                                        <p:cTn id="30" dur="500" tmFilter="0, 0; .2, .5; .8, .5; 1, 0"/>
                                        <p:tgtEl>
                                          <p:spTgt spid="7"/>
                                        </p:tgtEl>
                                      </p:cBhvr>
                                    </p:animEffect>
                                    <p:animScale>
                                      <p:cBhvr>
                                        <p:cTn id="31" dur="250" autoRev="1" fill="hold"/>
                                        <p:tgtEl>
                                          <p:spTgt spid="7"/>
                                        </p:tgtEl>
                                      </p:cBhvr>
                                      <p:by x="105000" y="105000"/>
                                    </p:animScale>
                                  </p:childTnLst>
                                </p:cTn>
                              </p:par>
                            </p:childTnLst>
                          </p:cTn>
                        </p:par>
                        <p:par>
                          <p:cTn id="32" fill="hold">
                            <p:stCondLst>
                              <p:cond delay="490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9"/>
                                        </p:tgtEl>
                                        <p:attrNameLst>
                                          <p:attrName>ppt_y</p:attrName>
                                        </p:attrNameLst>
                                      </p:cBhvr>
                                      <p:tavLst>
                                        <p:tav tm="0">
                                          <p:val>
                                            <p:strVal val="#ppt_y"/>
                                          </p:val>
                                        </p:tav>
                                        <p:tav tm="100000">
                                          <p:val>
                                            <p:strVal val="#ppt_y"/>
                                          </p:val>
                                        </p:tav>
                                      </p:tavLst>
                                    </p:anim>
                                    <p:anim calcmode="lin" valueType="num">
                                      <p:cBhvr>
                                        <p:cTn id="37"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9"/>
                                        </p:tgtEl>
                                      </p:cBhvr>
                                    </p:animEffect>
                                  </p:childTnLst>
                                </p:cTn>
                              </p:par>
                            </p:childTnLst>
                          </p:cTn>
                        </p:par>
                        <p:par>
                          <p:cTn id="40" fill="hold">
                            <p:stCondLst>
                              <p:cond delay="6100"/>
                            </p:stCondLst>
                            <p:childTnLst>
                              <p:par>
                                <p:cTn id="41" presetID="26" presetClass="emph" presetSubtype="0" fill="hold" grpId="1" nodeType="afterEffect">
                                  <p:stCondLst>
                                    <p:cond delay="0"/>
                                  </p:stCondLst>
                                  <p:iterate type="lt">
                                    <p:tmPct val="0"/>
                                  </p:iterate>
                                  <p:childTnLst>
                                    <p:animEffect transition="out" filter="fade">
                                      <p:cBhvr>
                                        <p:cTn id="42" dur="500" tmFilter="0, 0; .2, .5; .8, .5; 1, 0"/>
                                        <p:tgtEl>
                                          <p:spTgt spid="9"/>
                                        </p:tgtEl>
                                      </p:cBhvr>
                                    </p:animEffect>
                                    <p:animScale>
                                      <p:cBhvr>
                                        <p:cTn id="43"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9" grpId="0"/>
      <p:bldP spid="9" grpId="1"/>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53" y="228284"/>
            <a:ext cx="236333" cy="6538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21" name="文本框 20">
            <a:extLst>
              <a:ext uri="{FF2B5EF4-FFF2-40B4-BE49-F238E27FC236}">
                <a16:creationId xmlns:a16="http://schemas.microsoft.com/office/drawing/2014/main" id="{397AD4C0-F057-4B39-B4F4-61FC64104DC5}"/>
              </a:ext>
            </a:extLst>
          </p:cNvPr>
          <p:cNvSpPr txBox="1"/>
          <p:nvPr/>
        </p:nvSpPr>
        <p:spPr>
          <a:xfrm>
            <a:off x="392023" y="266575"/>
            <a:ext cx="6829440" cy="686726"/>
          </a:xfrm>
          <a:prstGeom prst="rect">
            <a:avLst/>
          </a:prstGeom>
          <a:noFill/>
        </p:spPr>
        <p:txBody>
          <a:bodyPr wrap="square" lIns="0" tIns="0" rIns="0" bIns="0" rtlCol="0">
            <a:spAutoFit/>
          </a:bodyPr>
          <a:lstStyle/>
          <a:p>
            <a:pPr lvl="0">
              <a:lnSpc>
                <a:spcPct val="130000"/>
              </a:lnSpc>
            </a:pPr>
            <a:r>
              <a:rPr lang="zh-CN" altLang="en-US" sz="4000" b="1" dirty="0">
                <a:solidFill>
                  <a:schemeClr val="bg1">
                    <a:lumMod val="65000"/>
                  </a:schemeClr>
                </a:solidFill>
                <a:latin typeface="楷体" panose="02010609060101010101" pitchFamily="49" charset="-122"/>
                <a:ea typeface="楷体" panose="02010609060101010101" pitchFamily="49" charset="-122"/>
                <a:cs typeface="+mn-ea"/>
                <a:sym typeface="+mn-lt"/>
              </a:rPr>
              <a:t>二、</a:t>
            </a:r>
            <a:r>
              <a:rPr lang="zh-CN" altLang="en-US" sz="40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认知网络的结构</a:t>
            </a:r>
            <a:endParaRPr lang="zh-CN" altLang="en-US" sz="4000" b="1" dirty="0">
              <a:solidFill>
                <a:schemeClr val="bg1">
                  <a:lumMod val="65000"/>
                </a:schemeClr>
              </a:solidFill>
              <a:latin typeface="楷体" panose="02010609060101010101" pitchFamily="49" charset="-122"/>
              <a:ea typeface="楷体" panose="02010609060101010101" pitchFamily="49" charset="-122"/>
              <a:cs typeface="+mn-ea"/>
              <a:sym typeface="+mn-lt"/>
            </a:endParaRPr>
          </a:p>
        </p:txBody>
      </p:sp>
      <p:pic>
        <p:nvPicPr>
          <p:cNvPr id="5" name="图片 4">
            <a:extLst>
              <a:ext uri="{FF2B5EF4-FFF2-40B4-BE49-F238E27FC236}">
                <a16:creationId xmlns:a16="http://schemas.microsoft.com/office/drawing/2014/main" id="{77537B10-DAD8-41D4-B378-54F3533B1795}"/>
              </a:ext>
            </a:extLst>
          </p:cNvPr>
          <p:cNvPicPr/>
          <p:nvPr/>
        </p:nvPicPr>
        <p:blipFill>
          <a:blip r:embed="rId3"/>
          <a:stretch>
            <a:fillRect/>
          </a:stretch>
        </p:blipFill>
        <p:spPr>
          <a:xfrm>
            <a:off x="-555401" y="1096045"/>
            <a:ext cx="13551149" cy="1584176"/>
          </a:xfrm>
          <a:prstGeom prst="rect">
            <a:avLst/>
          </a:prstGeom>
        </p:spPr>
      </p:pic>
      <p:pic>
        <p:nvPicPr>
          <p:cNvPr id="6" name="Picture 6" descr="https://ss0.baidu.com/94o3dSag_xI4khGko9WTAnF6hhy/baike/w%3D150/sign=917c9482277f9e2f7035190d2f31e962/0df3d7ca7bcb0a46c2e8ad5d6b63f6246a60af8f.jpg">
            <a:extLst>
              <a:ext uri="{FF2B5EF4-FFF2-40B4-BE49-F238E27FC236}">
                <a16:creationId xmlns:a16="http://schemas.microsoft.com/office/drawing/2014/main" id="{341483D5-C026-4E02-A779-8960284DAD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53711" y="2322222"/>
            <a:ext cx="2823048" cy="446041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CCFB9F7F-C54F-4348-91F4-56452F54BEFC}"/>
              </a:ext>
            </a:extLst>
          </p:cNvPr>
          <p:cNvSpPr txBox="1"/>
          <p:nvPr/>
        </p:nvSpPr>
        <p:spPr>
          <a:xfrm>
            <a:off x="394244" y="3184277"/>
            <a:ext cx="8498132" cy="2677656"/>
          </a:xfrm>
          <a:prstGeom prst="rect">
            <a:avLst/>
          </a:prstGeom>
          <a:noFill/>
        </p:spPr>
        <p:txBody>
          <a:bodyPr wrap="square">
            <a:spAutoFit/>
          </a:bodyPr>
          <a:lstStyle/>
          <a:p>
            <a:pPr algn="just"/>
            <a:r>
              <a:rPr lang="en-US" altLang="zh-CN" sz="28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This paper proposes an approach to network design based on tools from AI and cognitive systems. Specifically, we propose a construct, a distributed cognitive system that permeates the network, that we call the </a:t>
            </a:r>
            <a:r>
              <a:rPr lang="en-US" altLang="zh-CN" sz="2800"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knowledge plane</a:t>
            </a:r>
            <a:r>
              <a:rPr lang="en-US" altLang="zh-CN" sz="28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p>
          <a:p>
            <a:pPr algn="just"/>
            <a:endParaRPr lang="en-US" altLang="zh-CN" sz="2800" i="1"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algn="just"/>
            <a:r>
              <a:rPr lang="en-US" altLang="zh-CN" sz="2800" i="1"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from: A Knowledge Plane for the Internet </a:t>
            </a:r>
          </a:p>
        </p:txBody>
      </p:sp>
    </p:spTree>
    <p:extLst>
      <p:ext uri="{BB962C8B-B14F-4D97-AF65-F5344CB8AC3E}">
        <p14:creationId xmlns:p14="http://schemas.microsoft.com/office/powerpoint/2010/main" val="2400193419"/>
      </p:ext>
    </p:extLst>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a:spLocks noChangeArrowheads="1"/>
          </p:cNvSpPr>
          <p:nvPr/>
        </p:nvSpPr>
        <p:spPr bwMode="auto">
          <a:xfrm>
            <a:off x="1564714" y="1535366"/>
            <a:ext cx="11713308" cy="112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nchor="ctr">
            <a:spAutoFit/>
          </a:bodyPr>
          <a:lstStyle/>
          <a:p>
            <a:pPr lvl="0">
              <a:lnSpc>
                <a:spcPct val="130000"/>
              </a:lnSpc>
            </a:pPr>
            <a:r>
              <a:rPr lang="zh-CN" altLang="en-US" sz="60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认知网络的发展</a:t>
            </a:r>
          </a:p>
        </p:txBody>
      </p:sp>
      <p:sp>
        <p:nvSpPr>
          <p:cNvPr id="5125" name="直接连接符 11"/>
          <p:cNvSpPr>
            <a:spLocks noChangeShapeType="1"/>
          </p:cNvSpPr>
          <p:nvPr/>
        </p:nvSpPr>
        <p:spPr bwMode="auto">
          <a:xfrm>
            <a:off x="1564714" y="2943331"/>
            <a:ext cx="5504850" cy="1675"/>
          </a:xfrm>
          <a:prstGeom prst="line">
            <a:avLst/>
          </a:prstGeom>
          <a:noFill/>
          <a:ln w="6350" cap="flat" cmpd="sng">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sz="2002" dirty="0">
              <a:solidFill>
                <a:schemeClr val="accent1"/>
              </a:solidFill>
              <a:latin typeface="Arial" panose="020B0604020202020204" pitchFamily="34" charset="0"/>
              <a:ea typeface="楷体" panose="02010609060101010101" pitchFamily="49" charset="-122"/>
              <a:sym typeface="Arial" panose="020B0604020202020204" pitchFamily="34" charset="0"/>
            </a:endParaRPr>
          </a:p>
        </p:txBody>
      </p:sp>
      <p:sp>
        <p:nvSpPr>
          <p:cNvPr id="7" name="Text Box 3"/>
          <p:cNvSpPr>
            <a:spLocks noChangeArrowheads="1"/>
          </p:cNvSpPr>
          <p:nvPr/>
        </p:nvSpPr>
        <p:spPr bwMode="auto">
          <a:xfrm>
            <a:off x="8557026" y="1384077"/>
            <a:ext cx="3453189" cy="37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nchor="ctr">
            <a:spAutoFit/>
          </a:bodyPr>
          <a:lstStyle/>
          <a:p>
            <a:r>
              <a:rPr lang="en-US" sz="23900" dirty="0">
                <a:solidFill>
                  <a:schemeClr val="accent2"/>
                </a:solidFill>
                <a:latin typeface="Impact" panose="020B0806030902050204" pitchFamily="34" charset="0"/>
                <a:ea typeface="楷体" panose="02010609060101010101" pitchFamily="49" charset="-122"/>
                <a:sym typeface="Arial" panose="020B0604020202020204" pitchFamily="34" charset="0"/>
              </a:rPr>
              <a:t>03</a:t>
            </a:r>
            <a:endParaRPr lang="zh-CN" altLang="en-US" sz="23900" b="1" dirty="0">
              <a:solidFill>
                <a:schemeClr val="accent2"/>
              </a:solidFill>
              <a:latin typeface="Impact" panose="020B0806030902050204" pitchFamily="34" charset="0"/>
              <a:ea typeface="楷体" panose="02010609060101010101" pitchFamily="49" charset="-122"/>
              <a:sym typeface="Arial" panose="020B0604020202020204" pitchFamily="34" charset="0"/>
            </a:endParaRPr>
          </a:p>
        </p:txBody>
      </p:sp>
      <p:sp>
        <p:nvSpPr>
          <p:cNvPr id="8" name="Freeform 6"/>
          <p:cNvSpPr>
            <a:spLocks/>
          </p:cNvSpPr>
          <p:nvPr/>
        </p:nvSpPr>
        <p:spPr bwMode="auto">
          <a:xfrm>
            <a:off x="0" y="4091804"/>
            <a:ext cx="5265494" cy="3140846"/>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dirty="0">
              <a:latin typeface="Arial" panose="020B0604020202020204" pitchFamily="34" charset="0"/>
              <a:ea typeface="楷体" panose="02010609060101010101" pitchFamily="49" charset="-122"/>
              <a:sym typeface="Arial" panose="020B0604020202020204" pitchFamily="34" charset="0"/>
            </a:endParaRPr>
          </a:p>
        </p:txBody>
      </p:sp>
      <p:sp>
        <p:nvSpPr>
          <p:cNvPr id="9" name="Freeform 7"/>
          <p:cNvSpPr>
            <a:spLocks/>
          </p:cNvSpPr>
          <p:nvPr/>
        </p:nvSpPr>
        <p:spPr bwMode="auto">
          <a:xfrm>
            <a:off x="2984828" y="4640949"/>
            <a:ext cx="9873922" cy="2591700"/>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1">
              <a:lumMod val="50000"/>
            </a:schemeClr>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dirty="0">
              <a:latin typeface="Arial" panose="020B0604020202020204" pitchFamily="34" charset="0"/>
              <a:ea typeface="楷体" panose="02010609060101010101" pitchFamily="49" charset="-122"/>
              <a:sym typeface="Arial" panose="020B0604020202020204" pitchFamily="34" charset="0"/>
            </a:endParaRPr>
          </a:p>
        </p:txBody>
      </p:sp>
    </p:spTree>
    <p:extLst>
      <p:ext uri="{BB962C8B-B14F-4D97-AF65-F5344CB8AC3E}">
        <p14:creationId xmlns:p14="http://schemas.microsoft.com/office/powerpoint/2010/main" val="3384658651"/>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56" presetClass="entr" presetSubtype="0" fill="hold" grpId="0" nodeType="clickEffect">
                                  <p:stCondLst>
                                    <p:cond delay="0"/>
                                  </p:stCondLst>
                                  <p:iterate type="lt">
                                    <p:tmPct val="10000"/>
                                  </p:iterate>
                                  <p:childTnLst>
                                    <p:set>
                                      <p:cBhvr>
                                        <p:cTn id="23" dur="1" fill="hold">
                                          <p:stCondLst>
                                            <p:cond delay="0"/>
                                          </p:stCondLst>
                                        </p:cTn>
                                        <p:tgtEl>
                                          <p:spTgt spid="5123"/>
                                        </p:tgtEl>
                                        <p:attrNameLst>
                                          <p:attrName>style.visibility</p:attrName>
                                        </p:attrNameLst>
                                      </p:cBhvr>
                                      <p:to>
                                        <p:strVal val="visible"/>
                                      </p:to>
                                    </p:set>
                                    <p:anim by="(-#ppt_w*2)" calcmode="lin" valueType="num">
                                      <p:cBhvr rctx="PPT">
                                        <p:cTn id="24" dur="500" autoRev="1" fill="hold">
                                          <p:stCondLst>
                                            <p:cond delay="0"/>
                                          </p:stCondLst>
                                        </p:cTn>
                                        <p:tgtEl>
                                          <p:spTgt spid="5123"/>
                                        </p:tgtEl>
                                        <p:attrNameLst>
                                          <p:attrName>ppt_w</p:attrName>
                                        </p:attrNameLst>
                                      </p:cBhvr>
                                    </p:anim>
                                    <p:anim by="(#ppt_w*0.50)" calcmode="lin" valueType="num">
                                      <p:cBhvr>
                                        <p:cTn id="25" dur="500" decel="50000" autoRev="1" fill="hold">
                                          <p:stCondLst>
                                            <p:cond delay="0"/>
                                          </p:stCondLst>
                                        </p:cTn>
                                        <p:tgtEl>
                                          <p:spTgt spid="5123"/>
                                        </p:tgtEl>
                                        <p:attrNameLst>
                                          <p:attrName>ppt_x</p:attrName>
                                        </p:attrNameLst>
                                      </p:cBhvr>
                                    </p:anim>
                                    <p:anim from="(-#ppt_h/2)" to="(#ppt_y)" calcmode="lin" valueType="num">
                                      <p:cBhvr>
                                        <p:cTn id="26" dur="1000" fill="hold">
                                          <p:stCondLst>
                                            <p:cond delay="0"/>
                                          </p:stCondLst>
                                        </p:cTn>
                                        <p:tgtEl>
                                          <p:spTgt spid="5123"/>
                                        </p:tgtEl>
                                        <p:attrNameLst>
                                          <p:attrName>ppt_y</p:attrName>
                                        </p:attrNameLst>
                                      </p:cBhvr>
                                    </p:anim>
                                    <p:animRot by="21600000">
                                      <p:cBhvr>
                                        <p:cTn id="27" dur="1000" fill="hold">
                                          <p:stCondLst>
                                            <p:cond delay="0"/>
                                          </p:stCondLst>
                                        </p:cTn>
                                        <p:tgtEl>
                                          <p:spTgt spid="5123"/>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5125"/>
                                        </p:tgtEl>
                                        <p:attrNameLst>
                                          <p:attrName>style.visibility</p:attrName>
                                        </p:attrNameLst>
                                      </p:cBhvr>
                                      <p:to>
                                        <p:strVal val="visible"/>
                                      </p:to>
                                    </p:set>
                                    <p:anim calcmode="lin" valueType="num">
                                      <p:cBhvr additive="base">
                                        <p:cTn id="32" dur="500" fill="hold"/>
                                        <p:tgtEl>
                                          <p:spTgt spid="5125"/>
                                        </p:tgtEl>
                                        <p:attrNameLst>
                                          <p:attrName>ppt_x</p:attrName>
                                        </p:attrNameLst>
                                      </p:cBhvr>
                                      <p:tavLst>
                                        <p:tav tm="0">
                                          <p:val>
                                            <p:strVal val="0-#ppt_w/2"/>
                                          </p:val>
                                        </p:tav>
                                        <p:tav tm="100000">
                                          <p:val>
                                            <p:strVal val="#ppt_x"/>
                                          </p:val>
                                        </p:tav>
                                      </p:tavLst>
                                    </p:anim>
                                    <p:anim calcmode="lin" valueType="num">
                                      <p:cBhvr additive="base">
                                        <p:cTn id="33" dur="500" fill="hold"/>
                                        <p:tgtEl>
                                          <p:spTgt spid="51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5" grpId="0" animBg="1"/>
      <p:bldP spid="7" grpId="0"/>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FOCALE Cognitive Model">
            <a:extLst>
              <a:ext uri="{FF2B5EF4-FFF2-40B4-BE49-F238E27FC236}">
                <a16:creationId xmlns:a16="http://schemas.microsoft.com/office/drawing/2014/main" id="{A6936560-F699-4D3A-BC9F-BC89143578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031" y="609938"/>
            <a:ext cx="8505942" cy="6083950"/>
          </a:xfrm>
          <a:prstGeom prst="rect">
            <a:avLst/>
          </a:prstGeom>
          <a:noFill/>
          <a:extLst>
            <a:ext uri="{909E8E84-426E-40DD-AFC4-6F175D3DCCD1}">
              <a14:hiddenFill xmlns:a14="http://schemas.microsoft.com/office/drawing/2010/main">
                <a:solidFill>
                  <a:srgbClr val="FFFFFF"/>
                </a:solidFill>
              </a14:hiddenFill>
            </a:ext>
          </a:extLst>
        </p:spPr>
      </p:pic>
      <p:sp>
        <p:nvSpPr>
          <p:cNvPr id="17" name="矩形 16"/>
          <p:cNvSpPr/>
          <p:nvPr/>
        </p:nvSpPr>
        <p:spPr>
          <a:xfrm>
            <a:off x="353" y="228284"/>
            <a:ext cx="236333" cy="6538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21" name="文本框 20">
            <a:extLst>
              <a:ext uri="{FF2B5EF4-FFF2-40B4-BE49-F238E27FC236}">
                <a16:creationId xmlns:a16="http://schemas.microsoft.com/office/drawing/2014/main" id="{397AD4C0-F057-4B39-B4F4-61FC64104DC5}"/>
              </a:ext>
            </a:extLst>
          </p:cNvPr>
          <p:cNvSpPr txBox="1"/>
          <p:nvPr/>
        </p:nvSpPr>
        <p:spPr>
          <a:xfrm>
            <a:off x="392023" y="266575"/>
            <a:ext cx="6829440" cy="686726"/>
          </a:xfrm>
          <a:prstGeom prst="rect">
            <a:avLst/>
          </a:prstGeom>
          <a:noFill/>
        </p:spPr>
        <p:txBody>
          <a:bodyPr wrap="square" lIns="0" tIns="0" rIns="0" bIns="0" rtlCol="0">
            <a:spAutoFit/>
          </a:bodyPr>
          <a:lstStyle/>
          <a:p>
            <a:pPr lvl="0">
              <a:lnSpc>
                <a:spcPct val="130000"/>
              </a:lnSpc>
            </a:pPr>
            <a:r>
              <a:rPr lang="zh-CN" altLang="en-US" sz="4000" b="1" dirty="0">
                <a:solidFill>
                  <a:schemeClr val="bg1">
                    <a:lumMod val="65000"/>
                  </a:schemeClr>
                </a:solidFill>
                <a:latin typeface="楷体" panose="02010609060101010101" pitchFamily="49" charset="-122"/>
                <a:ea typeface="楷体" panose="02010609060101010101" pitchFamily="49" charset="-122"/>
                <a:cs typeface="+mn-ea"/>
                <a:sym typeface="+mn-lt"/>
              </a:rPr>
              <a:t>二、</a:t>
            </a:r>
            <a:r>
              <a:rPr lang="zh-CN" altLang="en-US" sz="40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认知网络的发展</a:t>
            </a:r>
            <a:endParaRPr lang="zh-CN" altLang="en-US" sz="4000" b="1" dirty="0">
              <a:solidFill>
                <a:schemeClr val="bg1">
                  <a:lumMod val="65000"/>
                </a:schemeClr>
              </a:solidFill>
              <a:latin typeface="楷体" panose="02010609060101010101" pitchFamily="49" charset="-122"/>
              <a:ea typeface="楷体" panose="02010609060101010101" pitchFamily="49" charset="-122"/>
              <a:cs typeface="+mn-ea"/>
              <a:sym typeface="+mn-lt"/>
            </a:endParaRPr>
          </a:p>
        </p:txBody>
      </p:sp>
      <p:sp>
        <p:nvSpPr>
          <p:cNvPr id="6" name="文本框 5">
            <a:extLst>
              <a:ext uri="{FF2B5EF4-FFF2-40B4-BE49-F238E27FC236}">
                <a16:creationId xmlns:a16="http://schemas.microsoft.com/office/drawing/2014/main" id="{B3F1C671-D686-4603-AFC8-CC3161F4851E}"/>
              </a:ext>
            </a:extLst>
          </p:cNvPr>
          <p:cNvSpPr txBox="1"/>
          <p:nvPr/>
        </p:nvSpPr>
        <p:spPr>
          <a:xfrm>
            <a:off x="1110256" y="1568851"/>
            <a:ext cx="8498132" cy="584775"/>
          </a:xfrm>
          <a:prstGeom prst="rect">
            <a:avLst/>
          </a:prstGeom>
          <a:noFill/>
        </p:spPr>
        <p:txBody>
          <a:bodyPr wrap="square">
            <a:spAutoFit/>
          </a:bodyPr>
          <a:lstStyle/>
          <a:p>
            <a:pPr algn="just"/>
            <a:r>
              <a:rPr lang="en-US" altLang="zh-CN" sz="3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FOCALE</a:t>
            </a:r>
            <a:r>
              <a:rPr lang="zh-CN" altLang="en-US" sz="3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认知模型</a:t>
            </a:r>
            <a:endParaRPr lang="en-US" altLang="zh-CN" sz="3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333929722"/>
      </p:ext>
    </p:extLst>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7B3A0F2-F70E-443B-BBB5-A3B0460A45A4}"/>
              </a:ext>
            </a:extLst>
          </p:cNvPr>
          <p:cNvPicPr>
            <a:picLocks noChangeAspect="1"/>
          </p:cNvPicPr>
          <p:nvPr/>
        </p:nvPicPr>
        <p:blipFill>
          <a:blip r:embed="rId3"/>
          <a:stretch>
            <a:fillRect/>
          </a:stretch>
        </p:blipFill>
        <p:spPr>
          <a:xfrm>
            <a:off x="757237" y="1096045"/>
            <a:ext cx="11344275" cy="4791075"/>
          </a:xfrm>
          <a:prstGeom prst="rect">
            <a:avLst/>
          </a:prstGeom>
        </p:spPr>
      </p:pic>
      <p:sp>
        <p:nvSpPr>
          <p:cNvPr id="17" name="矩形 16"/>
          <p:cNvSpPr/>
          <p:nvPr/>
        </p:nvSpPr>
        <p:spPr>
          <a:xfrm>
            <a:off x="353" y="228284"/>
            <a:ext cx="236333" cy="6538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21" name="文本框 20">
            <a:extLst>
              <a:ext uri="{FF2B5EF4-FFF2-40B4-BE49-F238E27FC236}">
                <a16:creationId xmlns:a16="http://schemas.microsoft.com/office/drawing/2014/main" id="{397AD4C0-F057-4B39-B4F4-61FC64104DC5}"/>
              </a:ext>
            </a:extLst>
          </p:cNvPr>
          <p:cNvSpPr txBox="1"/>
          <p:nvPr/>
        </p:nvSpPr>
        <p:spPr>
          <a:xfrm>
            <a:off x="392023" y="266575"/>
            <a:ext cx="6829440" cy="686726"/>
          </a:xfrm>
          <a:prstGeom prst="rect">
            <a:avLst/>
          </a:prstGeom>
          <a:noFill/>
        </p:spPr>
        <p:txBody>
          <a:bodyPr wrap="square" lIns="0" tIns="0" rIns="0" bIns="0" rtlCol="0">
            <a:spAutoFit/>
          </a:bodyPr>
          <a:lstStyle/>
          <a:p>
            <a:pPr lvl="0">
              <a:lnSpc>
                <a:spcPct val="130000"/>
              </a:lnSpc>
            </a:pPr>
            <a:r>
              <a:rPr lang="zh-CN" altLang="en-US" sz="4000" b="1" dirty="0">
                <a:solidFill>
                  <a:schemeClr val="bg1">
                    <a:lumMod val="65000"/>
                  </a:schemeClr>
                </a:solidFill>
                <a:latin typeface="楷体" panose="02010609060101010101" pitchFamily="49" charset="-122"/>
                <a:ea typeface="楷体" panose="02010609060101010101" pitchFamily="49" charset="-122"/>
                <a:cs typeface="+mn-ea"/>
                <a:sym typeface="+mn-lt"/>
              </a:rPr>
              <a:t>二、</a:t>
            </a:r>
            <a:r>
              <a:rPr lang="zh-CN" altLang="en-US" sz="40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认知网络的发展</a:t>
            </a:r>
            <a:endParaRPr lang="zh-CN" altLang="en-US" sz="4000" b="1" dirty="0">
              <a:solidFill>
                <a:schemeClr val="bg1">
                  <a:lumMod val="65000"/>
                </a:schemeClr>
              </a:solidFill>
              <a:latin typeface="楷体" panose="02010609060101010101" pitchFamily="49" charset="-122"/>
              <a:ea typeface="楷体" panose="02010609060101010101" pitchFamily="49" charset="-122"/>
              <a:cs typeface="+mn-ea"/>
              <a:sym typeface="+mn-lt"/>
            </a:endParaRPr>
          </a:p>
        </p:txBody>
      </p:sp>
      <p:sp>
        <p:nvSpPr>
          <p:cNvPr id="6" name="文本框 5">
            <a:extLst>
              <a:ext uri="{FF2B5EF4-FFF2-40B4-BE49-F238E27FC236}">
                <a16:creationId xmlns:a16="http://schemas.microsoft.com/office/drawing/2014/main" id="{B3F1C671-D686-4603-AFC8-CC3161F4851E}"/>
              </a:ext>
            </a:extLst>
          </p:cNvPr>
          <p:cNvSpPr txBox="1"/>
          <p:nvPr/>
        </p:nvSpPr>
        <p:spPr>
          <a:xfrm>
            <a:off x="677928" y="5704557"/>
            <a:ext cx="11502891" cy="1077218"/>
          </a:xfrm>
          <a:prstGeom prst="rect">
            <a:avLst/>
          </a:prstGeom>
          <a:noFill/>
        </p:spPr>
        <p:txBody>
          <a:bodyPr wrap="square">
            <a:spAutoFit/>
          </a:bodyPr>
          <a:lstStyle/>
          <a:p>
            <a:pPr algn="just"/>
            <a:r>
              <a:rPr lang="en-US" altLang="zh-CN" sz="3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self-net</a:t>
            </a:r>
            <a:r>
              <a:rPr lang="zh-CN" altLang="en-US" sz="3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认知模型</a:t>
            </a:r>
            <a:r>
              <a:rPr lang="en-US" altLang="zh-CN" sz="3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p>
          <a:p>
            <a:pPr algn="just"/>
            <a:r>
              <a:rPr lang="en-US" altLang="zh-CN" sz="3200" i="1" dirty="0"/>
              <a:t>An approach for designing cognitive self-managed Future Internet</a:t>
            </a:r>
            <a:r>
              <a:rPr lang="en-US" altLang="zh-CN" sz="3200" i="1"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p>
        </p:txBody>
      </p:sp>
    </p:spTree>
    <p:extLst>
      <p:ext uri="{BB962C8B-B14F-4D97-AF65-F5344CB8AC3E}">
        <p14:creationId xmlns:p14="http://schemas.microsoft.com/office/powerpoint/2010/main" val="2781518675"/>
      </p:ext>
    </p:extLst>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53" y="228284"/>
            <a:ext cx="236333" cy="6538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21" name="文本框 20">
            <a:extLst>
              <a:ext uri="{FF2B5EF4-FFF2-40B4-BE49-F238E27FC236}">
                <a16:creationId xmlns:a16="http://schemas.microsoft.com/office/drawing/2014/main" id="{397AD4C0-F057-4B39-B4F4-61FC64104DC5}"/>
              </a:ext>
            </a:extLst>
          </p:cNvPr>
          <p:cNvSpPr txBox="1"/>
          <p:nvPr/>
        </p:nvSpPr>
        <p:spPr>
          <a:xfrm>
            <a:off x="392023" y="266575"/>
            <a:ext cx="6829440" cy="686726"/>
          </a:xfrm>
          <a:prstGeom prst="rect">
            <a:avLst/>
          </a:prstGeom>
          <a:noFill/>
        </p:spPr>
        <p:txBody>
          <a:bodyPr wrap="square" lIns="0" tIns="0" rIns="0" bIns="0" rtlCol="0">
            <a:spAutoFit/>
          </a:bodyPr>
          <a:lstStyle/>
          <a:p>
            <a:pPr lvl="0">
              <a:lnSpc>
                <a:spcPct val="130000"/>
              </a:lnSpc>
            </a:pPr>
            <a:r>
              <a:rPr lang="zh-CN" altLang="en-US" sz="4000" b="1" dirty="0">
                <a:solidFill>
                  <a:schemeClr val="bg1">
                    <a:lumMod val="65000"/>
                  </a:schemeClr>
                </a:solidFill>
                <a:latin typeface="楷体" panose="02010609060101010101" pitchFamily="49" charset="-122"/>
                <a:ea typeface="楷体" panose="02010609060101010101" pitchFamily="49" charset="-122"/>
                <a:cs typeface="+mn-ea"/>
                <a:sym typeface="+mn-lt"/>
              </a:rPr>
              <a:t>二、</a:t>
            </a:r>
            <a:r>
              <a:rPr lang="zh-CN" altLang="en-US" sz="40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认知网络的发展</a:t>
            </a:r>
            <a:endParaRPr lang="zh-CN" altLang="en-US" sz="4000" b="1" dirty="0">
              <a:solidFill>
                <a:schemeClr val="bg1">
                  <a:lumMod val="65000"/>
                </a:schemeClr>
              </a:solidFill>
              <a:latin typeface="楷体" panose="02010609060101010101" pitchFamily="49" charset="-122"/>
              <a:ea typeface="楷体" panose="02010609060101010101" pitchFamily="49" charset="-122"/>
              <a:cs typeface="+mn-ea"/>
              <a:sym typeface="+mn-lt"/>
            </a:endParaRPr>
          </a:p>
        </p:txBody>
      </p:sp>
      <p:sp>
        <p:nvSpPr>
          <p:cNvPr id="6" name="文本框 5">
            <a:extLst>
              <a:ext uri="{FF2B5EF4-FFF2-40B4-BE49-F238E27FC236}">
                <a16:creationId xmlns:a16="http://schemas.microsoft.com/office/drawing/2014/main" id="{B3F1C671-D686-4603-AFC8-CC3161F4851E}"/>
              </a:ext>
            </a:extLst>
          </p:cNvPr>
          <p:cNvSpPr txBox="1"/>
          <p:nvPr/>
        </p:nvSpPr>
        <p:spPr>
          <a:xfrm>
            <a:off x="677929" y="1456085"/>
            <a:ext cx="11502891" cy="4031873"/>
          </a:xfrm>
          <a:prstGeom prst="rect">
            <a:avLst/>
          </a:prstGeom>
          <a:noFill/>
        </p:spPr>
        <p:txBody>
          <a:bodyPr wrap="square">
            <a:spAutoFit/>
          </a:bodyPr>
          <a:lstStyle/>
          <a:p>
            <a:pPr algn="just"/>
            <a:r>
              <a:rPr lang="en-US" altLang="zh-CN" sz="3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self-net</a:t>
            </a:r>
            <a:r>
              <a:rPr lang="zh-CN" altLang="en-US" sz="3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认知模型</a:t>
            </a:r>
            <a:r>
              <a:rPr lang="en-US" altLang="zh-CN" sz="3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p>
          <a:p>
            <a:pPr algn="just"/>
            <a:r>
              <a:rPr lang="en-US" altLang="zh-CN" sz="3200" dirty="0">
                <a:latin typeface="Times New Roman" panose="02020603050405020304" pitchFamily="18" charset="0"/>
                <a:cs typeface="Times New Roman" panose="02020603050405020304" pitchFamily="18" charset="0"/>
              </a:rPr>
              <a:t>The Self-NET project is a European research project part of the Future Internet and Research (FIRE) projects initiative, which investigates, designs and prototypes aspects for envisaged Future Internet networks by adding the dimension and potential of </a:t>
            </a:r>
            <a:r>
              <a:rPr lang="en-US" altLang="zh-CN" sz="3200" dirty="0">
                <a:solidFill>
                  <a:srgbClr val="C00000"/>
                </a:solidFill>
                <a:latin typeface="Times New Roman" panose="02020603050405020304" pitchFamily="18" charset="0"/>
                <a:cs typeface="Times New Roman" panose="02020603050405020304" pitchFamily="18" charset="0"/>
              </a:rPr>
              <a:t>applied self-management</a:t>
            </a:r>
            <a:r>
              <a:rPr lang="en-US" altLang="zh-CN" sz="3200" dirty="0">
                <a:latin typeface="Times New Roman" panose="02020603050405020304" pitchFamily="18" charset="0"/>
                <a:cs typeface="Times New Roman" panose="02020603050405020304" pitchFamily="18" charset="0"/>
              </a:rPr>
              <a:t> and use of </a:t>
            </a:r>
            <a:r>
              <a:rPr lang="en-US" altLang="zh-CN" sz="3200" dirty="0">
                <a:solidFill>
                  <a:srgbClr val="C00000"/>
                </a:solidFill>
                <a:latin typeface="Times New Roman" panose="02020603050405020304" pitchFamily="18" charset="0"/>
                <a:cs typeface="Times New Roman" panose="02020603050405020304" pitchFamily="18" charset="0"/>
              </a:rPr>
              <a:t>cognitive functionalities</a:t>
            </a:r>
            <a:r>
              <a:rPr lang="en-US" altLang="zh-CN" sz="3200" dirty="0">
                <a:latin typeface="Times New Roman" panose="02020603050405020304" pitchFamily="18" charset="0"/>
                <a:cs typeface="Times New Roman" panose="02020603050405020304" pitchFamily="18" charset="0"/>
              </a:rPr>
              <a:t> in such networks building on the principles of</a:t>
            </a:r>
            <a:r>
              <a:rPr lang="en-US" altLang="zh-CN" sz="3200" dirty="0">
                <a:solidFill>
                  <a:srgbClr val="C00000"/>
                </a:solidFill>
                <a:latin typeface="Times New Roman" panose="02020603050405020304" pitchFamily="18" charset="0"/>
                <a:cs typeface="Times New Roman" panose="02020603050405020304" pitchFamily="18" charset="0"/>
              </a:rPr>
              <a:t> autonomic network management.</a:t>
            </a:r>
            <a:endParaRPr lang="en-US" altLang="zh-CN" sz="3200"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747994526"/>
      </p:ext>
    </p:extLst>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3"/>
          <p:cNvGrpSpPr/>
          <p:nvPr/>
        </p:nvGrpSpPr>
        <p:grpSpPr>
          <a:xfrm>
            <a:off x="1870291" y="3762615"/>
            <a:ext cx="1581624" cy="417959"/>
            <a:chOff x="1424694" y="3437117"/>
            <a:chExt cx="1499779" cy="396331"/>
          </a:xfrm>
          <a:solidFill>
            <a:schemeClr val="accent1"/>
          </a:solidFill>
        </p:grpSpPr>
        <p:sp>
          <p:nvSpPr>
            <p:cNvPr id="69" name="Round Same Side Corner Rectangle 4"/>
            <p:cNvSpPr/>
            <p:nvPr/>
          </p:nvSpPr>
          <p:spPr>
            <a:xfrm rot="16200000">
              <a:off x="2049734" y="2958708"/>
              <a:ext cx="249700" cy="149977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75" dirty="0">
                <a:solidFill>
                  <a:schemeClr val="tx1">
                    <a:lumMod val="50000"/>
                    <a:lumOff val="50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70" name="Oval 13"/>
            <p:cNvSpPr/>
            <p:nvPr/>
          </p:nvSpPr>
          <p:spPr>
            <a:xfrm>
              <a:off x="2014338"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75" dirty="0">
                <a:solidFill>
                  <a:schemeClr val="tx1">
                    <a:lumMod val="50000"/>
                    <a:lumOff val="50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grpSp>
      <p:grpSp>
        <p:nvGrpSpPr>
          <p:cNvPr id="71" name="Group 10"/>
          <p:cNvGrpSpPr/>
          <p:nvPr/>
        </p:nvGrpSpPr>
        <p:grpSpPr>
          <a:xfrm>
            <a:off x="3524458" y="3917247"/>
            <a:ext cx="1581624" cy="406356"/>
            <a:chOff x="2993261" y="3583747"/>
            <a:chExt cx="1499779" cy="385328"/>
          </a:xfrm>
          <a:solidFill>
            <a:schemeClr val="accent2"/>
          </a:solidFill>
        </p:grpSpPr>
        <p:sp>
          <p:nvSpPr>
            <p:cNvPr id="72" name="Round Same Side Corner Rectangle 6"/>
            <p:cNvSpPr/>
            <p:nvPr/>
          </p:nvSpPr>
          <p:spPr>
            <a:xfrm rot="5400000" flipH="1">
              <a:off x="3618301"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75" dirty="0">
                <a:solidFill>
                  <a:schemeClr val="tx1">
                    <a:lumMod val="50000"/>
                    <a:lumOff val="50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73" name="Oval 14"/>
            <p:cNvSpPr/>
            <p:nvPr/>
          </p:nvSpPr>
          <p:spPr>
            <a:xfrm>
              <a:off x="3582905"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75" dirty="0">
                <a:solidFill>
                  <a:schemeClr val="tx1">
                    <a:lumMod val="50000"/>
                    <a:lumOff val="50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grpSp>
      <p:grpSp>
        <p:nvGrpSpPr>
          <p:cNvPr id="74" name="Group 11"/>
          <p:cNvGrpSpPr/>
          <p:nvPr/>
        </p:nvGrpSpPr>
        <p:grpSpPr>
          <a:xfrm>
            <a:off x="5178623" y="3762616"/>
            <a:ext cx="1581624" cy="417958"/>
            <a:chOff x="4561827" y="3437117"/>
            <a:chExt cx="1499779" cy="396330"/>
          </a:xfrm>
          <a:solidFill>
            <a:schemeClr val="accent3"/>
          </a:solidFill>
        </p:grpSpPr>
        <p:sp>
          <p:nvSpPr>
            <p:cNvPr id="87" name="Round Same Side Corner Rectangle 7"/>
            <p:cNvSpPr/>
            <p:nvPr/>
          </p:nvSpPr>
          <p:spPr>
            <a:xfrm rot="5400000" flipH="1">
              <a:off x="5186867"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75" dirty="0">
                <a:solidFill>
                  <a:schemeClr val="tx1">
                    <a:lumMod val="50000"/>
                    <a:lumOff val="50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88" name="Oval 15"/>
            <p:cNvSpPr/>
            <p:nvPr/>
          </p:nvSpPr>
          <p:spPr>
            <a:xfrm>
              <a:off x="5220257"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75" dirty="0">
                <a:solidFill>
                  <a:schemeClr val="tx1">
                    <a:lumMod val="50000"/>
                    <a:lumOff val="50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grpSp>
      <p:grpSp>
        <p:nvGrpSpPr>
          <p:cNvPr id="89" name="Group 12"/>
          <p:cNvGrpSpPr/>
          <p:nvPr/>
        </p:nvGrpSpPr>
        <p:grpSpPr>
          <a:xfrm>
            <a:off x="6832790" y="3917247"/>
            <a:ext cx="1581624" cy="406356"/>
            <a:chOff x="6130393" y="3583747"/>
            <a:chExt cx="1499779" cy="385328"/>
          </a:xfrm>
          <a:solidFill>
            <a:schemeClr val="accent4"/>
          </a:solidFill>
        </p:grpSpPr>
        <p:sp>
          <p:nvSpPr>
            <p:cNvPr id="90" name="Round Same Side Corner Rectangle 8"/>
            <p:cNvSpPr/>
            <p:nvPr/>
          </p:nvSpPr>
          <p:spPr>
            <a:xfrm rot="5400000" flipH="1">
              <a:off x="6755433"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75" dirty="0">
                <a:solidFill>
                  <a:schemeClr val="tx1">
                    <a:lumMod val="50000"/>
                    <a:lumOff val="50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91" name="Oval 16"/>
            <p:cNvSpPr/>
            <p:nvPr/>
          </p:nvSpPr>
          <p:spPr>
            <a:xfrm>
              <a:off x="6720037"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75" dirty="0">
                <a:solidFill>
                  <a:schemeClr val="tx1">
                    <a:lumMod val="50000"/>
                    <a:lumOff val="50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grpSp>
      <p:grpSp>
        <p:nvGrpSpPr>
          <p:cNvPr id="95" name="Group 19"/>
          <p:cNvGrpSpPr/>
          <p:nvPr/>
        </p:nvGrpSpPr>
        <p:grpSpPr>
          <a:xfrm>
            <a:off x="8486955" y="3762615"/>
            <a:ext cx="1581624" cy="417959"/>
            <a:chOff x="7698960" y="3437117"/>
            <a:chExt cx="1499779" cy="396331"/>
          </a:xfrm>
          <a:solidFill>
            <a:schemeClr val="accent5"/>
          </a:solidFill>
        </p:grpSpPr>
        <p:sp>
          <p:nvSpPr>
            <p:cNvPr id="96" name="Round Same Side Corner Rectangle 9"/>
            <p:cNvSpPr/>
            <p:nvPr/>
          </p:nvSpPr>
          <p:spPr>
            <a:xfrm rot="5400000" flipH="1">
              <a:off x="8324000" y="2958708"/>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75" dirty="0">
                <a:solidFill>
                  <a:schemeClr val="tx1">
                    <a:lumMod val="50000"/>
                    <a:lumOff val="50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97" name="Oval 18"/>
            <p:cNvSpPr/>
            <p:nvPr/>
          </p:nvSpPr>
          <p:spPr>
            <a:xfrm>
              <a:off x="8357389"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75" dirty="0">
                <a:solidFill>
                  <a:schemeClr val="tx1">
                    <a:lumMod val="50000"/>
                    <a:lumOff val="50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grpSp>
      <p:grpSp>
        <p:nvGrpSpPr>
          <p:cNvPr id="108" name="Group 30"/>
          <p:cNvGrpSpPr/>
          <p:nvPr/>
        </p:nvGrpSpPr>
        <p:grpSpPr>
          <a:xfrm>
            <a:off x="9105464" y="3198551"/>
            <a:ext cx="489685" cy="489685"/>
            <a:chOff x="7287419" y="2577307"/>
            <a:chExt cx="464344" cy="464344"/>
          </a:xfrm>
          <a:solidFill>
            <a:schemeClr val="accent5"/>
          </a:solidFill>
        </p:grpSpPr>
        <p:sp>
          <p:nvSpPr>
            <p:cNvPr id="109" name="AutoShape 56"/>
            <p:cNvSpPr>
              <a:spLocks/>
            </p:cNvSpPr>
            <p:nvPr/>
          </p:nvSpPr>
          <p:spPr bwMode="auto">
            <a:xfrm>
              <a:off x="7287419"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050" hangingPunct="0">
                <a:lnSpc>
                  <a:spcPct val="120000"/>
                </a:lnSpc>
              </a:pPr>
              <a:endParaRPr lang="en-US" sz="1266" dirty="0">
                <a:solidFill>
                  <a:schemeClr val="tx1">
                    <a:lumMod val="50000"/>
                    <a:lumOff val="50000"/>
                  </a:schemeClr>
                </a:solidFill>
                <a:effectLst>
                  <a:outerShdw blurRad="38100" dist="38100" dir="2700000" algn="tl">
                    <a:srgbClr val="000000"/>
                  </a:outerShdw>
                </a:effectLst>
                <a:latin typeface="Arial" panose="020B0604020202020204" pitchFamily="34" charset="0"/>
                <a:ea typeface="楷体" panose="02010609060101010101" pitchFamily="49" charset="-122"/>
                <a:cs typeface="+mn-ea"/>
                <a:sym typeface="Arial" panose="020B0604020202020204" pitchFamily="34" charset="0"/>
              </a:endParaRPr>
            </a:p>
          </p:txBody>
        </p:sp>
        <p:sp>
          <p:nvSpPr>
            <p:cNvPr id="110" name="AutoShape 57"/>
            <p:cNvSpPr>
              <a:spLocks/>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050" hangingPunct="0">
                <a:lnSpc>
                  <a:spcPct val="120000"/>
                </a:lnSpc>
              </a:pPr>
              <a:endParaRPr lang="en-US" sz="1266" dirty="0">
                <a:solidFill>
                  <a:schemeClr val="tx1">
                    <a:lumMod val="50000"/>
                    <a:lumOff val="50000"/>
                  </a:schemeClr>
                </a:solidFill>
                <a:effectLst>
                  <a:outerShdw blurRad="38100" dist="38100" dir="2700000" algn="tl">
                    <a:srgbClr val="000000"/>
                  </a:outerShdw>
                </a:effectLst>
                <a:latin typeface="Arial" panose="020B0604020202020204" pitchFamily="34" charset="0"/>
                <a:ea typeface="楷体" panose="02010609060101010101" pitchFamily="49" charset="-122"/>
                <a:cs typeface="+mn-ea"/>
                <a:sym typeface="Arial" panose="020B0604020202020204" pitchFamily="34" charset="0"/>
              </a:endParaRPr>
            </a:p>
          </p:txBody>
        </p:sp>
        <p:sp>
          <p:nvSpPr>
            <p:cNvPr id="111" name="AutoShape 58"/>
            <p:cNvSpPr>
              <a:spLocks/>
            </p:cNvSpPr>
            <p:nvPr/>
          </p:nvSpPr>
          <p:spPr bwMode="auto">
            <a:xfrm>
              <a:off x="7446963"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050" hangingPunct="0">
                <a:lnSpc>
                  <a:spcPct val="120000"/>
                </a:lnSpc>
              </a:pPr>
              <a:endParaRPr lang="en-US" sz="1266" dirty="0">
                <a:solidFill>
                  <a:schemeClr val="tx1">
                    <a:lumMod val="50000"/>
                    <a:lumOff val="50000"/>
                  </a:schemeClr>
                </a:solidFill>
                <a:effectLst>
                  <a:outerShdw blurRad="38100" dist="38100" dir="2700000" algn="tl">
                    <a:srgbClr val="000000"/>
                  </a:outerShdw>
                </a:effectLst>
                <a:latin typeface="Arial" panose="020B0604020202020204" pitchFamily="34" charset="0"/>
                <a:ea typeface="楷体" panose="02010609060101010101" pitchFamily="49" charset="-122"/>
                <a:cs typeface="+mn-ea"/>
                <a:sym typeface="Arial" panose="020B0604020202020204" pitchFamily="34" charset="0"/>
              </a:endParaRPr>
            </a:p>
          </p:txBody>
        </p:sp>
      </p:grpSp>
      <p:sp>
        <p:nvSpPr>
          <p:cNvPr id="112" name="AutoShape 59"/>
          <p:cNvSpPr>
            <a:spLocks/>
          </p:cNvSpPr>
          <p:nvPr/>
        </p:nvSpPr>
        <p:spPr bwMode="auto">
          <a:xfrm>
            <a:off x="3993740" y="4404007"/>
            <a:ext cx="490521" cy="489685"/>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accent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050" hangingPunct="0">
              <a:lnSpc>
                <a:spcPct val="120000"/>
              </a:lnSpc>
            </a:pPr>
            <a:endParaRPr lang="en-US" sz="1475" dirty="0">
              <a:solidFill>
                <a:schemeClr val="tx1">
                  <a:lumMod val="50000"/>
                  <a:lumOff val="50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grpSp>
        <p:nvGrpSpPr>
          <p:cNvPr id="113" name="Group 38"/>
          <p:cNvGrpSpPr/>
          <p:nvPr/>
        </p:nvGrpSpPr>
        <p:grpSpPr>
          <a:xfrm>
            <a:off x="5796714" y="3191769"/>
            <a:ext cx="490521" cy="412674"/>
            <a:chOff x="5368132" y="2625725"/>
            <a:chExt cx="465138" cy="391319"/>
          </a:xfrm>
          <a:solidFill>
            <a:schemeClr val="accent3"/>
          </a:solidFill>
        </p:grpSpPr>
        <p:sp>
          <p:nvSpPr>
            <p:cNvPr id="114" name="AutoShape 120"/>
            <p:cNvSpPr>
              <a:spLocks/>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050" hangingPunct="0">
                <a:lnSpc>
                  <a:spcPct val="120000"/>
                </a:lnSpc>
              </a:pPr>
              <a:endParaRPr lang="en-US" sz="1266" dirty="0">
                <a:solidFill>
                  <a:schemeClr val="tx1">
                    <a:lumMod val="50000"/>
                    <a:lumOff val="50000"/>
                  </a:schemeClr>
                </a:solidFill>
                <a:effectLst>
                  <a:outerShdw blurRad="38100" dist="38100" dir="2700000" algn="tl">
                    <a:srgbClr val="000000"/>
                  </a:outerShdw>
                </a:effectLst>
                <a:latin typeface="Arial" panose="020B0604020202020204" pitchFamily="34" charset="0"/>
                <a:ea typeface="楷体" panose="02010609060101010101" pitchFamily="49" charset="-122"/>
                <a:cs typeface="+mn-ea"/>
                <a:sym typeface="Arial" panose="020B0604020202020204" pitchFamily="34" charset="0"/>
              </a:endParaRPr>
            </a:p>
          </p:txBody>
        </p:sp>
        <p:sp>
          <p:nvSpPr>
            <p:cNvPr id="115" name="AutoShape 121"/>
            <p:cNvSpPr>
              <a:spLocks/>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050" hangingPunct="0">
                <a:lnSpc>
                  <a:spcPct val="120000"/>
                </a:lnSpc>
              </a:pPr>
              <a:endParaRPr lang="en-US" sz="1266" dirty="0">
                <a:solidFill>
                  <a:schemeClr val="tx1">
                    <a:lumMod val="50000"/>
                    <a:lumOff val="50000"/>
                  </a:schemeClr>
                </a:solidFill>
                <a:effectLst>
                  <a:outerShdw blurRad="38100" dist="38100" dir="2700000" algn="tl">
                    <a:srgbClr val="000000"/>
                  </a:outerShdw>
                </a:effectLst>
                <a:latin typeface="Arial" panose="020B0604020202020204" pitchFamily="34" charset="0"/>
                <a:ea typeface="楷体" panose="02010609060101010101" pitchFamily="49" charset="-122"/>
                <a:cs typeface="+mn-ea"/>
                <a:sym typeface="Arial" panose="020B0604020202020204" pitchFamily="34" charset="0"/>
              </a:endParaRPr>
            </a:p>
          </p:txBody>
        </p:sp>
        <p:sp>
          <p:nvSpPr>
            <p:cNvPr id="116" name="AutoShape 122"/>
            <p:cNvSpPr>
              <a:spLocks/>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050" hangingPunct="0">
                <a:lnSpc>
                  <a:spcPct val="120000"/>
                </a:lnSpc>
              </a:pPr>
              <a:endParaRPr lang="en-US" sz="1266" dirty="0">
                <a:solidFill>
                  <a:schemeClr val="tx1">
                    <a:lumMod val="50000"/>
                    <a:lumOff val="50000"/>
                  </a:schemeClr>
                </a:solidFill>
                <a:effectLst>
                  <a:outerShdw blurRad="38100" dist="38100" dir="2700000" algn="tl">
                    <a:srgbClr val="000000"/>
                  </a:outerShdw>
                </a:effectLst>
                <a:latin typeface="Arial" panose="020B0604020202020204" pitchFamily="34" charset="0"/>
                <a:ea typeface="楷体" panose="02010609060101010101" pitchFamily="49" charset="-122"/>
                <a:cs typeface="+mn-ea"/>
                <a:sym typeface="Arial" panose="020B0604020202020204" pitchFamily="34" charset="0"/>
              </a:endParaRPr>
            </a:p>
          </p:txBody>
        </p:sp>
      </p:grpSp>
      <p:grpSp>
        <p:nvGrpSpPr>
          <p:cNvPr id="117" name="Group 42"/>
          <p:cNvGrpSpPr/>
          <p:nvPr/>
        </p:nvGrpSpPr>
        <p:grpSpPr>
          <a:xfrm>
            <a:off x="2416262" y="3198133"/>
            <a:ext cx="489685" cy="382541"/>
            <a:chOff x="2581275" y="1710532"/>
            <a:chExt cx="464344" cy="362744"/>
          </a:xfrm>
          <a:solidFill>
            <a:schemeClr val="accent1"/>
          </a:solidFill>
        </p:grpSpPr>
        <p:sp>
          <p:nvSpPr>
            <p:cNvPr id="118" name="AutoShape 140"/>
            <p:cNvSpPr>
              <a:spLocks/>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050" hangingPunct="0">
                <a:lnSpc>
                  <a:spcPct val="120000"/>
                </a:lnSpc>
              </a:pPr>
              <a:endParaRPr lang="en-US" sz="1266" dirty="0">
                <a:solidFill>
                  <a:schemeClr val="tx1">
                    <a:lumMod val="50000"/>
                    <a:lumOff val="50000"/>
                  </a:schemeClr>
                </a:solidFill>
                <a:effectLst>
                  <a:outerShdw blurRad="38100" dist="38100" dir="2700000" algn="tl">
                    <a:srgbClr val="000000"/>
                  </a:outerShdw>
                </a:effectLst>
                <a:latin typeface="Arial" panose="020B0604020202020204" pitchFamily="34" charset="0"/>
                <a:ea typeface="楷体" panose="02010609060101010101" pitchFamily="49" charset="-122"/>
                <a:cs typeface="+mn-ea"/>
                <a:sym typeface="Arial" panose="020B0604020202020204" pitchFamily="34" charset="0"/>
              </a:endParaRPr>
            </a:p>
          </p:txBody>
        </p:sp>
        <p:sp>
          <p:nvSpPr>
            <p:cNvPr id="119" name="AutoShape 141"/>
            <p:cNvSpPr>
              <a:spLocks/>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050" hangingPunct="0">
                <a:lnSpc>
                  <a:spcPct val="120000"/>
                </a:lnSpc>
              </a:pPr>
              <a:endParaRPr lang="en-US" sz="1266" dirty="0">
                <a:solidFill>
                  <a:schemeClr val="tx1">
                    <a:lumMod val="50000"/>
                    <a:lumOff val="50000"/>
                  </a:schemeClr>
                </a:solidFill>
                <a:effectLst>
                  <a:outerShdw blurRad="38100" dist="38100" dir="2700000" algn="tl">
                    <a:srgbClr val="000000"/>
                  </a:outerShdw>
                </a:effectLst>
                <a:latin typeface="Arial" panose="020B0604020202020204" pitchFamily="34" charset="0"/>
                <a:ea typeface="楷体" panose="02010609060101010101" pitchFamily="49" charset="-122"/>
                <a:cs typeface="+mn-ea"/>
                <a:sym typeface="Arial" panose="020B0604020202020204" pitchFamily="34" charset="0"/>
              </a:endParaRPr>
            </a:p>
          </p:txBody>
        </p:sp>
        <p:sp>
          <p:nvSpPr>
            <p:cNvPr id="120" name="AutoShape 142"/>
            <p:cNvSpPr>
              <a:spLocks/>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050" hangingPunct="0">
                <a:lnSpc>
                  <a:spcPct val="120000"/>
                </a:lnSpc>
              </a:pPr>
              <a:endParaRPr lang="en-US" sz="1266" dirty="0">
                <a:solidFill>
                  <a:schemeClr val="tx1">
                    <a:lumMod val="50000"/>
                    <a:lumOff val="50000"/>
                  </a:schemeClr>
                </a:solidFill>
                <a:effectLst>
                  <a:outerShdw blurRad="38100" dist="38100" dir="2700000" algn="tl">
                    <a:srgbClr val="000000"/>
                  </a:outerShdw>
                </a:effectLst>
                <a:latin typeface="Arial" panose="020B0604020202020204" pitchFamily="34" charset="0"/>
                <a:ea typeface="楷体" panose="02010609060101010101" pitchFamily="49" charset="-122"/>
                <a:cs typeface="+mn-ea"/>
                <a:sym typeface="Arial" panose="020B0604020202020204" pitchFamily="34" charset="0"/>
              </a:endParaRPr>
            </a:p>
          </p:txBody>
        </p:sp>
        <p:sp>
          <p:nvSpPr>
            <p:cNvPr id="121" name="AutoShape 143"/>
            <p:cNvSpPr>
              <a:spLocks/>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050" hangingPunct="0">
                <a:lnSpc>
                  <a:spcPct val="120000"/>
                </a:lnSpc>
              </a:pPr>
              <a:endParaRPr lang="en-US" sz="1266" dirty="0">
                <a:solidFill>
                  <a:schemeClr val="tx1">
                    <a:lumMod val="50000"/>
                    <a:lumOff val="50000"/>
                  </a:schemeClr>
                </a:solidFill>
                <a:effectLst>
                  <a:outerShdw blurRad="38100" dist="38100" dir="2700000" algn="tl">
                    <a:srgbClr val="000000"/>
                  </a:outerShdw>
                </a:effectLst>
                <a:latin typeface="Arial" panose="020B0604020202020204" pitchFamily="34" charset="0"/>
                <a:ea typeface="楷体" panose="02010609060101010101" pitchFamily="49" charset="-122"/>
                <a:cs typeface="+mn-ea"/>
                <a:sym typeface="Arial" panose="020B0604020202020204" pitchFamily="34" charset="0"/>
              </a:endParaRPr>
            </a:p>
          </p:txBody>
        </p:sp>
        <p:sp>
          <p:nvSpPr>
            <p:cNvPr id="122" name="AutoShape 144"/>
            <p:cNvSpPr>
              <a:spLocks/>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050" hangingPunct="0">
                <a:lnSpc>
                  <a:spcPct val="120000"/>
                </a:lnSpc>
              </a:pPr>
              <a:endParaRPr lang="en-US" sz="1266" dirty="0">
                <a:solidFill>
                  <a:schemeClr val="tx1">
                    <a:lumMod val="50000"/>
                    <a:lumOff val="50000"/>
                  </a:schemeClr>
                </a:solidFill>
                <a:effectLst>
                  <a:outerShdw blurRad="38100" dist="38100" dir="2700000" algn="tl">
                    <a:srgbClr val="000000"/>
                  </a:outerShdw>
                </a:effectLst>
                <a:latin typeface="Arial" panose="020B0604020202020204" pitchFamily="34" charset="0"/>
                <a:ea typeface="楷体" panose="02010609060101010101" pitchFamily="49" charset="-122"/>
                <a:cs typeface="+mn-ea"/>
                <a:sym typeface="Arial" panose="020B0604020202020204" pitchFamily="34" charset="0"/>
              </a:endParaRPr>
            </a:p>
          </p:txBody>
        </p:sp>
        <p:sp>
          <p:nvSpPr>
            <p:cNvPr id="123" name="AutoShape 145"/>
            <p:cNvSpPr>
              <a:spLocks/>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050" hangingPunct="0">
                <a:lnSpc>
                  <a:spcPct val="120000"/>
                </a:lnSpc>
              </a:pPr>
              <a:endParaRPr lang="en-US" sz="1266" dirty="0">
                <a:solidFill>
                  <a:schemeClr val="tx1">
                    <a:lumMod val="50000"/>
                    <a:lumOff val="50000"/>
                  </a:schemeClr>
                </a:solidFill>
                <a:effectLst>
                  <a:outerShdw blurRad="38100" dist="38100" dir="2700000" algn="tl">
                    <a:srgbClr val="000000"/>
                  </a:outerShdw>
                </a:effectLst>
                <a:latin typeface="Arial" panose="020B0604020202020204" pitchFamily="34" charset="0"/>
                <a:ea typeface="楷体" panose="02010609060101010101" pitchFamily="49" charset="-122"/>
                <a:cs typeface="+mn-ea"/>
                <a:sym typeface="Arial" panose="020B0604020202020204" pitchFamily="34" charset="0"/>
              </a:endParaRPr>
            </a:p>
          </p:txBody>
        </p:sp>
        <p:sp>
          <p:nvSpPr>
            <p:cNvPr id="124" name="AutoShape 146"/>
            <p:cNvSpPr>
              <a:spLocks/>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050" hangingPunct="0">
                <a:lnSpc>
                  <a:spcPct val="120000"/>
                </a:lnSpc>
              </a:pPr>
              <a:endParaRPr lang="en-US" sz="1266" dirty="0">
                <a:solidFill>
                  <a:schemeClr val="tx1">
                    <a:lumMod val="50000"/>
                    <a:lumOff val="50000"/>
                  </a:schemeClr>
                </a:solidFill>
                <a:effectLst>
                  <a:outerShdw blurRad="38100" dist="38100" dir="2700000" algn="tl">
                    <a:srgbClr val="000000"/>
                  </a:outerShdw>
                </a:effectLst>
                <a:latin typeface="Arial" panose="020B0604020202020204" pitchFamily="34" charset="0"/>
                <a:ea typeface="楷体" panose="02010609060101010101" pitchFamily="49" charset="-122"/>
                <a:cs typeface="+mn-ea"/>
                <a:sym typeface="Arial" panose="020B0604020202020204" pitchFamily="34" charset="0"/>
              </a:endParaRPr>
            </a:p>
          </p:txBody>
        </p:sp>
      </p:grpSp>
      <p:grpSp>
        <p:nvGrpSpPr>
          <p:cNvPr id="125" name="Group 52"/>
          <p:cNvGrpSpPr/>
          <p:nvPr/>
        </p:nvGrpSpPr>
        <p:grpSpPr>
          <a:xfrm>
            <a:off x="7456090" y="4404007"/>
            <a:ext cx="336502" cy="490521"/>
            <a:chOff x="5441157" y="4440238"/>
            <a:chExt cx="319088" cy="465138"/>
          </a:xfrm>
          <a:solidFill>
            <a:schemeClr val="accent4"/>
          </a:solidFill>
        </p:grpSpPr>
        <p:sp>
          <p:nvSpPr>
            <p:cNvPr id="126" name="AutoShape 97"/>
            <p:cNvSpPr>
              <a:spLocks/>
            </p:cNvSpPr>
            <p:nvPr/>
          </p:nvSpPr>
          <p:spPr bwMode="auto">
            <a:xfrm>
              <a:off x="5441157" y="444023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050" hangingPunct="0">
                <a:lnSpc>
                  <a:spcPct val="120000"/>
                </a:lnSpc>
              </a:pPr>
              <a:endParaRPr lang="en-US" sz="1266" dirty="0">
                <a:solidFill>
                  <a:schemeClr val="tx1">
                    <a:lumMod val="50000"/>
                    <a:lumOff val="50000"/>
                  </a:schemeClr>
                </a:solidFill>
                <a:effectLst>
                  <a:outerShdw blurRad="38100" dist="38100" dir="2700000" algn="tl">
                    <a:srgbClr val="000000"/>
                  </a:outerShdw>
                </a:effectLst>
                <a:latin typeface="Arial" panose="020B0604020202020204" pitchFamily="34" charset="0"/>
                <a:ea typeface="楷体" panose="02010609060101010101" pitchFamily="49" charset="-122"/>
                <a:cs typeface="+mn-ea"/>
                <a:sym typeface="Arial" panose="020B0604020202020204" pitchFamily="34" charset="0"/>
              </a:endParaRPr>
            </a:p>
          </p:txBody>
        </p:sp>
        <p:sp>
          <p:nvSpPr>
            <p:cNvPr id="127" name="AutoShape 98"/>
            <p:cNvSpPr>
              <a:spLocks/>
            </p:cNvSpPr>
            <p:nvPr/>
          </p:nvSpPr>
          <p:spPr bwMode="auto">
            <a:xfrm>
              <a:off x="5571332" y="448389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050" hangingPunct="0">
                <a:lnSpc>
                  <a:spcPct val="120000"/>
                </a:lnSpc>
              </a:pPr>
              <a:endParaRPr lang="en-US" sz="1266" dirty="0">
                <a:solidFill>
                  <a:schemeClr val="tx1">
                    <a:lumMod val="50000"/>
                    <a:lumOff val="50000"/>
                  </a:schemeClr>
                </a:solidFill>
                <a:effectLst>
                  <a:outerShdw blurRad="38100" dist="38100" dir="2700000" algn="tl">
                    <a:srgbClr val="000000"/>
                  </a:outerShdw>
                </a:effectLst>
                <a:latin typeface="Arial" panose="020B0604020202020204" pitchFamily="34" charset="0"/>
                <a:ea typeface="楷体" panose="02010609060101010101" pitchFamily="49" charset="-122"/>
                <a:cs typeface="+mn-ea"/>
                <a:sym typeface="Arial" panose="020B0604020202020204" pitchFamily="34" charset="0"/>
              </a:endParaRPr>
            </a:p>
          </p:txBody>
        </p:sp>
        <p:sp>
          <p:nvSpPr>
            <p:cNvPr id="128" name="AutoShape 99"/>
            <p:cNvSpPr>
              <a:spLocks/>
            </p:cNvSpPr>
            <p:nvPr/>
          </p:nvSpPr>
          <p:spPr bwMode="auto">
            <a:xfrm>
              <a:off x="5586413" y="484743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050" hangingPunct="0">
                <a:lnSpc>
                  <a:spcPct val="120000"/>
                </a:lnSpc>
              </a:pPr>
              <a:endParaRPr lang="en-US" sz="1266" dirty="0">
                <a:solidFill>
                  <a:schemeClr val="tx1">
                    <a:lumMod val="50000"/>
                    <a:lumOff val="50000"/>
                  </a:schemeClr>
                </a:solidFill>
                <a:effectLst>
                  <a:outerShdw blurRad="38100" dist="38100" dir="2700000" algn="tl">
                    <a:srgbClr val="000000"/>
                  </a:outerShdw>
                </a:effectLst>
                <a:latin typeface="Arial" panose="020B0604020202020204" pitchFamily="34" charset="0"/>
                <a:ea typeface="楷体" panose="02010609060101010101" pitchFamily="49" charset="-122"/>
                <a:cs typeface="+mn-ea"/>
                <a:sym typeface="Arial" panose="020B0604020202020204" pitchFamily="34" charset="0"/>
              </a:endParaRPr>
            </a:p>
          </p:txBody>
        </p:sp>
      </p:grpSp>
      <p:sp>
        <p:nvSpPr>
          <p:cNvPr id="63" name="矩形 62"/>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64" name="文本框 63"/>
          <p:cNvSpPr txBox="1"/>
          <p:nvPr/>
        </p:nvSpPr>
        <p:spPr>
          <a:xfrm>
            <a:off x="392023" y="266575"/>
            <a:ext cx="8749190" cy="686726"/>
          </a:xfrm>
          <a:prstGeom prst="rect">
            <a:avLst/>
          </a:prstGeom>
          <a:noFill/>
        </p:spPr>
        <p:txBody>
          <a:bodyPr wrap="none" lIns="0" tIns="0" rIns="0" bIns="0" rtlCol="0">
            <a:spAutoFit/>
          </a:bodyPr>
          <a:lstStyle/>
          <a:p>
            <a:pPr lvl="0">
              <a:lnSpc>
                <a:spcPct val="130000"/>
              </a:lnSpc>
            </a:pPr>
            <a:r>
              <a:rPr lang="zh-CN" altLang="en-US" sz="4000" b="1" dirty="0">
                <a:solidFill>
                  <a:schemeClr val="bg1">
                    <a:lumMod val="65000"/>
                  </a:schemeClr>
                </a:solidFill>
                <a:latin typeface="楷体" panose="02010609060101010101" pitchFamily="49" charset="-122"/>
                <a:ea typeface="楷体" panose="02010609060101010101" pitchFamily="49" charset="-122"/>
                <a:cs typeface="+mn-ea"/>
                <a:sym typeface="+mn-lt"/>
              </a:rPr>
              <a:t>二、</a:t>
            </a:r>
            <a:r>
              <a:rPr lang="zh-CN" altLang="en-US" sz="40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认知网络的发展</a:t>
            </a:r>
            <a:r>
              <a:rPr lang="en-US" altLang="zh-CN" sz="40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 – </a:t>
            </a:r>
            <a:r>
              <a:rPr lang="zh-CN" altLang="en-US" sz="40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关键技术总结</a:t>
            </a:r>
            <a:endParaRPr lang="zh-CN" altLang="en-US" sz="4000" b="1" dirty="0">
              <a:solidFill>
                <a:schemeClr val="bg1">
                  <a:lumMod val="65000"/>
                </a:schemeClr>
              </a:solidFill>
              <a:latin typeface="楷体" panose="02010609060101010101" pitchFamily="49" charset="-122"/>
              <a:ea typeface="楷体" panose="02010609060101010101" pitchFamily="49" charset="-122"/>
              <a:cs typeface="+mn-ea"/>
              <a:sym typeface="+mn-lt"/>
            </a:endParaRPr>
          </a:p>
        </p:txBody>
      </p:sp>
      <p:sp>
        <p:nvSpPr>
          <p:cNvPr id="66" name="文本框 65">
            <a:extLst>
              <a:ext uri="{FF2B5EF4-FFF2-40B4-BE49-F238E27FC236}">
                <a16:creationId xmlns:a16="http://schemas.microsoft.com/office/drawing/2014/main" id="{A448725E-532C-406A-9030-1188C4F46494}"/>
              </a:ext>
            </a:extLst>
          </p:cNvPr>
          <p:cNvSpPr txBox="1"/>
          <p:nvPr/>
        </p:nvSpPr>
        <p:spPr>
          <a:xfrm>
            <a:off x="1814637" y="2323810"/>
            <a:ext cx="1938195" cy="584775"/>
          </a:xfrm>
          <a:prstGeom prst="rect">
            <a:avLst/>
          </a:prstGeom>
          <a:noFill/>
        </p:spPr>
        <p:txBody>
          <a:bodyPr wrap="square">
            <a:spAutoFit/>
          </a:bodyPr>
          <a:lstStyle/>
          <a:p>
            <a:pPr algn="just"/>
            <a:r>
              <a:rPr lang="zh-CN" altLang="en-US" sz="3200" b="1" kern="100" dirty="0">
                <a:latin typeface="楷体" panose="02010609060101010101" pitchFamily="49" charset="-122"/>
                <a:ea typeface="楷体" panose="02010609060101010101" pitchFamily="49" charset="-122"/>
                <a:cs typeface="Calibri" panose="020F0502020204030204" pitchFamily="34" charset="0"/>
              </a:rPr>
              <a:t>知识表示</a:t>
            </a:r>
            <a:endParaRPr lang="zh-CN" altLang="zh-CN" sz="3200" b="1" kern="100" dirty="0">
              <a:effectLst/>
              <a:latin typeface="楷体" panose="02010609060101010101" pitchFamily="49" charset="-122"/>
              <a:ea typeface="楷体" panose="02010609060101010101" pitchFamily="49" charset="-122"/>
              <a:cs typeface="Calibri" panose="020F0502020204030204" pitchFamily="34" charset="0"/>
            </a:endParaRPr>
          </a:p>
        </p:txBody>
      </p:sp>
      <p:sp>
        <p:nvSpPr>
          <p:cNvPr id="67" name="文本框 66">
            <a:extLst>
              <a:ext uri="{FF2B5EF4-FFF2-40B4-BE49-F238E27FC236}">
                <a16:creationId xmlns:a16="http://schemas.microsoft.com/office/drawing/2014/main" id="{ACDF8AFB-7D1D-49CA-9320-1327A583D045}"/>
              </a:ext>
            </a:extLst>
          </p:cNvPr>
          <p:cNvSpPr txBox="1"/>
          <p:nvPr/>
        </p:nvSpPr>
        <p:spPr>
          <a:xfrm>
            <a:off x="3156615" y="5127978"/>
            <a:ext cx="2317309" cy="584775"/>
          </a:xfrm>
          <a:prstGeom prst="rect">
            <a:avLst/>
          </a:prstGeom>
          <a:noFill/>
        </p:spPr>
        <p:txBody>
          <a:bodyPr wrap="square">
            <a:spAutoFit/>
          </a:bodyPr>
          <a:lstStyle/>
          <a:p>
            <a:pPr algn="just"/>
            <a:r>
              <a:rPr lang="zh-CN" altLang="en-US" sz="3200" b="1" kern="100" dirty="0">
                <a:solidFill>
                  <a:srgbClr val="C00000"/>
                </a:solidFill>
                <a:effectLst/>
                <a:latin typeface="楷体" panose="02010609060101010101" pitchFamily="49" charset="-122"/>
                <a:ea typeface="楷体" panose="02010609060101010101" pitchFamily="49" charset="-122"/>
                <a:cs typeface="Calibri" panose="020F0502020204030204" pitchFamily="34" charset="0"/>
              </a:rPr>
              <a:t>学习和推理</a:t>
            </a:r>
            <a:endParaRPr lang="zh-CN" altLang="zh-CN" sz="3200" b="1" kern="100" dirty="0">
              <a:solidFill>
                <a:srgbClr val="C00000"/>
              </a:solidFill>
              <a:effectLst/>
              <a:latin typeface="楷体" panose="02010609060101010101" pitchFamily="49" charset="-122"/>
              <a:ea typeface="楷体" panose="02010609060101010101" pitchFamily="49" charset="-122"/>
              <a:cs typeface="Calibri" panose="020F0502020204030204" pitchFamily="34" charset="0"/>
            </a:endParaRPr>
          </a:p>
        </p:txBody>
      </p:sp>
      <p:sp>
        <p:nvSpPr>
          <p:cNvPr id="76" name="文本框 75">
            <a:extLst>
              <a:ext uri="{FF2B5EF4-FFF2-40B4-BE49-F238E27FC236}">
                <a16:creationId xmlns:a16="http://schemas.microsoft.com/office/drawing/2014/main" id="{218E8BA5-587F-4ADC-9D91-5FFED8C9B06E}"/>
              </a:ext>
            </a:extLst>
          </p:cNvPr>
          <p:cNvSpPr txBox="1"/>
          <p:nvPr/>
        </p:nvSpPr>
        <p:spPr>
          <a:xfrm>
            <a:off x="6481050" y="5191022"/>
            <a:ext cx="2348525" cy="584775"/>
          </a:xfrm>
          <a:prstGeom prst="rect">
            <a:avLst/>
          </a:prstGeom>
          <a:noFill/>
        </p:spPr>
        <p:txBody>
          <a:bodyPr wrap="square">
            <a:spAutoFit/>
          </a:bodyPr>
          <a:lstStyle/>
          <a:p>
            <a:pPr algn="just"/>
            <a:r>
              <a:rPr lang="zh-CN" altLang="en-US" sz="3200" b="1" kern="100" dirty="0">
                <a:latin typeface="楷体" panose="02010609060101010101" pitchFamily="49" charset="-122"/>
                <a:ea typeface="楷体" panose="02010609060101010101" pitchFamily="49" charset="-122"/>
                <a:cs typeface="Calibri" panose="020F0502020204030204" pitchFamily="34" charset="0"/>
              </a:rPr>
              <a:t>网络重配置</a:t>
            </a:r>
            <a:endParaRPr lang="zh-CN" altLang="zh-CN" sz="3200" b="1" kern="100" dirty="0">
              <a:effectLst/>
              <a:latin typeface="楷体" panose="02010609060101010101" pitchFamily="49" charset="-122"/>
              <a:ea typeface="楷体" panose="02010609060101010101" pitchFamily="49" charset="-122"/>
              <a:cs typeface="Calibri" panose="020F0502020204030204" pitchFamily="34" charset="0"/>
            </a:endParaRPr>
          </a:p>
        </p:txBody>
      </p:sp>
      <p:sp>
        <p:nvSpPr>
          <p:cNvPr id="77" name="文本框 76">
            <a:extLst>
              <a:ext uri="{FF2B5EF4-FFF2-40B4-BE49-F238E27FC236}">
                <a16:creationId xmlns:a16="http://schemas.microsoft.com/office/drawing/2014/main" id="{C8193CA7-42CE-4DA8-8C02-0A2BB48CC3F8}"/>
              </a:ext>
            </a:extLst>
          </p:cNvPr>
          <p:cNvSpPr txBox="1"/>
          <p:nvPr/>
        </p:nvSpPr>
        <p:spPr>
          <a:xfrm>
            <a:off x="4516497" y="2329402"/>
            <a:ext cx="3173287" cy="584775"/>
          </a:xfrm>
          <a:prstGeom prst="rect">
            <a:avLst/>
          </a:prstGeom>
          <a:noFill/>
        </p:spPr>
        <p:txBody>
          <a:bodyPr wrap="square">
            <a:spAutoFit/>
          </a:bodyPr>
          <a:lstStyle/>
          <a:p>
            <a:pPr algn="just"/>
            <a:r>
              <a:rPr lang="zh-CN" altLang="en-US" sz="3200" b="1" kern="100" dirty="0">
                <a:effectLst/>
                <a:latin typeface="楷体" panose="02010609060101010101" pitchFamily="49" charset="-122"/>
                <a:ea typeface="楷体" panose="02010609060101010101" pitchFamily="49" charset="-122"/>
                <a:cs typeface="Calibri" panose="020F0502020204030204" pitchFamily="34" charset="0"/>
              </a:rPr>
              <a:t>环境上下文感知</a:t>
            </a:r>
            <a:endParaRPr lang="zh-CN" altLang="zh-CN" sz="3200" b="1" kern="100" dirty="0">
              <a:effectLst/>
              <a:latin typeface="楷体" panose="02010609060101010101" pitchFamily="49" charset="-122"/>
              <a:ea typeface="楷体" panose="02010609060101010101" pitchFamily="49" charset="-122"/>
              <a:cs typeface="Calibri" panose="020F0502020204030204" pitchFamily="34" charset="0"/>
            </a:endParaRPr>
          </a:p>
        </p:txBody>
      </p:sp>
      <p:sp>
        <p:nvSpPr>
          <p:cNvPr id="46" name="文本框 45">
            <a:extLst>
              <a:ext uri="{FF2B5EF4-FFF2-40B4-BE49-F238E27FC236}">
                <a16:creationId xmlns:a16="http://schemas.microsoft.com/office/drawing/2014/main" id="{DB34A924-2D7C-429D-AEE7-8525ADB676EF}"/>
              </a:ext>
            </a:extLst>
          </p:cNvPr>
          <p:cNvSpPr txBox="1"/>
          <p:nvPr/>
        </p:nvSpPr>
        <p:spPr>
          <a:xfrm>
            <a:off x="8381208" y="2331805"/>
            <a:ext cx="1938195" cy="584775"/>
          </a:xfrm>
          <a:prstGeom prst="rect">
            <a:avLst/>
          </a:prstGeom>
          <a:noFill/>
        </p:spPr>
        <p:txBody>
          <a:bodyPr wrap="square">
            <a:spAutoFit/>
          </a:bodyPr>
          <a:lstStyle/>
          <a:p>
            <a:pPr algn="just"/>
            <a:r>
              <a:rPr lang="zh-CN" altLang="en-US" sz="3200" b="1" kern="100" dirty="0">
                <a:effectLst/>
                <a:latin typeface="楷体" panose="02010609060101010101" pitchFamily="49" charset="-122"/>
                <a:ea typeface="楷体" panose="02010609060101010101" pitchFamily="49" charset="-122"/>
                <a:cs typeface="Calibri" panose="020F0502020204030204" pitchFamily="34" charset="0"/>
              </a:rPr>
              <a:t>跨层设计</a:t>
            </a:r>
            <a:endParaRPr lang="zh-CN" altLang="zh-CN" sz="3200" b="1" kern="100" dirty="0">
              <a:effectLst/>
              <a:latin typeface="楷体" panose="02010609060101010101" pitchFamily="49" charset="-122"/>
              <a:ea typeface="楷体" panose="02010609060101010101" pitchFamily="49" charset="-122"/>
              <a:cs typeface="Calibri" panose="020F0502020204030204" pitchFamily="34" charset="0"/>
            </a:endParaRPr>
          </a:p>
        </p:txBody>
      </p:sp>
    </p:spTree>
    <p:extLst>
      <p:ext uri="{BB962C8B-B14F-4D97-AF65-F5344CB8AC3E}">
        <p14:creationId xmlns:p14="http://schemas.microsoft.com/office/powerpoint/2010/main" val="313385331"/>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5"/>
                                        </p:tgtEl>
                                        <p:attrNameLst>
                                          <p:attrName>style.visibility</p:attrName>
                                        </p:attrNameLst>
                                      </p:cBhvr>
                                      <p:to>
                                        <p:strVal val="visible"/>
                                      </p:to>
                                    </p:set>
                                    <p:anim calcmode="lin" valueType="num">
                                      <p:cBhvr additive="base">
                                        <p:cTn id="7" dur="500" fill="hold"/>
                                        <p:tgtEl>
                                          <p:spTgt spid="95"/>
                                        </p:tgtEl>
                                        <p:attrNameLst>
                                          <p:attrName>ppt_x</p:attrName>
                                        </p:attrNameLst>
                                      </p:cBhvr>
                                      <p:tavLst>
                                        <p:tav tm="0">
                                          <p:val>
                                            <p:strVal val="0-#ppt_w/2"/>
                                          </p:val>
                                        </p:tav>
                                        <p:tav tm="100000">
                                          <p:val>
                                            <p:strVal val="#ppt_x"/>
                                          </p:val>
                                        </p:tav>
                                      </p:tavLst>
                                    </p:anim>
                                    <p:anim calcmode="lin" valueType="num">
                                      <p:cBhvr additive="base">
                                        <p:cTn id="8" dur="500" fill="hold"/>
                                        <p:tgtEl>
                                          <p:spTgt spid="9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08"/>
                                        </p:tgtEl>
                                        <p:attrNameLst>
                                          <p:attrName>style.visibility</p:attrName>
                                        </p:attrNameLst>
                                      </p:cBhvr>
                                      <p:to>
                                        <p:strVal val="visible"/>
                                      </p:to>
                                    </p:set>
                                    <p:anim calcmode="lin" valueType="num">
                                      <p:cBhvr>
                                        <p:cTn id="12" dur="500" fill="hold"/>
                                        <p:tgtEl>
                                          <p:spTgt spid="108"/>
                                        </p:tgtEl>
                                        <p:attrNameLst>
                                          <p:attrName>ppt_w</p:attrName>
                                        </p:attrNameLst>
                                      </p:cBhvr>
                                      <p:tavLst>
                                        <p:tav tm="0">
                                          <p:val>
                                            <p:fltVal val="0"/>
                                          </p:val>
                                        </p:tav>
                                        <p:tav tm="100000">
                                          <p:val>
                                            <p:strVal val="#ppt_w"/>
                                          </p:val>
                                        </p:tav>
                                      </p:tavLst>
                                    </p:anim>
                                    <p:anim calcmode="lin" valueType="num">
                                      <p:cBhvr>
                                        <p:cTn id="13" dur="500" fill="hold"/>
                                        <p:tgtEl>
                                          <p:spTgt spid="108"/>
                                        </p:tgtEl>
                                        <p:attrNameLst>
                                          <p:attrName>ppt_h</p:attrName>
                                        </p:attrNameLst>
                                      </p:cBhvr>
                                      <p:tavLst>
                                        <p:tav tm="0">
                                          <p:val>
                                            <p:fltVal val="0"/>
                                          </p:val>
                                        </p:tav>
                                        <p:tav tm="100000">
                                          <p:val>
                                            <p:strVal val="#ppt_h"/>
                                          </p:val>
                                        </p:tav>
                                      </p:tavLst>
                                    </p:anim>
                                    <p:animEffect transition="in" filter="fade">
                                      <p:cBhvr>
                                        <p:cTn id="14" dur="500"/>
                                        <p:tgtEl>
                                          <p:spTgt spid="108"/>
                                        </p:tgtEl>
                                      </p:cBhvr>
                                    </p:animEffect>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89"/>
                                        </p:tgtEl>
                                        <p:attrNameLst>
                                          <p:attrName>style.visibility</p:attrName>
                                        </p:attrNameLst>
                                      </p:cBhvr>
                                      <p:to>
                                        <p:strVal val="visible"/>
                                      </p:to>
                                    </p:set>
                                    <p:anim calcmode="lin" valueType="num">
                                      <p:cBhvr additive="base">
                                        <p:cTn id="18" dur="500" fill="hold"/>
                                        <p:tgtEl>
                                          <p:spTgt spid="89"/>
                                        </p:tgtEl>
                                        <p:attrNameLst>
                                          <p:attrName>ppt_x</p:attrName>
                                        </p:attrNameLst>
                                      </p:cBhvr>
                                      <p:tavLst>
                                        <p:tav tm="0">
                                          <p:val>
                                            <p:strVal val="0-#ppt_w/2"/>
                                          </p:val>
                                        </p:tav>
                                        <p:tav tm="100000">
                                          <p:val>
                                            <p:strVal val="#ppt_x"/>
                                          </p:val>
                                        </p:tav>
                                      </p:tavLst>
                                    </p:anim>
                                    <p:anim calcmode="lin" valueType="num">
                                      <p:cBhvr additive="base">
                                        <p:cTn id="19" dur="500" fill="hold"/>
                                        <p:tgtEl>
                                          <p:spTgt spid="89"/>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125"/>
                                        </p:tgtEl>
                                        <p:attrNameLst>
                                          <p:attrName>style.visibility</p:attrName>
                                        </p:attrNameLst>
                                      </p:cBhvr>
                                      <p:to>
                                        <p:strVal val="visible"/>
                                      </p:to>
                                    </p:set>
                                    <p:anim calcmode="lin" valueType="num">
                                      <p:cBhvr>
                                        <p:cTn id="23" dur="500" fill="hold"/>
                                        <p:tgtEl>
                                          <p:spTgt spid="125"/>
                                        </p:tgtEl>
                                        <p:attrNameLst>
                                          <p:attrName>ppt_w</p:attrName>
                                        </p:attrNameLst>
                                      </p:cBhvr>
                                      <p:tavLst>
                                        <p:tav tm="0">
                                          <p:val>
                                            <p:fltVal val="0"/>
                                          </p:val>
                                        </p:tav>
                                        <p:tav tm="100000">
                                          <p:val>
                                            <p:strVal val="#ppt_w"/>
                                          </p:val>
                                        </p:tav>
                                      </p:tavLst>
                                    </p:anim>
                                    <p:anim calcmode="lin" valueType="num">
                                      <p:cBhvr>
                                        <p:cTn id="24" dur="500" fill="hold"/>
                                        <p:tgtEl>
                                          <p:spTgt spid="125"/>
                                        </p:tgtEl>
                                        <p:attrNameLst>
                                          <p:attrName>ppt_h</p:attrName>
                                        </p:attrNameLst>
                                      </p:cBhvr>
                                      <p:tavLst>
                                        <p:tav tm="0">
                                          <p:val>
                                            <p:fltVal val="0"/>
                                          </p:val>
                                        </p:tav>
                                        <p:tav tm="100000">
                                          <p:val>
                                            <p:strVal val="#ppt_h"/>
                                          </p:val>
                                        </p:tav>
                                      </p:tavLst>
                                    </p:anim>
                                    <p:animEffect transition="in" filter="fade">
                                      <p:cBhvr>
                                        <p:cTn id="25" dur="500"/>
                                        <p:tgtEl>
                                          <p:spTgt spid="125"/>
                                        </p:tgtEl>
                                      </p:cBhvr>
                                    </p:animEffect>
                                  </p:childTnLst>
                                </p:cTn>
                              </p:par>
                            </p:childTnLst>
                          </p:cTn>
                        </p:par>
                        <p:par>
                          <p:cTn id="26" fill="hold">
                            <p:stCondLst>
                              <p:cond delay="2000"/>
                            </p:stCondLst>
                            <p:childTnLst>
                              <p:par>
                                <p:cTn id="27" presetID="2" presetClass="entr" presetSubtype="8" fill="hold" nodeType="afterEffect">
                                  <p:stCondLst>
                                    <p:cond delay="0"/>
                                  </p:stCondLst>
                                  <p:childTnLst>
                                    <p:set>
                                      <p:cBhvr>
                                        <p:cTn id="28" dur="1" fill="hold">
                                          <p:stCondLst>
                                            <p:cond delay="0"/>
                                          </p:stCondLst>
                                        </p:cTn>
                                        <p:tgtEl>
                                          <p:spTgt spid="74"/>
                                        </p:tgtEl>
                                        <p:attrNameLst>
                                          <p:attrName>style.visibility</p:attrName>
                                        </p:attrNameLst>
                                      </p:cBhvr>
                                      <p:to>
                                        <p:strVal val="visible"/>
                                      </p:to>
                                    </p:set>
                                    <p:anim calcmode="lin" valueType="num">
                                      <p:cBhvr additive="base">
                                        <p:cTn id="29" dur="500" fill="hold"/>
                                        <p:tgtEl>
                                          <p:spTgt spid="74"/>
                                        </p:tgtEl>
                                        <p:attrNameLst>
                                          <p:attrName>ppt_x</p:attrName>
                                        </p:attrNameLst>
                                      </p:cBhvr>
                                      <p:tavLst>
                                        <p:tav tm="0">
                                          <p:val>
                                            <p:strVal val="0-#ppt_w/2"/>
                                          </p:val>
                                        </p:tav>
                                        <p:tav tm="100000">
                                          <p:val>
                                            <p:strVal val="#ppt_x"/>
                                          </p:val>
                                        </p:tav>
                                      </p:tavLst>
                                    </p:anim>
                                    <p:anim calcmode="lin" valueType="num">
                                      <p:cBhvr additive="base">
                                        <p:cTn id="30" dur="500" fill="hold"/>
                                        <p:tgtEl>
                                          <p:spTgt spid="74"/>
                                        </p:tgtEl>
                                        <p:attrNameLst>
                                          <p:attrName>ppt_y</p:attrName>
                                        </p:attrNameLst>
                                      </p:cBhvr>
                                      <p:tavLst>
                                        <p:tav tm="0">
                                          <p:val>
                                            <p:strVal val="#ppt_y"/>
                                          </p:val>
                                        </p:tav>
                                        <p:tav tm="100000">
                                          <p:val>
                                            <p:strVal val="#ppt_y"/>
                                          </p:val>
                                        </p:tav>
                                      </p:tavLst>
                                    </p:anim>
                                  </p:childTnLst>
                                </p:cTn>
                              </p:par>
                            </p:childTnLst>
                          </p:cTn>
                        </p:par>
                        <p:par>
                          <p:cTn id="31" fill="hold">
                            <p:stCondLst>
                              <p:cond delay="2500"/>
                            </p:stCondLst>
                            <p:childTnLst>
                              <p:par>
                                <p:cTn id="32" presetID="53" presetClass="entr" presetSubtype="16" fill="hold" nodeType="afterEffect">
                                  <p:stCondLst>
                                    <p:cond delay="0"/>
                                  </p:stCondLst>
                                  <p:childTnLst>
                                    <p:set>
                                      <p:cBhvr>
                                        <p:cTn id="33" dur="1" fill="hold">
                                          <p:stCondLst>
                                            <p:cond delay="0"/>
                                          </p:stCondLst>
                                        </p:cTn>
                                        <p:tgtEl>
                                          <p:spTgt spid="113"/>
                                        </p:tgtEl>
                                        <p:attrNameLst>
                                          <p:attrName>style.visibility</p:attrName>
                                        </p:attrNameLst>
                                      </p:cBhvr>
                                      <p:to>
                                        <p:strVal val="visible"/>
                                      </p:to>
                                    </p:set>
                                    <p:anim calcmode="lin" valueType="num">
                                      <p:cBhvr>
                                        <p:cTn id="34" dur="500" fill="hold"/>
                                        <p:tgtEl>
                                          <p:spTgt spid="113"/>
                                        </p:tgtEl>
                                        <p:attrNameLst>
                                          <p:attrName>ppt_w</p:attrName>
                                        </p:attrNameLst>
                                      </p:cBhvr>
                                      <p:tavLst>
                                        <p:tav tm="0">
                                          <p:val>
                                            <p:fltVal val="0"/>
                                          </p:val>
                                        </p:tav>
                                        <p:tav tm="100000">
                                          <p:val>
                                            <p:strVal val="#ppt_w"/>
                                          </p:val>
                                        </p:tav>
                                      </p:tavLst>
                                    </p:anim>
                                    <p:anim calcmode="lin" valueType="num">
                                      <p:cBhvr>
                                        <p:cTn id="35" dur="500" fill="hold"/>
                                        <p:tgtEl>
                                          <p:spTgt spid="113"/>
                                        </p:tgtEl>
                                        <p:attrNameLst>
                                          <p:attrName>ppt_h</p:attrName>
                                        </p:attrNameLst>
                                      </p:cBhvr>
                                      <p:tavLst>
                                        <p:tav tm="0">
                                          <p:val>
                                            <p:fltVal val="0"/>
                                          </p:val>
                                        </p:tav>
                                        <p:tav tm="100000">
                                          <p:val>
                                            <p:strVal val="#ppt_h"/>
                                          </p:val>
                                        </p:tav>
                                      </p:tavLst>
                                    </p:anim>
                                    <p:animEffect transition="in" filter="fade">
                                      <p:cBhvr>
                                        <p:cTn id="36" dur="500"/>
                                        <p:tgtEl>
                                          <p:spTgt spid="113"/>
                                        </p:tgtEl>
                                      </p:cBhvr>
                                    </p:animEffect>
                                  </p:childTnLst>
                                </p:cTn>
                              </p:par>
                            </p:childTnLst>
                          </p:cTn>
                        </p:par>
                        <p:par>
                          <p:cTn id="37" fill="hold">
                            <p:stCondLst>
                              <p:cond delay="3000"/>
                            </p:stCondLst>
                            <p:childTnLst>
                              <p:par>
                                <p:cTn id="38" presetID="2" presetClass="entr" presetSubtype="8" fill="hold" nodeType="afterEffect">
                                  <p:stCondLst>
                                    <p:cond delay="0"/>
                                  </p:stCondLst>
                                  <p:childTnLst>
                                    <p:set>
                                      <p:cBhvr>
                                        <p:cTn id="39" dur="1" fill="hold">
                                          <p:stCondLst>
                                            <p:cond delay="0"/>
                                          </p:stCondLst>
                                        </p:cTn>
                                        <p:tgtEl>
                                          <p:spTgt spid="71"/>
                                        </p:tgtEl>
                                        <p:attrNameLst>
                                          <p:attrName>style.visibility</p:attrName>
                                        </p:attrNameLst>
                                      </p:cBhvr>
                                      <p:to>
                                        <p:strVal val="visible"/>
                                      </p:to>
                                    </p:set>
                                    <p:anim calcmode="lin" valueType="num">
                                      <p:cBhvr additive="base">
                                        <p:cTn id="40" dur="500" fill="hold"/>
                                        <p:tgtEl>
                                          <p:spTgt spid="71"/>
                                        </p:tgtEl>
                                        <p:attrNameLst>
                                          <p:attrName>ppt_x</p:attrName>
                                        </p:attrNameLst>
                                      </p:cBhvr>
                                      <p:tavLst>
                                        <p:tav tm="0">
                                          <p:val>
                                            <p:strVal val="0-#ppt_w/2"/>
                                          </p:val>
                                        </p:tav>
                                        <p:tav tm="100000">
                                          <p:val>
                                            <p:strVal val="#ppt_x"/>
                                          </p:val>
                                        </p:tav>
                                      </p:tavLst>
                                    </p:anim>
                                    <p:anim calcmode="lin" valueType="num">
                                      <p:cBhvr additive="base">
                                        <p:cTn id="41" dur="500" fill="hold"/>
                                        <p:tgtEl>
                                          <p:spTgt spid="71"/>
                                        </p:tgtEl>
                                        <p:attrNameLst>
                                          <p:attrName>ppt_y</p:attrName>
                                        </p:attrNameLst>
                                      </p:cBhvr>
                                      <p:tavLst>
                                        <p:tav tm="0">
                                          <p:val>
                                            <p:strVal val="#ppt_y"/>
                                          </p:val>
                                        </p:tav>
                                        <p:tav tm="100000">
                                          <p:val>
                                            <p:strVal val="#ppt_y"/>
                                          </p:val>
                                        </p:tav>
                                      </p:tavLst>
                                    </p:anim>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112"/>
                                        </p:tgtEl>
                                        <p:attrNameLst>
                                          <p:attrName>style.visibility</p:attrName>
                                        </p:attrNameLst>
                                      </p:cBhvr>
                                      <p:to>
                                        <p:strVal val="visible"/>
                                      </p:to>
                                    </p:set>
                                    <p:anim calcmode="lin" valueType="num">
                                      <p:cBhvr>
                                        <p:cTn id="45" dur="500" fill="hold"/>
                                        <p:tgtEl>
                                          <p:spTgt spid="112"/>
                                        </p:tgtEl>
                                        <p:attrNameLst>
                                          <p:attrName>ppt_w</p:attrName>
                                        </p:attrNameLst>
                                      </p:cBhvr>
                                      <p:tavLst>
                                        <p:tav tm="0">
                                          <p:val>
                                            <p:fltVal val="0"/>
                                          </p:val>
                                        </p:tav>
                                        <p:tav tm="100000">
                                          <p:val>
                                            <p:strVal val="#ppt_w"/>
                                          </p:val>
                                        </p:tav>
                                      </p:tavLst>
                                    </p:anim>
                                    <p:anim calcmode="lin" valueType="num">
                                      <p:cBhvr>
                                        <p:cTn id="46" dur="500" fill="hold"/>
                                        <p:tgtEl>
                                          <p:spTgt spid="112"/>
                                        </p:tgtEl>
                                        <p:attrNameLst>
                                          <p:attrName>ppt_h</p:attrName>
                                        </p:attrNameLst>
                                      </p:cBhvr>
                                      <p:tavLst>
                                        <p:tav tm="0">
                                          <p:val>
                                            <p:fltVal val="0"/>
                                          </p:val>
                                        </p:tav>
                                        <p:tav tm="100000">
                                          <p:val>
                                            <p:strVal val="#ppt_h"/>
                                          </p:val>
                                        </p:tav>
                                      </p:tavLst>
                                    </p:anim>
                                    <p:animEffect transition="in" filter="fade">
                                      <p:cBhvr>
                                        <p:cTn id="47" dur="500"/>
                                        <p:tgtEl>
                                          <p:spTgt spid="112"/>
                                        </p:tgtEl>
                                      </p:cBhvr>
                                    </p:animEffect>
                                  </p:childTnLst>
                                </p:cTn>
                              </p:par>
                            </p:childTnLst>
                          </p:cTn>
                        </p:par>
                        <p:par>
                          <p:cTn id="48" fill="hold">
                            <p:stCondLst>
                              <p:cond delay="4000"/>
                            </p:stCondLst>
                            <p:childTnLst>
                              <p:par>
                                <p:cTn id="49" presetID="2" presetClass="entr" presetSubtype="8" fill="hold" nodeType="afterEffect">
                                  <p:stCondLst>
                                    <p:cond delay="0"/>
                                  </p:stCondLst>
                                  <p:childTnLst>
                                    <p:set>
                                      <p:cBhvr>
                                        <p:cTn id="50" dur="1" fill="hold">
                                          <p:stCondLst>
                                            <p:cond delay="0"/>
                                          </p:stCondLst>
                                        </p:cTn>
                                        <p:tgtEl>
                                          <p:spTgt spid="68"/>
                                        </p:tgtEl>
                                        <p:attrNameLst>
                                          <p:attrName>style.visibility</p:attrName>
                                        </p:attrNameLst>
                                      </p:cBhvr>
                                      <p:to>
                                        <p:strVal val="visible"/>
                                      </p:to>
                                    </p:set>
                                    <p:anim calcmode="lin" valueType="num">
                                      <p:cBhvr additive="base">
                                        <p:cTn id="51" dur="500" fill="hold"/>
                                        <p:tgtEl>
                                          <p:spTgt spid="68"/>
                                        </p:tgtEl>
                                        <p:attrNameLst>
                                          <p:attrName>ppt_x</p:attrName>
                                        </p:attrNameLst>
                                      </p:cBhvr>
                                      <p:tavLst>
                                        <p:tav tm="0">
                                          <p:val>
                                            <p:strVal val="0-#ppt_w/2"/>
                                          </p:val>
                                        </p:tav>
                                        <p:tav tm="100000">
                                          <p:val>
                                            <p:strVal val="#ppt_x"/>
                                          </p:val>
                                        </p:tav>
                                      </p:tavLst>
                                    </p:anim>
                                    <p:anim calcmode="lin" valueType="num">
                                      <p:cBhvr additive="base">
                                        <p:cTn id="52" dur="500" fill="hold"/>
                                        <p:tgtEl>
                                          <p:spTgt spid="68"/>
                                        </p:tgtEl>
                                        <p:attrNameLst>
                                          <p:attrName>ppt_y</p:attrName>
                                        </p:attrNameLst>
                                      </p:cBhvr>
                                      <p:tavLst>
                                        <p:tav tm="0">
                                          <p:val>
                                            <p:strVal val="#ppt_y"/>
                                          </p:val>
                                        </p:tav>
                                        <p:tav tm="100000">
                                          <p:val>
                                            <p:strVal val="#ppt_y"/>
                                          </p:val>
                                        </p:tav>
                                      </p:tavLst>
                                    </p:anim>
                                  </p:childTnLst>
                                </p:cTn>
                              </p:par>
                            </p:childTnLst>
                          </p:cTn>
                        </p:par>
                        <p:par>
                          <p:cTn id="53" fill="hold">
                            <p:stCondLst>
                              <p:cond delay="4500"/>
                            </p:stCondLst>
                            <p:childTnLst>
                              <p:par>
                                <p:cTn id="54" presetID="53" presetClass="entr" presetSubtype="16" fill="hold" nodeType="afterEffect">
                                  <p:stCondLst>
                                    <p:cond delay="0"/>
                                  </p:stCondLst>
                                  <p:childTnLst>
                                    <p:set>
                                      <p:cBhvr>
                                        <p:cTn id="55" dur="1" fill="hold">
                                          <p:stCondLst>
                                            <p:cond delay="0"/>
                                          </p:stCondLst>
                                        </p:cTn>
                                        <p:tgtEl>
                                          <p:spTgt spid="117"/>
                                        </p:tgtEl>
                                        <p:attrNameLst>
                                          <p:attrName>style.visibility</p:attrName>
                                        </p:attrNameLst>
                                      </p:cBhvr>
                                      <p:to>
                                        <p:strVal val="visible"/>
                                      </p:to>
                                    </p:set>
                                    <p:anim calcmode="lin" valueType="num">
                                      <p:cBhvr>
                                        <p:cTn id="56" dur="500" fill="hold"/>
                                        <p:tgtEl>
                                          <p:spTgt spid="117"/>
                                        </p:tgtEl>
                                        <p:attrNameLst>
                                          <p:attrName>ppt_w</p:attrName>
                                        </p:attrNameLst>
                                      </p:cBhvr>
                                      <p:tavLst>
                                        <p:tav tm="0">
                                          <p:val>
                                            <p:fltVal val="0"/>
                                          </p:val>
                                        </p:tav>
                                        <p:tav tm="100000">
                                          <p:val>
                                            <p:strVal val="#ppt_w"/>
                                          </p:val>
                                        </p:tav>
                                      </p:tavLst>
                                    </p:anim>
                                    <p:anim calcmode="lin" valueType="num">
                                      <p:cBhvr>
                                        <p:cTn id="57" dur="500" fill="hold"/>
                                        <p:tgtEl>
                                          <p:spTgt spid="117"/>
                                        </p:tgtEl>
                                        <p:attrNameLst>
                                          <p:attrName>ppt_h</p:attrName>
                                        </p:attrNameLst>
                                      </p:cBhvr>
                                      <p:tavLst>
                                        <p:tav tm="0">
                                          <p:val>
                                            <p:fltVal val="0"/>
                                          </p:val>
                                        </p:tav>
                                        <p:tav tm="100000">
                                          <p:val>
                                            <p:strVal val="#ppt_h"/>
                                          </p:val>
                                        </p:tav>
                                      </p:tavLst>
                                    </p:anim>
                                    <p:animEffect transition="in" filter="fade">
                                      <p:cBhvr>
                                        <p:cTn id="58"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9" name="图示 8">
            <a:extLst>
              <a:ext uri="{FF2B5EF4-FFF2-40B4-BE49-F238E27FC236}">
                <a16:creationId xmlns:a16="http://schemas.microsoft.com/office/drawing/2014/main" id="{4FC50B2F-03D1-4832-9AC7-04F2983560C4}"/>
              </a:ext>
            </a:extLst>
          </p:cNvPr>
          <p:cNvGraphicFramePr/>
          <p:nvPr>
            <p:extLst>
              <p:ext uri="{D42A27DB-BD31-4B8C-83A1-F6EECF244321}">
                <p14:modId xmlns:p14="http://schemas.microsoft.com/office/powerpoint/2010/main" val="801183003"/>
              </p:ext>
            </p:extLst>
          </p:nvPr>
        </p:nvGraphicFramePr>
        <p:xfrm>
          <a:off x="0" y="0"/>
          <a:ext cx="12858750" cy="7288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3376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a:spLocks noChangeArrowheads="1"/>
          </p:cNvSpPr>
          <p:nvPr/>
        </p:nvSpPr>
        <p:spPr bwMode="auto">
          <a:xfrm>
            <a:off x="1564714" y="1535366"/>
            <a:ext cx="11713308" cy="112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nchor="ctr">
            <a:spAutoFit/>
          </a:bodyPr>
          <a:lstStyle/>
          <a:p>
            <a:pPr lvl="0">
              <a:lnSpc>
                <a:spcPct val="130000"/>
              </a:lnSpc>
            </a:pPr>
            <a:r>
              <a:rPr lang="zh-CN" altLang="en-US" sz="60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机器学习</a:t>
            </a:r>
            <a:r>
              <a:rPr lang="en-US" altLang="zh-CN" sz="60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&amp;</a:t>
            </a:r>
            <a:r>
              <a:rPr lang="zh-CN" altLang="en-US" sz="60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认知网络</a:t>
            </a:r>
          </a:p>
        </p:txBody>
      </p:sp>
      <p:sp>
        <p:nvSpPr>
          <p:cNvPr id="5125" name="直接连接符 11"/>
          <p:cNvSpPr>
            <a:spLocks noChangeShapeType="1"/>
          </p:cNvSpPr>
          <p:nvPr/>
        </p:nvSpPr>
        <p:spPr bwMode="auto">
          <a:xfrm flipV="1">
            <a:off x="1564713" y="2896246"/>
            <a:ext cx="6592853" cy="47086"/>
          </a:xfrm>
          <a:prstGeom prst="line">
            <a:avLst/>
          </a:prstGeom>
          <a:noFill/>
          <a:ln w="6350" cap="flat" cmpd="sng">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sz="2002" dirty="0">
              <a:solidFill>
                <a:schemeClr val="accent1"/>
              </a:solidFill>
              <a:latin typeface="Arial" panose="020B0604020202020204" pitchFamily="34" charset="0"/>
              <a:ea typeface="楷体" panose="02010609060101010101" pitchFamily="49" charset="-122"/>
              <a:sym typeface="Arial" panose="020B0604020202020204" pitchFamily="34" charset="0"/>
            </a:endParaRPr>
          </a:p>
        </p:txBody>
      </p:sp>
      <p:sp>
        <p:nvSpPr>
          <p:cNvPr id="7" name="Text Box 3"/>
          <p:cNvSpPr>
            <a:spLocks noChangeArrowheads="1"/>
          </p:cNvSpPr>
          <p:nvPr/>
        </p:nvSpPr>
        <p:spPr bwMode="auto">
          <a:xfrm>
            <a:off x="8557026" y="1384077"/>
            <a:ext cx="3358612" cy="37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nchor="ctr">
            <a:spAutoFit/>
          </a:bodyPr>
          <a:lstStyle/>
          <a:p>
            <a:r>
              <a:rPr lang="en-US" sz="23900" dirty="0">
                <a:solidFill>
                  <a:schemeClr val="accent2"/>
                </a:solidFill>
                <a:latin typeface="Impact" panose="020B0806030902050204" pitchFamily="34" charset="0"/>
                <a:ea typeface="楷体" panose="02010609060101010101" pitchFamily="49" charset="-122"/>
                <a:sym typeface="Arial" panose="020B0604020202020204" pitchFamily="34" charset="0"/>
              </a:rPr>
              <a:t>04</a:t>
            </a:r>
            <a:endParaRPr lang="zh-CN" altLang="en-US" sz="23900" b="1" dirty="0">
              <a:solidFill>
                <a:schemeClr val="accent2"/>
              </a:solidFill>
              <a:latin typeface="Impact" panose="020B0806030902050204" pitchFamily="34" charset="0"/>
              <a:ea typeface="楷体" panose="02010609060101010101" pitchFamily="49" charset="-122"/>
              <a:sym typeface="Arial" panose="020B0604020202020204" pitchFamily="34" charset="0"/>
            </a:endParaRPr>
          </a:p>
        </p:txBody>
      </p:sp>
      <p:sp>
        <p:nvSpPr>
          <p:cNvPr id="8" name="Freeform 6"/>
          <p:cNvSpPr>
            <a:spLocks/>
          </p:cNvSpPr>
          <p:nvPr/>
        </p:nvSpPr>
        <p:spPr bwMode="auto">
          <a:xfrm>
            <a:off x="0" y="4091804"/>
            <a:ext cx="5265494" cy="3140846"/>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dirty="0">
              <a:latin typeface="Arial" panose="020B0604020202020204" pitchFamily="34" charset="0"/>
              <a:ea typeface="楷体" panose="02010609060101010101" pitchFamily="49" charset="-122"/>
              <a:sym typeface="Arial" panose="020B0604020202020204" pitchFamily="34" charset="0"/>
            </a:endParaRPr>
          </a:p>
        </p:txBody>
      </p:sp>
      <p:sp>
        <p:nvSpPr>
          <p:cNvPr id="9" name="Freeform 7"/>
          <p:cNvSpPr>
            <a:spLocks/>
          </p:cNvSpPr>
          <p:nvPr/>
        </p:nvSpPr>
        <p:spPr bwMode="auto">
          <a:xfrm>
            <a:off x="2984828" y="4640949"/>
            <a:ext cx="9873922" cy="2591700"/>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1">
              <a:lumMod val="50000"/>
            </a:schemeClr>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dirty="0">
              <a:latin typeface="Arial" panose="020B0604020202020204" pitchFamily="34" charset="0"/>
              <a:ea typeface="楷体" panose="02010609060101010101" pitchFamily="49" charset="-122"/>
              <a:sym typeface="Arial" panose="020B0604020202020204" pitchFamily="34" charset="0"/>
            </a:endParaRPr>
          </a:p>
        </p:txBody>
      </p:sp>
    </p:spTree>
    <p:extLst>
      <p:ext uri="{BB962C8B-B14F-4D97-AF65-F5344CB8AC3E}">
        <p14:creationId xmlns:p14="http://schemas.microsoft.com/office/powerpoint/2010/main" val="1070512158"/>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56" presetClass="entr" presetSubtype="0" fill="hold" grpId="0" nodeType="clickEffect">
                                  <p:stCondLst>
                                    <p:cond delay="0"/>
                                  </p:stCondLst>
                                  <p:iterate type="lt">
                                    <p:tmPct val="10000"/>
                                  </p:iterate>
                                  <p:childTnLst>
                                    <p:set>
                                      <p:cBhvr>
                                        <p:cTn id="23" dur="1" fill="hold">
                                          <p:stCondLst>
                                            <p:cond delay="0"/>
                                          </p:stCondLst>
                                        </p:cTn>
                                        <p:tgtEl>
                                          <p:spTgt spid="5123"/>
                                        </p:tgtEl>
                                        <p:attrNameLst>
                                          <p:attrName>style.visibility</p:attrName>
                                        </p:attrNameLst>
                                      </p:cBhvr>
                                      <p:to>
                                        <p:strVal val="visible"/>
                                      </p:to>
                                    </p:set>
                                    <p:anim by="(-#ppt_w*2)" calcmode="lin" valueType="num">
                                      <p:cBhvr rctx="PPT">
                                        <p:cTn id="24" dur="500" autoRev="1" fill="hold">
                                          <p:stCondLst>
                                            <p:cond delay="0"/>
                                          </p:stCondLst>
                                        </p:cTn>
                                        <p:tgtEl>
                                          <p:spTgt spid="5123"/>
                                        </p:tgtEl>
                                        <p:attrNameLst>
                                          <p:attrName>ppt_w</p:attrName>
                                        </p:attrNameLst>
                                      </p:cBhvr>
                                    </p:anim>
                                    <p:anim by="(#ppt_w*0.50)" calcmode="lin" valueType="num">
                                      <p:cBhvr>
                                        <p:cTn id="25" dur="500" decel="50000" autoRev="1" fill="hold">
                                          <p:stCondLst>
                                            <p:cond delay="0"/>
                                          </p:stCondLst>
                                        </p:cTn>
                                        <p:tgtEl>
                                          <p:spTgt spid="5123"/>
                                        </p:tgtEl>
                                        <p:attrNameLst>
                                          <p:attrName>ppt_x</p:attrName>
                                        </p:attrNameLst>
                                      </p:cBhvr>
                                    </p:anim>
                                    <p:anim from="(-#ppt_h/2)" to="(#ppt_y)" calcmode="lin" valueType="num">
                                      <p:cBhvr>
                                        <p:cTn id="26" dur="1000" fill="hold">
                                          <p:stCondLst>
                                            <p:cond delay="0"/>
                                          </p:stCondLst>
                                        </p:cTn>
                                        <p:tgtEl>
                                          <p:spTgt spid="5123"/>
                                        </p:tgtEl>
                                        <p:attrNameLst>
                                          <p:attrName>ppt_y</p:attrName>
                                        </p:attrNameLst>
                                      </p:cBhvr>
                                    </p:anim>
                                    <p:animRot by="21600000">
                                      <p:cBhvr>
                                        <p:cTn id="27" dur="1000" fill="hold">
                                          <p:stCondLst>
                                            <p:cond delay="0"/>
                                          </p:stCondLst>
                                        </p:cTn>
                                        <p:tgtEl>
                                          <p:spTgt spid="5123"/>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5125"/>
                                        </p:tgtEl>
                                        <p:attrNameLst>
                                          <p:attrName>style.visibility</p:attrName>
                                        </p:attrNameLst>
                                      </p:cBhvr>
                                      <p:to>
                                        <p:strVal val="visible"/>
                                      </p:to>
                                    </p:set>
                                    <p:anim calcmode="lin" valueType="num">
                                      <p:cBhvr additive="base">
                                        <p:cTn id="32" dur="500" fill="hold"/>
                                        <p:tgtEl>
                                          <p:spTgt spid="5125"/>
                                        </p:tgtEl>
                                        <p:attrNameLst>
                                          <p:attrName>ppt_x</p:attrName>
                                        </p:attrNameLst>
                                      </p:cBhvr>
                                      <p:tavLst>
                                        <p:tav tm="0">
                                          <p:val>
                                            <p:strVal val="0-#ppt_w/2"/>
                                          </p:val>
                                        </p:tav>
                                        <p:tav tm="100000">
                                          <p:val>
                                            <p:strVal val="#ppt_x"/>
                                          </p:val>
                                        </p:tav>
                                      </p:tavLst>
                                    </p:anim>
                                    <p:anim calcmode="lin" valueType="num">
                                      <p:cBhvr additive="base">
                                        <p:cTn id="33" dur="500" fill="hold"/>
                                        <p:tgtEl>
                                          <p:spTgt spid="51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5" grpId="0" animBg="1"/>
      <p:bldP spid="7" grpId="0"/>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228285"/>
            <a:ext cx="225370" cy="758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64" name="文本框 63"/>
          <p:cNvSpPr txBox="1"/>
          <p:nvPr/>
        </p:nvSpPr>
        <p:spPr>
          <a:xfrm>
            <a:off x="392023" y="266575"/>
            <a:ext cx="12006476" cy="720390"/>
          </a:xfrm>
          <a:prstGeom prst="rect">
            <a:avLst/>
          </a:prstGeom>
          <a:noFill/>
        </p:spPr>
        <p:txBody>
          <a:bodyPr wrap="square" lIns="0" tIns="0" rIns="0" bIns="0" rtlCol="0">
            <a:spAutoFit/>
          </a:bodyPr>
          <a:lstStyle/>
          <a:p>
            <a:pPr lvl="0">
              <a:lnSpc>
                <a:spcPct val="130000"/>
              </a:lnSpc>
            </a:pPr>
            <a:r>
              <a:rPr lang="en-US" altLang="zh-CN" sz="4000" b="1" dirty="0">
                <a:solidFill>
                  <a:schemeClr val="bg1">
                    <a:lumMod val="65000"/>
                  </a:schemeClr>
                </a:solidFill>
                <a:latin typeface="Times New Roman" panose="02020603050405020304" pitchFamily="18" charset="0"/>
                <a:ea typeface="楷体" panose="02010609060101010101" pitchFamily="49" charset="-122"/>
                <a:cs typeface="Times New Roman" panose="02020603050405020304" pitchFamily="18" charset="0"/>
                <a:sym typeface="+mn-lt"/>
              </a:rPr>
              <a:t>Why ML</a:t>
            </a:r>
            <a:endParaRPr lang="zh-CN" altLang="en-US" sz="4000" b="1" dirty="0">
              <a:solidFill>
                <a:schemeClr val="bg1">
                  <a:lumMod val="65000"/>
                </a:schemeClr>
              </a:solidFill>
              <a:latin typeface="Times New Roman" panose="02020603050405020304" pitchFamily="18" charset="0"/>
              <a:ea typeface="楷体" panose="02010609060101010101" pitchFamily="49" charset="-122"/>
              <a:cs typeface="Times New Roman" panose="02020603050405020304" pitchFamily="18" charset="0"/>
              <a:sym typeface="+mn-lt"/>
            </a:endParaRPr>
          </a:p>
        </p:txBody>
      </p:sp>
      <p:sp>
        <p:nvSpPr>
          <p:cNvPr id="9" name="文本框 8">
            <a:extLst>
              <a:ext uri="{FF2B5EF4-FFF2-40B4-BE49-F238E27FC236}">
                <a16:creationId xmlns:a16="http://schemas.microsoft.com/office/drawing/2014/main" id="{FF863253-3549-440E-A970-921C8FF91BBF}"/>
              </a:ext>
            </a:extLst>
          </p:cNvPr>
          <p:cNvSpPr txBox="1"/>
          <p:nvPr/>
        </p:nvSpPr>
        <p:spPr>
          <a:xfrm>
            <a:off x="7631559" y="5572181"/>
            <a:ext cx="4232024" cy="954107"/>
          </a:xfrm>
          <a:prstGeom prst="rect">
            <a:avLst/>
          </a:prstGeom>
          <a:noFill/>
        </p:spPr>
        <p:txBody>
          <a:bodyPr wrap="square">
            <a:spAutoFit/>
          </a:bodyPr>
          <a:lstStyle/>
          <a:p>
            <a:pPr algn="ctr"/>
            <a:r>
              <a:rPr lang="en-US" altLang="zh-CN" sz="2800" b="1" kern="100" dirty="0">
                <a:latin typeface="Times New Roman" panose="02020603050405020304" pitchFamily="18" charset="0"/>
                <a:ea typeface="楷体" panose="02010609060101010101" pitchFamily="49" charset="-122"/>
                <a:cs typeface="Times New Roman" panose="02020603050405020304" pitchFamily="18" charset="0"/>
              </a:rPr>
              <a:t>low cost</a:t>
            </a:r>
          </a:p>
          <a:p>
            <a:pPr algn="ctr"/>
            <a:r>
              <a:rPr lang="en-US" altLang="zh-CN" sz="2800" kern="100" dirty="0">
                <a:latin typeface="Times New Roman" panose="02020603050405020304" pitchFamily="18" charset="0"/>
                <a:ea typeface="楷体" panose="02010609060101010101" pitchFamily="49" charset="-122"/>
                <a:cs typeface="Times New Roman" panose="02020603050405020304" pitchFamily="18" charset="0"/>
              </a:rPr>
              <a:t>energy, computing resource</a:t>
            </a:r>
          </a:p>
        </p:txBody>
      </p:sp>
      <p:grpSp>
        <p:nvGrpSpPr>
          <p:cNvPr id="28" name="Group 4">
            <a:extLst>
              <a:ext uri="{FF2B5EF4-FFF2-40B4-BE49-F238E27FC236}">
                <a16:creationId xmlns:a16="http://schemas.microsoft.com/office/drawing/2014/main" id="{136B4319-1C9E-488C-9D9F-420007B07835}"/>
              </a:ext>
            </a:extLst>
          </p:cNvPr>
          <p:cNvGrpSpPr/>
          <p:nvPr/>
        </p:nvGrpSpPr>
        <p:grpSpPr>
          <a:xfrm>
            <a:off x="4413657" y="2065667"/>
            <a:ext cx="3998543" cy="3850364"/>
            <a:chOff x="4200186" y="2320894"/>
            <a:chExt cx="3791627" cy="3651116"/>
          </a:xfrm>
        </p:grpSpPr>
        <p:sp>
          <p:nvSpPr>
            <p:cNvPr id="29" name="Rounded Rectangle 6">
              <a:extLst>
                <a:ext uri="{FF2B5EF4-FFF2-40B4-BE49-F238E27FC236}">
                  <a16:creationId xmlns:a16="http://schemas.microsoft.com/office/drawing/2014/main" id="{C2509F39-48AC-45E5-AB2A-F699401DB853}"/>
                </a:ext>
              </a:extLst>
            </p:cNvPr>
            <p:cNvSpPr/>
            <p:nvPr/>
          </p:nvSpPr>
          <p:spPr>
            <a:xfrm flipH="1">
              <a:off x="4214254" y="4850056"/>
              <a:ext cx="3777559" cy="9144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30" name="Rounded Rectangle 5">
              <a:extLst>
                <a:ext uri="{FF2B5EF4-FFF2-40B4-BE49-F238E27FC236}">
                  <a16:creationId xmlns:a16="http://schemas.microsoft.com/office/drawing/2014/main" id="{224C73C8-5CE9-4549-931E-9F1B730FA743}"/>
                </a:ext>
              </a:extLst>
            </p:cNvPr>
            <p:cNvSpPr/>
            <p:nvPr/>
          </p:nvSpPr>
          <p:spPr>
            <a:xfrm rot="3492391" flipH="1">
              <a:off x="4991307" y="3689252"/>
              <a:ext cx="3651116" cy="9144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31" name="Rounded Rectangle 3">
              <a:extLst>
                <a:ext uri="{FF2B5EF4-FFF2-40B4-BE49-F238E27FC236}">
                  <a16:creationId xmlns:a16="http://schemas.microsoft.com/office/drawing/2014/main" id="{8EF3970A-50B5-4F84-A8E0-64ED533D85DD}"/>
                </a:ext>
              </a:extLst>
            </p:cNvPr>
            <p:cNvSpPr/>
            <p:nvPr/>
          </p:nvSpPr>
          <p:spPr>
            <a:xfrm rot="18107609">
              <a:off x="3556490" y="3689252"/>
              <a:ext cx="3651116" cy="9144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32" name="Rounded Rectangle 9">
              <a:extLst>
                <a:ext uri="{FF2B5EF4-FFF2-40B4-BE49-F238E27FC236}">
                  <a16:creationId xmlns:a16="http://schemas.microsoft.com/office/drawing/2014/main" id="{35826E30-6246-4BBE-92DD-9C412D5EA376}"/>
                </a:ext>
              </a:extLst>
            </p:cNvPr>
            <p:cNvSpPr/>
            <p:nvPr/>
          </p:nvSpPr>
          <p:spPr>
            <a:xfrm flipH="1">
              <a:off x="4200186" y="4850056"/>
              <a:ext cx="1948760" cy="9144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33" name="Oval 13">
              <a:extLst>
                <a:ext uri="{FF2B5EF4-FFF2-40B4-BE49-F238E27FC236}">
                  <a16:creationId xmlns:a16="http://schemas.microsoft.com/office/drawing/2014/main" id="{4F2A7E9B-DCC5-4230-8F36-DD23188F5AB7}"/>
                </a:ext>
              </a:extLst>
            </p:cNvPr>
            <p:cNvSpPr/>
            <p:nvPr/>
          </p:nvSpPr>
          <p:spPr>
            <a:xfrm>
              <a:off x="5725181" y="2613073"/>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34" name="Oval 14">
              <a:extLst>
                <a:ext uri="{FF2B5EF4-FFF2-40B4-BE49-F238E27FC236}">
                  <a16:creationId xmlns:a16="http://schemas.microsoft.com/office/drawing/2014/main" id="{84102599-8028-42CD-A60E-B694F72B9DC1}"/>
                </a:ext>
              </a:extLst>
            </p:cNvPr>
            <p:cNvSpPr/>
            <p:nvPr/>
          </p:nvSpPr>
          <p:spPr>
            <a:xfrm>
              <a:off x="4297730" y="4929404"/>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35" name="Oval 15">
              <a:extLst>
                <a:ext uri="{FF2B5EF4-FFF2-40B4-BE49-F238E27FC236}">
                  <a16:creationId xmlns:a16="http://schemas.microsoft.com/office/drawing/2014/main" id="{FD91D488-2ABE-4836-9001-D5B7E6C0C92E}"/>
                </a:ext>
              </a:extLst>
            </p:cNvPr>
            <p:cNvSpPr/>
            <p:nvPr/>
          </p:nvSpPr>
          <p:spPr>
            <a:xfrm>
              <a:off x="7164059" y="4930934"/>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36" name="Freeform 17">
              <a:extLst>
                <a:ext uri="{FF2B5EF4-FFF2-40B4-BE49-F238E27FC236}">
                  <a16:creationId xmlns:a16="http://schemas.microsoft.com/office/drawing/2014/main" id="{90E5C5F0-5C07-449E-A278-E20ED6FE72DD}"/>
                </a:ext>
              </a:extLst>
            </p:cNvPr>
            <p:cNvSpPr>
              <a:spLocks noEditPoints="1"/>
            </p:cNvSpPr>
            <p:nvPr/>
          </p:nvSpPr>
          <p:spPr bwMode="auto">
            <a:xfrm>
              <a:off x="5950368" y="2791506"/>
              <a:ext cx="305327" cy="398835"/>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accent1"/>
            </a:solidFill>
            <a:ln>
              <a:noFill/>
            </a:ln>
          </p:spPr>
          <p:txBody>
            <a:bodyPr vert="horz" wrap="square" lIns="96430" tIns="48216" rIns="96430" bIns="482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49" dirty="0">
                <a:solidFill>
                  <a:prstClr val="black"/>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37" name="Freeform 18">
              <a:extLst>
                <a:ext uri="{FF2B5EF4-FFF2-40B4-BE49-F238E27FC236}">
                  <a16:creationId xmlns:a16="http://schemas.microsoft.com/office/drawing/2014/main" id="{05247400-843E-4BFB-9AB9-BEC80C12A238}"/>
                </a:ext>
              </a:extLst>
            </p:cNvPr>
            <p:cNvSpPr>
              <a:spLocks noEditPoints="1"/>
            </p:cNvSpPr>
            <p:nvPr/>
          </p:nvSpPr>
          <p:spPr bwMode="auto">
            <a:xfrm>
              <a:off x="4537230" y="5088755"/>
              <a:ext cx="276702" cy="43700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accent3"/>
            </a:solidFill>
            <a:ln>
              <a:noFill/>
            </a:ln>
          </p:spPr>
          <p:txBody>
            <a:bodyPr vert="horz" wrap="square" lIns="96430" tIns="48216" rIns="96430" bIns="482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49" dirty="0">
                <a:solidFill>
                  <a:prstClr val="black"/>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38" name="Freeform 19">
              <a:extLst>
                <a:ext uri="{FF2B5EF4-FFF2-40B4-BE49-F238E27FC236}">
                  <a16:creationId xmlns:a16="http://schemas.microsoft.com/office/drawing/2014/main" id="{4FCEF092-2E81-4E01-9431-A0E6E9D5DC84}"/>
                </a:ext>
              </a:extLst>
            </p:cNvPr>
            <p:cNvSpPr>
              <a:spLocks noEditPoints="1"/>
            </p:cNvSpPr>
            <p:nvPr/>
          </p:nvSpPr>
          <p:spPr bwMode="auto">
            <a:xfrm>
              <a:off x="7348218" y="5147991"/>
              <a:ext cx="387383" cy="332044"/>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accent2"/>
            </a:solidFill>
            <a:ln>
              <a:noFill/>
            </a:ln>
          </p:spPr>
          <p:txBody>
            <a:bodyPr vert="horz" wrap="square" lIns="96430" tIns="48216" rIns="96430" bIns="482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49" dirty="0">
                <a:solidFill>
                  <a:prstClr val="black"/>
                </a:solidFill>
                <a:latin typeface="Arial" panose="020B0604020202020204" pitchFamily="34" charset="0"/>
                <a:ea typeface="楷体" panose="02010609060101010101" pitchFamily="49" charset="-122"/>
                <a:cs typeface="+mn-ea"/>
                <a:sym typeface="Arial" panose="020B0604020202020204" pitchFamily="34" charset="0"/>
              </a:endParaRPr>
            </a:p>
          </p:txBody>
        </p:sp>
      </p:grpSp>
      <p:sp>
        <p:nvSpPr>
          <p:cNvPr id="39" name="文本框 38">
            <a:extLst>
              <a:ext uri="{FF2B5EF4-FFF2-40B4-BE49-F238E27FC236}">
                <a16:creationId xmlns:a16="http://schemas.microsoft.com/office/drawing/2014/main" id="{2F05D0DB-F0E3-48B4-B6A2-9E73DFA1B96D}"/>
              </a:ext>
            </a:extLst>
          </p:cNvPr>
          <p:cNvSpPr txBox="1"/>
          <p:nvPr/>
        </p:nvSpPr>
        <p:spPr>
          <a:xfrm>
            <a:off x="392023" y="5602959"/>
            <a:ext cx="5867422" cy="892552"/>
          </a:xfrm>
          <a:prstGeom prst="rect">
            <a:avLst/>
          </a:prstGeom>
          <a:noFill/>
        </p:spPr>
        <p:txBody>
          <a:bodyPr wrap="square">
            <a:spAutoFit/>
          </a:bodyPr>
          <a:lstStyle/>
          <a:p>
            <a:pPr algn="ctr"/>
            <a:r>
              <a:rPr lang="en-US" altLang="zh-CN" sz="2800" b="1" kern="100" dirty="0">
                <a:latin typeface="Times New Roman" panose="02020603050405020304" pitchFamily="18" charset="0"/>
                <a:ea typeface="楷体" panose="02010609060101010101" pitchFamily="49" charset="-122"/>
                <a:cs typeface="Times New Roman" panose="02020603050405020304" pitchFamily="18" charset="0"/>
              </a:rPr>
              <a:t>one for all</a:t>
            </a:r>
          </a:p>
          <a:p>
            <a:pPr algn="ctr"/>
            <a:r>
              <a:rPr lang="en-US" altLang="zh-CN" sz="2400" kern="100" dirty="0">
                <a:latin typeface="Times New Roman" panose="02020603050405020304" pitchFamily="18" charset="0"/>
                <a:ea typeface="楷体" panose="02010609060101010101" pitchFamily="49" charset="-122"/>
                <a:cs typeface="Times New Roman" panose="02020603050405020304" pitchFamily="18" charset="0"/>
              </a:rPr>
              <a:t>easily adapt to different network conditions</a:t>
            </a:r>
            <a:endParaRPr lang="en-US" altLang="zh-CN" sz="2800" kern="1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3" name="文本框 52">
            <a:extLst>
              <a:ext uri="{FF2B5EF4-FFF2-40B4-BE49-F238E27FC236}">
                <a16:creationId xmlns:a16="http://schemas.microsoft.com/office/drawing/2014/main" id="{F18821A8-0DE8-4953-A7DC-FD38FE22AF7C}"/>
              </a:ext>
            </a:extLst>
          </p:cNvPr>
          <p:cNvSpPr txBox="1"/>
          <p:nvPr/>
        </p:nvSpPr>
        <p:spPr>
          <a:xfrm>
            <a:off x="4193153" y="1103757"/>
            <a:ext cx="4454382" cy="954107"/>
          </a:xfrm>
          <a:prstGeom prst="rect">
            <a:avLst/>
          </a:prstGeom>
          <a:noFill/>
        </p:spPr>
        <p:txBody>
          <a:bodyPr wrap="square">
            <a:spAutoFit/>
          </a:bodyPr>
          <a:lstStyle/>
          <a:p>
            <a:pPr algn="ctr"/>
            <a:r>
              <a:rPr lang="en-US" altLang="zh-CN" sz="2800" b="1" kern="100" dirty="0">
                <a:latin typeface="Times New Roman" panose="02020603050405020304" pitchFamily="18" charset="0"/>
                <a:ea typeface="楷体" panose="02010609060101010101" pitchFamily="49" charset="-122"/>
                <a:cs typeface="Times New Roman" panose="02020603050405020304" pitchFamily="18" charset="0"/>
              </a:rPr>
              <a:t>automatic learning</a:t>
            </a:r>
          </a:p>
          <a:p>
            <a:pPr algn="ctr"/>
            <a:r>
              <a:rPr lang="en-US" altLang="zh-CN" sz="2800" kern="100" dirty="0">
                <a:latin typeface="Times New Roman" panose="02020603050405020304" pitchFamily="18" charset="0"/>
                <a:ea typeface="楷体" panose="02010609060101010101" pitchFamily="49" charset="-122"/>
                <a:cs typeface="Times New Roman" panose="02020603050405020304" pitchFamily="18" charset="0"/>
              </a:rPr>
              <a:t>meets the need of adaptation</a:t>
            </a:r>
          </a:p>
        </p:txBody>
      </p:sp>
    </p:spTree>
    <p:extLst>
      <p:ext uri="{BB962C8B-B14F-4D97-AF65-F5344CB8AC3E}">
        <p14:creationId xmlns:p14="http://schemas.microsoft.com/office/powerpoint/2010/main" val="351279858"/>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64" name="文本框 63"/>
          <p:cNvSpPr txBox="1"/>
          <p:nvPr/>
        </p:nvSpPr>
        <p:spPr>
          <a:xfrm>
            <a:off x="392023" y="266575"/>
            <a:ext cx="12006476" cy="686726"/>
          </a:xfrm>
          <a:prstGeom prst="rect">
            <a:avLst/>
          </a:prstGeom>
          <a:noFill/>
        </p:spPr>
        <p:txBody>
          <a:bodyPr wrap="square" lIns="0" tIns="0" rIns="0" bIns="0" rtlCol="0">
            <a:spAutoFit/>
          </a:bodyPr>
          <a:lstStyle/>
          <a:p>
            <a:pPr lvl="0">
              <a:lnSpc>
                <a:spcPct val="130000"/>
              </a:lnSpc>
            </a:pPr>
            <a:r>
              <a:rPr lang="zh-CN" altLang="en-US" sz="4000" b="1" dirty="0">
                <a:solidFill>
                  <a:schemeClr val="bg1">
                    <a:lumMod val="65000"/>
                  </a:schemeClr>
                </a:solidFill>
                <a:latin typeface="楷体" panose="02010609060101010101" pitchFamily="49" charset="-122"/>
                <a:ea typeface="楷体" panose="02010609060101010101" pitchFamily="49" charset="-122"/>
                <a:cs typeface="+mn-ea"/>
                <a:sym typeface="+mn-lt"/>
              </a:rPr>
              <a:t>深度强化学习 </a:t>
            </a:r>
            <a:r>
              <a:rPr lang="en-US" altLang="zh-CN" sz="4000" b="1" dirty="0">
                <a:solidFill>
                  <a:schemeClr val="bg1">
                    <a:lumMod val="65000"/>
                  </a:schemeClr>
                </a:solidFill>
                <a:latin typeface="楷体" panose="02010609060101010101" pitchFamily="49" charset="-122"/>
                <a:ea typeface="楷体" panose="02010609060101010101" pitchFamily="49" charset="-122"/>
                <a:cs typeface="+mn-ea"/>
                <a:sym typeface="+mn-lt"/>
              </a:rPr>
              <a:t>Deep Reinforcement Learning</a:t>
            </a:r>
            <a:endParaRPr lang="zh-CN" altLang="en-US" sz="4000" b="1" dirty="0">
              <a:solidFill>
                <a:schemeClr val="bg1">
                  <a:lumMod val="65000"/>
                </a:schemeClr>
              </a:solidFill>
              <a:latin typeface="楷体" panose="02010609060101010101" pitchFamily="49" charset="-122"/>
              <a:ea typeface="楷体" panose="02010609060101010101" pitchFamily="49" charset="-122"/>
              <a:cs typeface="+mn-ea"/>
              <a:sym typeface="+mn-lt"/>
            </a:endParaRPr>
          </a:p>
        </p:txBody>
      </p:sp>
      <p:sp>
        <p:nvSpPr>
          <p:cNvPr id="9" name="文本框 8">
            <a:extLst>
              <a:ext uri="{FF2B5EF4-FFF2-40B4-BE49-F238E27FC236}">
                <a16:creationId xmlns:a16="http://schemas.microsoft.com/office/drawing/2014/main" id="{FF863253-3549-440E-A970-921C8FF91BBF}"/>
              </a:ext>
            </a:extLst>
          </p:cNvPr>
          <p:cNvSpPr txBox="1"/>
          <p:nvPr/>
        </p:nvSpPr>
        <p:spPr>
          <a:xfrm>
            <a:off x="677930" y="1456085"/>
            <a:ext cx="6111486" cy="2246769"/>
          </a:xfrm>
          <a:prstGeom prst="rect">
            <a:avLst/>
          </a:prstGeom>
          <a:noFill/>
        </p:spPr>
        <p:txBody>
          <a:bodyPr wrap="square">
            <a:spAutoFit/>
          </a:bodyPr>
          <a:lstStyle/>
          <a:p>
            <a:pPr algn="just"/>
            <a:r>
              <a:rPr lang="zh-CN" altLang="en-US" sz="2800" kern="100" dirty="0">
                <a:latin typeface="Times New Roman" panose="02020603050405020304" pitchFamily="18" charset="0"/>
                <a:ea typeface="楷体" panose="02010609060101010101" pitchFamily="49" charset="-122"/>
                <a:cs typeface="Times New Roman" panose="02020603050405020304" pitchFamily="18" charset="0"/>
              </a:rPr>
              <a:t>深度强化学习以一种通用的形式将深度学习的感知能力与强化学习的决策能力相结合</a:t>
            </a:r>
            <a:r>
              <a:rPr lang="en-US" altLang="zh-CN" sz="2800" kern="1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kern="100" dirty="0">
                <a:latin typeface="Times New Roman" panose="02020603050405020304" pitchFamily="18" charset="0"/>
                <a:ea typeface="楷体" panose="02010609060101010101" pitchFamily="49" charset="-122"/>
                <a:cs typeface="Times New Roman" panose="02020603050405020304" pitchFamily="18" charset="0"/>
              </a:rPr>
              <a:t>并能够通过端对端的学习方式实现从原始输入到输出的直接控制。</a:t>
            </a:r>
            <a:endParaRPr lang="en-US" altLang="zh-CN" sz="2800" kern="100"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0" name="图片 9">
            <a:extLst>
              <a:ext uri="{FF2B5EF4-FFF2-40B4-BE49-F238E27FC236}">
                <a16:creationId xmlns:a16="http://schemas.microsoft.com/office/drawing/2014/main" id="{B28AF87F-BFC7-42AA-8C7F-13C074D2B0C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99834" y="2464197"/>
            <a:ext cx="5170965" cy="3473113"/>
          </a:xfrm>
          <a:prstGeom prst="rect">
            <a:avLst/>
          </a:prstGeom>
          <a:noFill/>
          <a:ln>
            <a:noFill/>
          </a:ln>
        </p:spPr>
      </p:pic>
    </p:spTree>
    <p:extLst>
      <p:ext uri="{BB962C8B-B14F-4D97-AF65-F5344CB8AC3E}">
        <p14:creationId xmlns:p14="http://schemas.microsoft.com/office/powerpoint/2010/main" val="1117459299"/>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Others_1"/>
          <p:cNvSpPr txBox="1"/>
          <p:nvPr>
            <p:custDataLst>
              <p:tags r:id="rId1"/>
            </p:custDataLst>
          </p:nvPr>
        </p:nvSpPr>
        <p:spPr>
          <a:xfrm>
            <a:off x="3493514" y="1489047"/>
            <a:ext cx="1769715" cy="3794592"/>
          </a:xfrm>
          <a:prstGeom prst="rect">
            <a:avLst/>
          </a:prstGeom>
          <a:noFill/>
        </p:spPr>
        <p:txBody>
          <a:bodyPr vert="eaVert" wrap="square" lIns="0" tIns="0" rIns="0" bIns="0" rtlCol="0" anchor="ctr" anchorCtr="0">
            <a:spAutoFit/>
          </a:bodyPr>
          <a:lstStyle/>
          <a:p>
            <a:pPr algn="ctr"/>
            <a:r>
              <a:rPr lang="zh-CN" altLang="en-US" sz="11500" b="1" dirty="0">
                <a:solidFill>
                  <a:schemeClr val="tx1">
                    <a:lumMod val="50000"/>
                    <a:lumOff val="50000"/>
                  </a:schemeClr>
                </a:solidFill>
                <a:latin typeface="Arial" panose="020B0604020202020204" pitchFamily="34" charset="0"/>
                <a:ea typeface="楷体" panose="02010609060101010101" pitchFamily="49" charset="-122"/>
                <a:sym typeface="Arial" panose="020B0604020202020204" pitchFamily="34" charset="0"/>
              </a:rPr>
              <a:t>目录</a:t>
            </a:r>
          </a:p>
        </p:txBody>
      </p:sp>
      <p:sp>
        <p:nvSpPr>
          <p:cNvPr id="19" name="MH_Others_2"/>
          <p:cNvSpPr txBox="1"/>
          <p:nvPr>
            <p:custDataLst>
              <p:tags r:id="rId2"/>
            </p:custDataLst>
          </p:nvPr>
        </p:nvSpPr>
        <p:spPr>
          <a:xfrm rot="5400000">
            <a:off x="1645732" y="3047789"/>
            <a:ext cx="3299296" cy="677108"/>
          </a:xfrm>
          <a:prstGeom prst="rect">
            <a:avLst/>
          </a:prstGeom>
          <a:noFill/>
        </p:spPr>
        <p:txBody>
          <a:bodyPr wrap="square" lIns="0" tIns="0" rIns="0" bIns="0">
            <a:spAutoFit/>
          </a:bodyPr>
          <a:lstStyle/>
          <a:p>
            <a:pPr algn="ctr">
              <a:defRPr/>
            </a:pPr>
            <a:r>
              <a:rPr lang="en-US" altLang="zh-CN" sz="4400" b="1" dirty="0">
                <a:solidFill>
                  <a:schemeClr val="tx1">
                    <a:lumMod val="50000"/>
                    <a:lumOff val="50000"/>
                  </a:schemeClr>
                </a:solidFill>
                <a:latin typeface="Arial" panose="020B0604020202020204" pitchFamily="34" charset="0"/>
                <a:ea typeface="楷体" panose="02010609060101010101" pitchFamily="49" charset="-122"/>
                <a:sym typeface="Arial" panose="020B0604020202020204" pitchFamily="34" charset="0"/>
              </a:rPr>
              <a:t>CONTENTS</a:t>
            </a:r>
            <a:endParaRPr lang="zh-CN" altLang="en-US" sz="4400" b="1" dirty="0">
              <a:solidFill>
                <a:schemeClr val="tx1">
                  <a:lumMod val="50000"/>
                  <a:lumOff val="50000"/>
                </a:schemeClr>
              </a:solidFill>
              <a:latin typeface="Arial" panose="020B0604020202020204" pitchFamily="34" charset="0"/>
              <a:ea typeface="楷体" panose="02010609060101010101" pitchFamily="49" charset="-122"/>
              <a:sym typeface="Arial" panose="020B0604020202020204" pitchFamily="34" charset="0"/>
            </a:endParaRPr>
          </a:p>
        </p:txBody>
      </p:sp>
      <p:sp>
        <p:nvSpPr>
          <p:cNvPr id="20" name="MH_Number_1"/>
          <p:cNvSpPr/>
          <p:nvPr>
            <p:custDataLst>
              <p:tags r:id="rId3"/>
            </p:custDataLst>
          </p:nvPr>
        </p:nvSpPr>
        <p:spPr>
          <a:xfrm>
            <a:off x="5710332" y="2023589"/>
            <a:ext cx="379667" cy="379667"/>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dirty="0">
                <a:solidFill>
                  <a:srgbClr val="FFFFFF"/>
                </a:solidFill>
                <a:latin typeface="Arial" panose="020B0604020202020204" pitchFamily="34" charset="0"/>
                <a:ea typeface="楷体" panose="02010609060101010101" pitchFamily="49" charset="-122"/>
                <a:cs typeface="Times New Roman" panose="02020603050405020304" pitchFamily="18" charset="0"/>
                <a:sym typeface="Arial" panose="020B0604020202020204" pitchFamily="34" charset="0"/>
              </a:rPr>
              <a:t>1</a:t>
            </a:r>
            <a:endParaRPr lang="zh-CN" altLang="en-US" sz="2109" b="1" dirty="0">
              <a:solidFill>
                <a:srgbClr val="FFFFFF"/>
              </a:solidFill>
              <a:latin typeface="Arial" panose="020B0604020202020204" pitchFamily="34" charset="0"/>
              <a:ea typeface="楷体" panose="02010609060101010101" pitchFamily="49" charset="-122"/>
              <a:cs typeface="Times New Roman" panose="02020603050405020304" pitchFamily="18" charset="0"/>
              <a:sym typeface="Arial" panose="020B0604020202020204" pitchFamily="34" charset="0"/>
            </a:endParaRPr>
          </a:p>
        </p:txBody>
      </p:sp>
      <p:sp>
        <p:nvSpPr>
          <p:cNvPr id="21" name="MH_Entry_1"/>
          <p:cNvSpPr/>
          <p:nvPr>
            <p:custDataLst>
              <p:tags r:id="rId4"/>
            </p:custDataLst>
          </p:nvPr>
        </p:nvSpPr>
        <p:spPr>
          <a:xfrm>
            <a:off x="6241157" y="1880288"/>
            <a:ext cx="4148658" cy="61805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30000"/>
              </a:lnSpc>
            </a:pPr>
            <a:r>
              <a:rPr lang="zh-CN" altLang="en-US" sz="36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认知网络的产生背景</a:t>
            </a:r>
          </a:p>
        </p:txBody>
      </p:sp>
      <p:sp>
        <p:nvSpPr>
          <p:cNvPr id="22" name="MH_Number_2"/>
          <p:cNvSpPr/>
          <p:nvPr>
            <p:custDataLst>
              <p:tags r:id="rId5"/>
            </p:custDataLst>
          </p:nvPr>
        </p:nvSpPr>
        <p:spPr>
          <a:xfrm>
            <a:off x="5710332" y="2893105"/>
            <a:ext cx="379667" cy="379667"/>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dirty="0">
                <a:solidFill>
                  <a:srgbClr val="FFFFFF"/>
                </a:solidFill>
                <a:latin typeface="Arial" panose="020B0604020202020204" pitchFamily="34" charset="0"/>
                <a:ea typeface="楷体" panose="02010609060101010101" pitchFamily="49" charset="-122"/>
                <a:cs typeface="Times New Roman" panose="02020603050405020304" pitchFamily="18" charset="0"/>
                <a:sym typeface="Arial" panose="020B0604020202020204" pitchFamily="34" charset="0"/>
              </a:rPr>
              <a:t>2</a:t>
            </a:r>
            <a:endParaRPr lang="zh-CN" altLang="en-US" sz="2109" b="1" dirty="0">
              <a:solidFill>
                <a:srgbClr val="FFFFFF"/>
              </a:solidFill>
              <a:latin typeface="Arial" panose="020B0604020202020204" pitchFamily="34" charset="0"/>
              <a:ea typeface="楷体" panose="02010609060101010101" pitchFamily="49" charset="-122"/>
              <a:cs typeface="Times New Roman" panose="02020603050405020304" pitchFamily="18" charset="0"/>
              <a:sym typeface="Arial" panose="020B0604020202020204" pitchFamily="34" charset="0"/>
            </a:endParaRPr>
          </a:p>
        </p:txBody>
      </p:sp>
      <p:sp>
        <p:nvSpPr>
          <p:cNvPr id="23" name="MH_Entry_2"/>
          <p:cNvSpPr/>
          <p:nvPr>
            <p:custDataLst>
              <p:tags r:id="rId6"/>
            </p:custDataLst>
          </p:nvPr>
        </p:nvSpPr>
        <p:spPr>
          <a:xfrm>
            <a:off x="6241157" y="2749804"/>
            <a:ext cx="3284562" cy="61805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lnSpc>
                <a:spcPct val="130000"/>
              </a:lnSpc>
            </a:pPr>
            <a:r>
              <a:rPr lang="zh-CN" altLang="en-US" sz="36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认知网络的结构</a:t>
            </a:r>
          </a:p>
        </p:txBody>
      </p:sp>
      <p:sp>
        <p:nvSpPr>
          <p:cNvPr id="24" name="MH_Number_3"/>
          <p:cNvSpPr/>
          <p:nvPr>
            <p:custDataLst>
              <p:tags r:id="rId7"/>
            </p:custDataLst>
          </p:nvPr>
        </p:nvSpPr>
        <p:spPr>
          <a:xfrm>
            <a:off x="5710332" y="3762621"/>
            <a:ext cx="379667" cy="379667"/>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dirty="0">
                <a:solidFill>
                  <a:srgbClr val="FFFFFF"/>
                </a:solidFill>
                <a:latin typeface="Arial" panose="020B0604020202020204" pitchFamily="34" charset="0"/>
                <a:ea typeface="楷体" panose="02010609060101010101" pitchFamily="49" charset="-122"/>
                <a:cs typeface="Times New Roman" panose="02020603050405020304" pitchFamily="18" charset="0"/>
                <a:sym typeface="Arial" panose="020B0604020202020204" pitchFamily="34" charset="0"/>
              </a:rPr>
              <a:t>3</a:t>
            </a:r>
            <a:endParaRPr lang="zh-CN" altLang="en-US" sz="2109" b="1" dirty="0">
              <a:solidFill>
                <a:srgbClr val="FFFFFF"/>
              </a:solidFill>
              <a:latin typeface="Arial" panose="020B0604020202020204" pitchFamily="34" charset="0"/>
              <a:ea typeface="楷体" panose="02010609060101010101" pitchFamily="49" charset="-122"/>
              <a:cs typeface="Times New Roman" panose="02020603050405020304" pitchFamily="18" charset="0"/>
              <a:sym typeface="Arial" panose="020B0604020202020204" pitchFamily="34" charset="0"/>
            </a:endParaRPr>
          </a:p>
        </p:txBody>
      </p:sp>
      <p:sp>
        <p:nvSpPr>
          <p:cNvPr id="25" name="MH_Entry_3"/>
          <p:cNvSpPr/>
          <p:nvPr>
            <p:custDataLst>
              <p:tags r:id="rId8"/>
            </p:custDataLst>
          </p:nvPr>
        </p:nvSpPr>
        <p:spPr>
          <a:xfrm>
            <a:off x="6241157" y="3619320"/>
            <a:ext cx="5876850" cy="61805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lnSpc>
                <a:spcPct val="130000"/>
              </a:lnSpc>
            </a:pPr>
            <a:r>
              <a:rPr lang="zh-CN" altLang="en-US" sz="36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认知网络的发展过程</a:t>
            </a:r>
          </a:p>
        </p:txBody>
      </p:sp>
      <p:sp>
        <p:nvSpPr>
          <p:cNvPr id="26" name="MH_Number_4"/>
          <p:cNvSpPr/>
          <p:nvPr>
            <p:custDataLst>
              <p:tags r:id="rId9"/>
            </p:custDataLst>
          </p:nvPr>
        </p:nvSpPr>
        <p:spPr>
          <a:xfrm>
            <a:off x="5710332" y="4632137"/>
            <a:ext cx="379667" cy="379667"/>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dirty="0">
                <a:solidFill>
                  <a:srgbClr val="FFFFFF"/>
                </a:solidFill>
                <a:latin typeface="Arial" panose="020B0604020202020204" pitchFamily="34" charset="0"/>
                <a:ea typeface="楷体" panose="02010609060101010101" pitchFamily="49" charset="-122"/>
                <a:cs typeface="Times New Roman" panose="02020603050405020304" pitchFamily="18" charset="0"/>
                <a:sym typeface="Arial" panose="020B0604020202020204" pitchFamily="34" charset="0"/>
              </a:rPr>
              <a:t>4</a:t>
            </a:r>
            <a:endParaRPr lang="zh-CN" altLang="en-US" sz="2109" b="1" dirty="0">
              <a:solidFill>
                <a:srgbClr val="FFFFFF"/>
              </a:solidFill>
              <a:latin typeface="Arial" panose="020B0604020202020204" pitchFamily="34" charset="0"/>
              <a:ea typeface="楷体" panose="02010609060101010101" pitchFamily="49" charset="-122"/>
              <a:cs typeface="Times New Roman" panose="02020603050405020304" pitchFamily="18" charset="0"/>
              <a:sym typeface="Arial" panose="020B0604020202020204" pitchFamily="34" charset="0"/>
            </a:endParaRPr>
          </a:p>
        </p:txBody>
      </p:sp>
      <p:sp>
        <p:nvSpPr>
          <p:cNvPr id="27" name="MH_Entry_4"/>
          <p:cNvSpPr/>
          <p:nvPr>
            <p:custDataLst>
              <p:tags r:id="rId10"/>
            </p:custDataLst>
          </p:nvPr>
        </p:nvSpPr>
        <p:spPr>
          <a:xfrm>
            <a:off x="6260511" y="4488836"/>
            <a:ext cx="5265494" cy="61805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lnSpc>
                <a:spcPct val="130000"/>
              </a:lnSpc>
            </a:pPr>
            <a:r>
              <a:rPr lang="zh-CN" altLang="en-US" sz="36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基于机器学习的认知网络</a:t>
            </a:r>
          </a:p>
        </p:txBody>
      </p:sp>
      <p:sp>
        <p:nvSpPr>
          <p:cNvPr id="16" name="Freeform 6"/>
          <p:cNvSpPr>
            <a:spLocks/>
          </p:cNvSpPr>
          <p:nvPr/>
        </p:nvSpPr>
        <p:spPr bwMode="auto">
          <a:xfrm>
            <a:off x="0" y="4091804"/>
            <a:ext cx="5265494" cy="3140846"/>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dirty="0">
              <a:latin typeface="Arial" panose="020B0604020202020204" pitchFamily="34" charset="0"/>
              <a:ea typeface="楷体" panose="02010609060101010101" pitchFamily="49" charset="-122"/>
              <a:sym typeface="Arial" panose="020B0604020202020204" pitchFamily="34" charset="0"/>
            </a:endParaRPr>
          </a:p>
        </p:txBody>
      </p:sp>
      <p:sp>
        <p:nvSpPr>
          <p:cNvPr id="17" name="Freeform 7"/>
          <p:cNvSpPr>
            <a:spLocks/>
          </p:cNvSpPr>
          <p:nvPr/>
        </p:nvSpPr>
        <p:spPr bwMode="auto">
          <a:xfrm>
            <a:off x="2984828" y="4640949"/>
            <a:ext cx="9873922" cy="2591700"/>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1">
              <a:lumMod val="50000"/>
            </a:schemeClr>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dirty="0">
              <a:latin typeface="Arial" panose="020B0604020202020204" pitchFamily="34" charset="0"/>
              <a:ea typeface="楷体" panose="02010609060101010101" pitchFamily="49" charset="-122"/>
              <a:sym typeface="Arial" panose="020B0604020202020204" pitchFamily="34" charset="0"/>
            </a:endParaRPr>
          </a:p>
        </p:txBody>
      </p:sp>
    </p:spTree>
    <p:extLst>
      <p:ext uri="{BB962C8B-B14F-4D97-AF65-F5344CB8AC3E}">
        <p14:creationId xmlns:p14="http://schemas.microsoft.com/office/powerpoint/2010/main" val="615584034"/>
      </p:ext>
    </p:extLst>
  </p:cSld>
  <p:clrMapOvr>
    <a:masterClrMapping/>
  </p:clrMapOvr>
  <p:transition spd="slow" advTm="4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1+#ppt_w/2"/>
                                          </p:val>
                                        </p:tav>
                                        <p:tav tm="100000">
                                          <p:val>
                                            <p:strVal val="#ppt_x"/>
                                          </p:val>
                                        </p:tav>
                                      </p:tavLst>
                                    </p:anim>
                                    <p:anim calcmode="lin" valueType="num">
                                      <p:cBhvr additive="base">
                                        <p:cTn id="14"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6" presetClass="entr" presetSubtype="0" fill="hold" grpId="0" nodeType="clickEffect">
                                  <p:stCondLst>
                                    <p:cond delay="0"/>
                                  </p:stCondLst>
                                  <p:iterate type="lt">
                                    <p:tmPct val="10000"/>
                                  </p:iterate>
                                  <p:childTnLst>
                                    <p:set>
                                      <p:cBhvr>
                                        <p:cTn id="18" dur="1" fill="hold">
                                          <p:stCondLst>
                                            <p:cond delay="0"/>
                                          </p:stCondLst>
                                        </p:cTn>
                                        <p:tgtEl>
                                          <p:spTgt spid="18"/>
                                        </p:tgtEl>
                                        <p:attrNameLst>
                                          <p:attrName>style.visibility</p:attrName>
                                        </p:attrNameLst>
                                      </p:cBhvr>
                                      <p:to>
                                        <p:strVal val="visible"/>
                                      </p:to>
                                    </p:set>
                                    <p:anim by="(-#ppt_w*2)" calcmode="lin" valueType="num">
                                      <p:cBhvr rctx="PPT">
                                        <p:cTn id="19" dur="500" autoRev="1" fill="hold">
                                          <p:stCondLst>
                                            <p:cond delay="0"/>
                                          </p:stCondLst>
                                        </p:cTn>
                                        <p:tgtEl>
                                          <p:spTgt spid="18"/>
                                        </p:tgtEl>
                                        <p:attrNameLst>
                                          <p:attrName>ppt_w</p:attrName>
                                        </p:attrNameLst>
                                      </p:cBhvr>
                                    </p:anim>
                                    <p:anim by="(#ppt_w*0.50)" calcmode="lin" valueType="num">
                                      <p:cBhvr>
                                        <p:cTn id="20" dur="500" decel="50000" autoRev="1" fill="hold">
                                          <p:stCondLst>
                                            <p:cond delay="0"/>
                                          </p:stCondLst>
                                        </p:cTn>
                                        <p:tgtEl>
                                          <p:spTgt spid="18"/>
                                        </p:tgtEl>
                                        <p:attrNameLst>
                                          <p:attrName>ppt_x</p:attrName>
                                        </p:attrNameLst>
                                      </p:cBhvr>
                                    </p:anim>
                                    <p:anim from="(-#ppt_h/2)" to="(#ppt_y)" calcmode="lin" valueType="num">
                                      <p:cBhvr>
                                        <p:cTn id="21" dur="1000" fill="hold">
                                          <p:stCondLst>
                                            <p:cond delay="0"/>
                                          </p:stCondLst>
                                        </p:cTn>
                                        <p:tgtEl>
                                          <p:spTgt spid="18"/>
                                        </p:tgtEl>
                                        <p:attrNameLst>
                                          <p:attrName>ppt_y</p:attrName>
                                        </p:attrNameLst>
                                      </p:cBhvr>
                                    </p:anim>
                                    <p:animRot by="21600000">
                                      <p:cBhvr>
                                        <p:cTn id="22" dur="1000" fill="hold">
                                          <p:stCondLst>
                                            <p:cond delay="0"/>
                                          </p:stCondLst>
                                        </p:cTn>
                                        <p:tgtEl>
                                          <p:spTgt spid="18"/>
                                        </p:tgtEl>
                                        <p:attrNameLst>
                                          <p:attrName>r</p:attrName>
                                        </p:attrNameLst>
                                      </p:cBhvr>
                                    </p:animRot>
                                  </p:childTnLst>
                                </p:cTn>
                              </p:par>
                              <p:par>
                                <p:cTn id="23" presetID="56" presetClass="entr" presetSubtype="0" fill="hold" grpId="0" nodeType="withEffect">
                                  <p:stCondLst>
                                    <p:cond delay="0"/>
                                  </p:stCondLst>
                                  <p:iterate type="lt">
                                    <p:tmPct val="10000"/>
                                  </p:iterate>
                                  <p:childTnLst>
                                    <p:set>
                                      <p:cBhvr>
                                        <p:cTn id="24" dur="1" fill="hold">
                                          <p:stCondLst>
                                            <p:cond delay="0"/>
                                          </p:stCondLst>
                                        </p:cTn>
                                        <p:tgtEl>
                                          <p:spTgt spid="19"/>
                                        </p:tgtEl>
                                        <p:attrNameLst>
                                          <p:attrName>style.visibility</p:attrName>
                                        </p:attrNameLst>
                                      </p:cBhvr>
                                      <p:to>
                                        <p:strVal val="visible"/>
                                      </p:to>
                                    </p:set>
                                    <p:anim by="(-#ppt_w*2)" calcmode="lin" valueType="num">
                                      <p:cBhvr rctx="PPT">
                                        <p:cTn id="25" dur="500" autoRev="1" fill="hold">
                                          <p:stCondLst>
                                            <p:cond delay="0"/>
                                          </p:stCondLst>
                                        </p:cTn>
                                        <p:tgtEl>
                                          <p:spTgt spid="19"/>
                                        </p:tgtEl>
                                        <p:attrNameLst>
                                          <p:attrName>ppt_w</p:attrName>
                                        </p:attrNameLst>
                                      </p:cBhvr>
                                    </p:anim>
                                    <p:anim by="(#ppt_w*0.50)" calcmode="lin" valueType="num">
                                      <p:cBhvr>
                                        <p:cTn id="26" dur="500" decel="50000" autoRev="1" fill="hold">
                                          <p:stCondLst>
                                            <p:cond delay="0"/>
                                          </p:stCondLst>
                                        </p:cTn>
                                        <p:tgtEl>
                                          <p:spTgt spid="19"/>
                                        </p:tgtEl>
                                        <p:attrNameLst>
                                          <p:attrName>ppt_x</p:attrName>
                                        </p:attrNameLst>
                                      </p:cBhvr>
                                    </p:anim>
                                    <p:anim from="(-#ppt_h/2)" to="(#ppt_y)" calcmode="lin" valueType="num">
                                      <p:cBhvr>
                                        <p:cTn id="27" dur="1000" fill="hold">
                                          <p:stCondLst>
                                            <p:cond delay="0"/>
                                          </p:stCondLst>
                                        </p:cTn>
                                        <p:tgtEl>
                                          <p:spTgt spid="19"/>
                                        </p:tgtEl>
                                        <p:attrNameLst>
                                          <p:attrName>ppt_y</p:attrName>
                                        </p:attrNameLst>
                                      </p:cBhvr>
                                    </p:anim>
                                    <p:animRot by="21600000">
                                      <p:cBhvr>
                                        <p:cTn id="28" dur="1000" fill="hold">
                                          <p:stCondLst>
                                            <p:cond delay="0"/>
                                          </p:stCondLst>
                                        </p:cTn>
                                        <p:tgtEl>
                                          <p:spTgt spid="19"/>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Effect transition="in" filter="fade">
                                      <p:cBhvr>
                                        <p:cTn id="35" dur="500"/>
                                        <p:tgtEl>
                                          <p:spTgt spid="20"/>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p:cTn id="38" dur="500" fill="hold"/>
                                        <p:tgtEl>
                                          <p:spTgt spid="22"/>
                                        </p:tgtEl>
                                        <p:attrNameLst>
                                          <p:attrName>ppt_w</p:attrName>
                                        </p:attrNameLst>
                                      </p:cBhvr>
                                      <p:tavLst>
                                        <p:tav tm="0">
                                          <p:val>
                                            <p:fltVal val="0"/>
                                          </p:val>
                                        </p:tav>
                                        <p:tav tm="100000">
                                          <p:val>
                                            <p:strVal val="#ppt_w"/>
                                          </p:val>
                                        </p:tav>
                                      </p:tavLst>
                                    </p:anim>
                                    <p:anim calcmode="lin" valueType="num">
                                      <p:cBhvr>
                                        <p:cTn id="39" dur="500" fill="hold"/>
                                        <p:tgtEl>
                                          <p:spTgt spid="22"/>
                                        </p:tgtEl>
                                        <p:attrNameLst>
                                          <p:attrName>ppt_h</p:attrName>
                                        </p:attrNameLst>
                                      </p:cBhvr>
                                      <p:tavLst>
                                        <p:tav tm="0">
                                          <p:val>
                                            <p:fltVal val="0"/>
                                          </p:val>
                                        </p:tav>
                                        <p:tav tm="100000">
                                          <p:val>
                                            <p:strVal val="#ppt_h"/>
                                          </p:val>
                                        </p:tav>
                                      </p:tavLst>
                                    </p:anim>
                                    <p:animEffect transition="in" filter="fade">
                                      <p:cBhvr>
                                        <p:cTn id="40" dur="500"/>
                                        <p:tgtEl>
                                          <p:spTgt spid="22"/>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p:cTn id="43" dur="500" fill="hold"/>
                                        <p:tgtEl>
                                          <p:spTgt spid="24"/>
                                        </p:tgtEl>
                                        <p:attrNameLst>
                                          <p:attrName>ppt_w</p:attrName>
                                        </p:attrNameLst>
                                      </p:cBhvr>
                                      <p:tavLst>
                                        <p:tav tm="0">
                                          <p:val>
                                            <p:fltVal val="0"/>
                                          </p:val>
                                        </p:tav>
                                        <p:tav tm="100000">
                                          <p:val>
                                            <p:strVal val="#ppt_w"/>
                                          </p:val>
                                        </p:tav>
                                      </p:tavLst>
                                    </p:anim>
                                    <p:anim calcmode="lin" valueType="num">
                                      <p:cBhvr>
                                        <p:cTn id="44" dur="500" fill="hold"/>
                                        <p:tgtEl>
                                          <p:spTgt spid="24"/>
                                        </p:tgtEl>
                                        <p:attrNameLst>
                                          <p:attrName>ppt_h</p:attrName>
                                        </p:attrNameLst>
                                      </p:cBhvr>
                                      <p:tavLst>
                                        <p:tav tm="0">
                                          <p:val>
                                            <p:fltVal val="0"/>
                                          </p:val>
                                        </p:tav>
                                        <p:tav tm="100000">
                                          <p:val>
                                            <p:strVal val="#ppt_h"/>
                                          </p:val>
                                        </p:tav>
                                      </p:tavLst>
                                    </p:anim>
                                    <p:animEffect transition="in" filter="fade">
                                      <p:cBhvr>
                                        <p:cTn id="45" dur="500"/>
                                        <p:tgtEl>
                                          <p:spTgt spid="24"/>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p:cTn id="48" dur="500" fill="hold"/>
                                        <p:tgtEl>
                                          <p:spTgt spid="26"/>
                                        </p:tgtEl>
                                        <p:attrNameLst>
                                          <p:attrName>ppt_w</p:attrName>
                                        </p:attrNameLst>
                                      </p:cBhvr>
                                      <p:tavLst>
                                        <p:tav tm="0">
                                          <p:val>
                                            <p:fltVal val="0"/>
                                          </p:val>
                                        </p:tav>
                                        <p:tav tm="100000">
                                          <p:val>
                                            <p:strVal val="#ppt_w"/>
                                          </p:val>
                                        </p:tav>
                                      </p:tavLst>
                                    </p:anim>
                                    <p:anim calcmode="lin" valueType="num">
                                      <p:cBhvr>
                                        <p:cTn id="49" dur="500" fill="hold"/>
                                        <p:tgtEl>
                                          <p:spTgt spid="26"/>
                                        </p:tgtEl>
                                        <p:attrNameLst>
                                          <p:attrName>ppt_h</p:attrName>
                                        </p:attrNameLst>
                                      </p:cBhvr>
                                      <p:tavLst>
                                        <p:tav tm="0">
                                          <p:val>
                                            <p:fltVal val="0"/>
                                          </p:val>
                                        </p:tav>
                                        <p:tav tm="100000">
                                          <p:val>
                                            <p:strVal val="#ppt_h"/>
                                          </p:val>
                                        </p:tav>
                                      </p:tavLst>
                                    </p:anim>
                                    <p:animEffect transition="in" filter="fade">
                                      <p:cBhvr>
                                        <p:cTn id="50" dur="500"/>
                                        <p:tgtEl>
                                          <p:spTgt spid="2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down)">
                                      <p:cBhvr>
                                        <p:cTn id="55" dur="500"/>
                                        <p:tgtEl>
                                          <p:spTgt spid="21"/>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down)">
                                      <p:cBhvr>
                                        <p:cTn id="58" dur="500"/>
                                        <p:tgtEl>
                                          <p:spTgt spid="23"/>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down)">
                                      <p:cBhvr>
                                        <p:cTn id="61" dur="500"/>
                                        <p:tgtEl>
                                          <p:spTgt spid="25"/>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wipe(down)">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P spid="21" grpId="0" animBg="1"/>
      <p:bldP spid="22" grpId="0" animBg="1"/>
      <p:bldP spid="23" grpId="0" animBg="1"/>
      <p:bldP spid="24" grpId="0" animBg="1"/>
      <p:bldP spid="25" grpId="0" animBg="1"/>
      <p:bldP spid="26" grpId="0" animBg="1"/>
      <p:bldP spid="27" grpId="0" animBg="1"/>
      <p:bldP spid="16" grpId="0" animBg="1"/>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228285"/>
            <a:ext cx="225370" cy="758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64" name="文本框 63"/>
          <p:cNvSpPr txBox="1"/>
          <p:nvPr/>
        </p:nvSpPr>
        <p:spPr>
          <a:xfrm>
            <a:off x="392023" y="266575"/>
            <a:ext cx="12006476" cy="720390"/>
          </a:xfrm>
          <a:prstGeom prst="rect">
            <a:avLst/>
          </a:prstGeom>
          <a:noFill/>
        </p:spPr>
        <p:txBody>
          <a:bodyPr wrap="square" lIns="0" tIns="0" rIns="0" bIns="0" rtlCol="0">
            <a:spAutoFit/>
          </a:bodyPr>
          <a:lstStyle/>
          <a:p>
            <a:pPr lvl="0">
              <a:lnSpc>
                <a:spcPct val="130000"/>
              </a:lnSpc>
            </a:pPr>
            <a:r>
              <a:rPr lang="en-US" altLang="zh-CN" sz="4000" b="1" dirty="0">
                <a:solidFill>
                  <a:schemeClr val="bg1">
                    <a:lumMod val="65000"/>
                  </a:schemeClr>
                </a:solidFill>
                <a:latin typeface="Times New Roman" panose="02020603050405020304" pitchFamily="18" charset="0"/>
                <a:ea typeface="楷体" panose="02010609060101010101" pitchFamily="49" charset="-122"/>
                <a:cs typeface="Times New Roman" panose="02020603050405020304" pitchFamily="18" charset="0"/>
                <a:sym typeface="+mn-lt"/>
              </a:rPr>
              <a:t>Advantages of DRL</a:t>
            </a:r>
            <a:endParaRPr lang="zh-CN" altLang="en-US" sz="4000" b="1" dirty="0">
              <a:solidFill>
                <a:schemeClr val="bg1">
                  <a:lumMod val="65000"/>
                </a:schemeClr>
              </a:solidFill>
              <a:latin typeface="Times New Roman" panose="02020603050405020304" pitchFamily="18" charset="0"/>
              <a:ea typeface="楷体" panose="02010609060101010101" pitchFamily="49" charset="-122"/>
              <a:cs typeface="Times New Roman" panose="02020603050405020304" pitchFamily="18" charset="0"/>
              <a:sym typeface="+mn-lt"/>
            </a:endParaRPr>
          </a:p>
        </p:txBody>
      </p:sp>
      <p:sp>
        <p:nvSpPr>
          <p:cNvPr id="53" name="文本框 52">
            <a:extLst>
              <a:ext uri="{FF2B5EF4-FFF2-40B4-BE49-F238E27FC236}">
                <a16:creationId xmlns:a16="http://schemas.microsoft.com/office/drawing/2014/main" id="{F18821A8-0DE8-4953-A7DC-FD38FE22AF7C}"/>
              </a:ext>
            </a:extLst>
          </p:cNvPr>
          <p:cNvSpPr txBox="1"/>
          <p:nvPr/>
        </p:nvSpPr>
        <p:spPr>
          <a:xfrm>
            <a:off x="392023" y="1240061"/>
            <a:ext cx="12006476" cy="3970318"/>
          </a:xfrm>
          <a:prstGeom prst="rect">
            <a:avLst/>
          </a:prstGeom>
          <a:noFill/>
        </p:spPr>
        <p:txBody>
          <a:bodyPr wrap="square">
            <a:spAutoFit/>
          </a:bodyPr>
          <a:lstStyle/>
          <a:p>
            <a:pPr marL="457200" indent="-457200" algn="just">
              <a:buFont typeface="Arial" panose="020B0604020202020204" pitchFamily="34" charset="0"/>
              <a:buChar char="•"/>
            </a:pPr>
            <a:r>
              <a:rPr lang="en-US" altLang="zh-CN" sz="2800" b="1" dirty="0">
                <a:latin typeface="Times New Roman" panose="02020603050405020304" pitchFamily="18" charset="0"/>
                <a:cs typeface="Times New Roman" panose="02020603050405020304" pitchFamily="18" charset="0"/>
              </a:rPr>
              <a:t>Energy-saving</a:t>
            </a:r>
          </a:p>
          <a:p>
            <a:pPr algn="just"/>
            <a:r>
              <a:rPr lang="en-US" altLang="zh-CN" sz="2800" i="1" dirty="0">
                <a:latin typeface="Times New Roman" panose="02020603050405020304" pitchFamily="18" charset="0"/>
                <a:cs typeface="Times New Roman" panose="02020603050405020304" pitchFamily="18" charset="0"/>
              </a:rPr>
              <a:t>In this paper, the proposed </a:t>
            </a:r>
            <a:r>
              <a:rPr lang="en-US" altLang="zh-CN" sz="2800" i="1" dirty="0">
                <a:solidFill>
                  <a:srgbClr val="C00000"/>
                </a:solidFill>
                <a:latin typeface="Times New Roman" panose="02020603050405020304" pitchFamily="18" charset="0"/>
                <a:cs typeface="Times New Roman" panose="02020603050405020304" pitchFamily="18" charset="0"/>
              </a:rPr>
              <a:t>DRL-based</a:t>
            </a:r>
            <a:r>
              <a:rPr lang="en-US" altLang="zh-CN" sz="2800" i="1" dirty="0">
                <a:latin typeface="Times New Roman" panose="02020603050405020304" pitchFamily="18" charset="0"/>
                <a:cs typeface="Times New Roman" panose="02020603050405020304" pitchFamily="18" charset="0"/>
              </a:rPr>
              <a:t> framework solves the green resource allocation problem in mobile edge networks. A well-trained network achieves not only the aim of </a:t>
            </a:r>
            <a:r>
              <a:rPr lang="en-US" altLang="zh-CN" sz="2800" i="1" dirty="0">
                <a:solidFill>
                  <a:srgbClr val="C00000"/>
                </a:solidFill>
                <a:latin typeface="Times New Roman" panose="02020603050405020304" pitchFamily="18" charset="0"/>
                <a:cs typeface="Times New Roman" panose="02020603050405020304" pitchFamily="18" charset="0"/>
              </a:rPr>
              <a:t>green energy-saving</a:t>
            </a:r>
            <a:r>
              <a:rPr lang="en-US" altLang="zh-CN" sz="2800" i="1" dirty="0">
                <a:latin typeface="Times New Roman" panose="02020603050405020304" pitchFamily="18" charset="0"/>
                <a:cs typeface="Times New Roman" panose="02020603050405020304" pitchFamily="18" charset="0"/>
              </a:rPr>
              <a:t>, but also solve the problem of resource allocation. </a:t>
            </a:r>
          </a:p>
          <a:p>
            <a:pPr algn="just"/>
            <a:endParaRPr lang="en-US" altLang="zh-CN" sz="2800" i="1" kern="100" dirty="0">
              <a:latin typeface="Times New Roman" panose="02020603050405020304" pitchFamily="18" charset="0"/>
              <a:ea typeface="楷体" panose="02010609060101010101" pitchFamily="49" charset="-122"/>
              <a:cs typeface="Times New Roman" panose="02020603050405020304" pitchFamily="18" charset="0"/>
            </a:endParaRPr>
          </a:p>
          <a:p>
            <a:pPr algn="just"/>
            <a:r>
              <a:rPr lang="en-US" altLang="zh-CN" sz="2800" i="1" kern="1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kern="100" dirty="0">
                <a:latin typeface="Times New Roman" panose="02020603050405020304" pitchFamily="18" charset="0"/>
                <a:ea typeface="楷体" panose="02010609060101010101" pitchFamily="49" charset="-122"/>
                <a:cs typeface="Times New Roman" panose="02020603050405020304" pitchFamily="18" charset="0"/>
              </a:rPr>
              <a:t>conclusion of </a:t>
            </a:r>
            <a:r>
              <a:rPr lang="en-US" altLang="zh-CN" sz="2800" i="1" kern="100" dirty="0">
                <a:latin typeface="Times New Roman" panose="02020603050405020304" pitchFamily="18" charset="0"/>
                <a:ea typeface="楷体" panose="02010609060101010101" pitchFamily="49" charset="-122"/>
                <a:cs typeface="Times New Roman" panose="02020603050405020304" pitchFamily="18" charset="0"/>
              </a:rPr>
              <a:t>Deep Reinforcement Learning based Green Resource Allocation Mechanism in Edge Computing driven Power Internet of Things</a:t>
            </a:r>
          </a:p>
          <a:p>
            <a:pPr algn="just"/>
            <a:endParaRPr lang="en-US" altLang="zh-CN" sz="2800" i="1" kern="1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811688584"/>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228285"/>
            <a:ext cx="225370" cy="758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64" name="文本框 63"/>
          <p:cNvSpPr txBox="1"/>
          <p:nvPr/>
        </p:nvSpPr>
        <p:spPr>
          <a:xfrm>
            <a:off x="392023" y="266575"/>
            <a:ext cx="12006476" cy="720390"/>
          </a:xfrm>
          <a:prstGeom prst="rect">
            <a:avLst/>
          </a:prstGeom>
          <a:noFill/>
        </p:spPr>
        <p:txBody>
          <a:bodyPr wrap="square" lIns="0" tIns="0" rIns="0" bIns="0" rtlCol="0">
            <a:spAutoFit/>
          </a:bodyPr>
          <a:lstStyle/>
          <a:p>
            <a:pPr lvl="0">
              <a:lnSpc>
                <a:spcPct val="130000"/>
              </a:lnSpc>
            </a:pPr>
            <a:r>
              <a:rPr lang="en-US" altLang="zh-CN" sz="4000" b="1" dirty="0">
                <a:solidFill>
                  <a:schemeClr val="bg1">
                    <a:lumMod val="65000"/>
                  </a:schemeClr>
                </a:solidFill>
                <a:latin typeface="Times New Roman" panose="02020603050405020304" pitchFamily="18" charset="0"/>
                <a:ea typeface="楷体" panose="02010609060101010101" pitchFamily="49" charset="-122"/>
                <a:cs typeface="Times New Roman" panose="02020603050405020304" pitchFamily="18" charset="0"/>
                <a:sym typeface="+mn-lt"/>
              </a:rPr>
              <a:t>Advantages of DRL</a:t>
            </a:r>
            <a:endParaRPr lang="zh-CN" altLang="en-US" sz="4000" b="1" dirty="0">
              <a:solidFill>
                <a:schemeClr val="bg1">
                  <a:lumMod val="65000"/>
                </a:schemeClr>
              </a:solidFill>
              <a:latin typeface="Times New Roman" panose="02020603050405020304" pitchFamily="18" charset="0"/>
              <a:ea typeface="楷体" panose="02010609060101010101" pitchFamily="49" charset="-122"/>
              <a:cs typeface="Times New Roman" panose="02020603050405020304" pitchFamily="18" charset="0"/>
              <a:sym typeface="+mn-lt"/>
            </a:endParaRPr>
          </a:p>
        </p:txBody>
      </p:sp>
      <p:sp>
        <p:nvSpPr>
          <p:cNvPr id="53" name="文本框 52">
            <a:extLst>
              <a:ext uri="{FF2B5EF4-FFF2-40B4-BE49-F238E27FC236}">
                <a16:creationId xmlns:a16="http://schemas.microsoft.com/office/drawing/2014/main" id="{F18821A8-0DE8-4953-A7DC-FD38FE22AF7C}"/>
              </a:ext>
            </a:extLst>
          </p:cNvPr>
          <p:cNvSpPr txBox="1"/>
          <p:nvPr/>
        </p:nvSpPr>
        <p:spPr>
          <a:xfrm>
            <a:off x="392023" y="1240061"/>
            <a:ext cx="12006476" cy="3108543"/>
          </a:xfrm>
          <a:prstGeom prst="rect">
            <a:avLst/>
          </a:prstGeom>
          <a:noFill/>
        </p:spPr>
        <p:txBody>
          <a:bodyPr wrap="square">
            <a:spAutoFit/>
          </a:bodyPr>
          <a:lstStyle/>
          <a:p>
            <a:pPr marL="457200" indent="-457200" algn="just">
              <a:buFont typeface="Arial" panose="020B0604020202020204" pitchFamily="34" charset="0"/>
              <a:buChar char="•"/>
            </a:pPr>
            <a:r>
              <a:rPr lang="en-US" altLang="zh-CN" sz="2800" b="1" kern="100" dirty="0">
                <a:latin typeface="Times New Roman" panose="02020603050405020304" pitchFamily="18" charset="0"/>
                <a:ea typeface="楷体" panose="02010609060101010101" pitchFamily="49" charset="-122"/>
                <a:cs typeface="Times New Roman" panose="02020603050405020304" pitchFamily="18" charset="0"/>
              </a:rPr>
              <a:t>fits large-scale model</a:t>
            </a:r>
          </a:p>
          <a:p>
            <a:pPr algn="just"/>
            <a:r>
              <a:rPr lang="en-US" altLang="zh-CN" sz="2800" i="1" kern="100" dirty="0">
                <a:latin typeface="Times New Roman" panose="02020603050405020304" pitchFamily="18" charset="0"/>
                <a:ea typeface="楷体" panose="02010609060101010101" pitchFamily="49" charset="-122"/>
                <a:cs typeface="Times New Roman" panose="02020603050405020304" pitchFamily="18" charset="0"/>
              </a:rPr>
              <a:t>(Reinforcement Learning) perform poorly for large-scale models, DRL combines deep neural network with Q-learning, referred to as Deep Q-Network (DQN), for overcoming this issue. </a:t>
            </a:r>
          </a:p>
          <a:p>
            <a:pPr algn="just"/>
            <a:endParaRPr lang="en-US" altLang="zh-CN" sz="2800" i="1" kern="100" dirty="0">
              <a:latin typeface="Times New Roman" panose="02020603050405020304" pitchFamily="18" charset="0"/>
              <a:ea typeface="楷体" panose="02010609060101010101" pitchFamily="49" charset="-122"/>
              <a:cs typeface="Times New Roman" panose="02020603050405020304" pitchFamily="18" charset="0"/>
            </a:endParaRPr>
          </a:p>
          <a:p>
            <a:pPr algn="just"/>
            <a:endParaRPr lang="en-US" altLang="zh-CN" sz="2800" i="1" kern="100" dirty="0">
              <a:latin typeface="Times New Roman" panose="02020603050405020304" pitchFamily="18" charset="0"/>
              <a:ea typeface="楷体" panose="02010609060101010101" pitchFamily="49" charset="-122"/>
              <a:cs typeface="Times New Roman" panose="02020603050405020304" pitchFamily="18" charset="0"/>
            </a:endParaRPr>
          </a:p>
          <a:p>
            <a:pPr algn="just"/>
            <a:r>
              <a:rPr lang="en-US" altLang="zh-CN" sz="2800" kern="100" dirty="0">
                <a:latin typeface="Times New Roman" panose="02020603050405020304" pitchFamily="18" charset="0"/>
                <a:ea typeface="楷体" panose="02010609060101010101" pitchFamily="49" charset="-122"/>
                <a:cs typeface="Times New Roman" panose="02020603050405020304" pitchFamily="18" charset="0"/>
              </a:rPr>
              <a:t>cognitive networks consider mainly large-scale networks</a:t>
            </a:r>
          </a:p>
        </p:txBody>
      </p:sp>
    </p:spTree>
    <p:extLst>
      <p:ext uri="{BB962C8B-B14F-4D97-AF65-F5344CB8AC3E}">
        <p14:creationId xmlns:p14="http://schemas.microsoft.com/office/powerpoint/2010/main" val="4047316551"/>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228285"/>
            <a:ext cx="225370" cy="758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64" name="文本框 63"/>
          <p:cNvSpPr txBox="1"/>
          <p:nvPr/>
        </p:nvSpPr>
        <p:spPr>
          <a:xfrm>
            <a:off x="392023" y="266575"/>
            <a:ext cx="12006476" cy="720390"/>
          </a:xfrm>
          <a:prstGeom prst="rect">
            <a:avLst/>
          </a:prstGeom>
          <a:noFill/>
        </p:spPr>
        <p:txBody>
          <a:bodyPr wrap="square" lIns="0" tIns="0" rIns="0" bIns="0" rtlCol="0">
            <a:spAutoFit/>
          </a:bodyPr>
          <a:lstStyle/>
          <a:p>
            <a:pPr lvl="0">
              <a:lnSpc>
                <a:spcPct val="130000"/>
              </a:lnSpc>
            </a:pPr>
            <a:r>
              <a:rPr lang="en-US" altLang="zh-CN" sz="4000" b="1" dirty="0">
                <a:solidFill>
                  <a:schemeClr val="bg1">
                    <a:lumMod val="65000"/>
                  </a:schemeClr>
                </a:solidFill>
                <a:latin typeface="Times New Roman" panose="02020603050405020304" pitchFamily="18" charset="0"/>
                <a:ea typeface="楷体" panose="02010609060101010101" pitchFamily="49" charset="-122"/>
                <a:cs typeface="Times New Roman" panose="02020603050405020304" pitchFamily="18" charset="0"/>
                <a:sym typeface="+mn-lt"/>
              </a:rPr>
              <a:t>Advantages of DRL</a:t>
            </a:r>
            <a:endParaRPr lang="zh-CN" altLang="en-US" sz="4000" b="1" dirty="0">
              <a:solidFill>
                <a:schemeClr val="bg1">
                  <a:lumMod val="65000"/>
                </a:schemeClr>
              </a:solidFill>
              <a:latin typeface="Times New Roman" panose="02020603050405020304" pitchFamily="18" charset="0"/>
              <a:ea typeface="楷体" panose="02010609060101010101" pitchFamily="49" charset="-122"/>
              <a:cs typeface="Times New Roman" panose="02020603050405020304" pitchFamily="18" charset="0"/>
              <a:sym typeface="+mn-lt"/>
            </a:endParaRPr>
          </a:p>
        </p:txBody>
      </p:sp>
      <p:sp>
        <p:nvSpPr>
          <p:cNvPr id="53" name="文本框 52">
            <a:extLst>
              <a:ext uri="{FF2B5EF4-FFF2-40B4-BE49-F238E27FC236}">
                <a16:creationId xmlns:a16="http://schemas.microsoft.com/office/drawing/2014/main" id="{F18821A8-0DE8-4953-A7DC-FD38FE22AF7C}"/>
              </a:ext>
            </a:extLst>
          </p:cNvPr>
          <p:cNvSpPr txBox="1"/>
          <p:nvPr/>
        </p:nvSpPr>
        <p:spPr>
          <a:xfrm>
            <a:off x="392023" y="1240061"/>
            <a:ext cx="12006476" cy="954107"/>
          </a:xfrm>
          <a:prstGeom prst="rect">
            <a:avLst/>
          </a:prstGeom>
          <a:noFill/>
        </p:spPr>
        <p:txBody>
          <a:bodyPr wrap="square">
            <a:spAutoFit/>
          </a:bodyPr>
          <a:lstStyle/>
          <a:p>
            <a:pPr marL="457200" indent="-457200" algn="just">
              <a:buFont typeface="Arial" panose="020B0604020202020204" pitchFamily="34" charset="0"/>
              <a:buChar char="•"/>
            </a:pPr>
            <a:r>
              <a:rPr lang="en-US" altLang="zh-CN" sz="2800" b="1" kern="100" dirty="0">
                <a:latin typeface="Times New Roman" panose="02020603050405020304" pitchFamily="18" charset="0"/>
                <a:ea typeface="楷体" panose="02010609060101010101" pitchFamily="49" charset="-122"/>
                <a:cs typeface="Times New Roman" panose="02020603050405020304" pitchFamily="18" charset="0"/>
              </a:rPr>
              <a:t>unsupervised</a:t>
            </a:r>
          </a:p>
          <a:p>
            <a:pPr algn="just"/>
            <a:r>
              <a:rPr lang="en-US" altLang="zh-CN" sz="2800" kern="100" dirty="0">
                <a:latin typeface="Times New Roman" panose="02020603050405020304" pitchFamily="18" charset="0"/>
                <a:ea typeface="楷体" panose="02010609060101010101" pitchFamily="49" charset="-122"/>
                <a:cs typeface="Times New Roman" panose="02020603050405020304" pitchFamily="18" charset="0"/>
              </a:rPr>
              <a:t>Don’t require prior knowledge about the system model, </a:t>
            </a:r>
            <a:r>
              <a:rPr lang="en-US" altLang="zh-CN" sz="2800" kern="100">
                <a:latin typeface="Times New Roman" panose="02020603050405020304" pitchFamily="18" charset="0"/>
                <a:ea typeface="楷体" panose="02010609060101010101" pitchFamily="49" charset="-122"/>
                <a:cs typeface="Times New Roman" panose="02020603050405020304" pitchFamily="18" charset="0"/>
              </a:rPr>
              <a:t>unlike Deep </a:t>
            </a:r>
            <a:r>
              <a:rPr lang="en-US" altLang="zh-CN" sz="2800" kern="100" dirty="0">
                <a:latin typeface="Times New Roman" panose="02020603050405020304" pitchFamily="18" charset="0"/>
                <a:ea typeface="楷体" panose="02010609060101010101" pitchFamily="49" charset="-122"/>
                <a:cs typeface="Times New Roman" panose="02020603050405020304" pitchFamily="18" charset="0"/>
              </a:rPr>
              <a:t>Learning.</a:t>
            </a:r>
          </a:p>
        </p:txBody>
      </p:sp>
    </p:spTree>
    <p:extLst>
      <p:ext uri="{BB962C8B-B14F-4D97-AF65-F5344CB8AC3E}">
        <p14:creationId xmlns:p14="http://schemas.microsoft.com/office/powerpoint/2010/main" val="4100653637"/>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12"/>
          <p:cNvSpPr/>
          <p:nvPr/>
        </p:nvSpPr>
        <p:spPr>
          <a:xfrm>
            <a:off x="7308040" y="2223765"/>
            <a:ext cx="3261593" cy="1544642"/>
          </a:xfrm>
          <a:prstGeom prst="roundRect">
            <a:avLst>
              <a:gd name="adj" fmla="val 6918"/>
            </a:avLst>
          </a:prstGeom>
          <a:noFill/>
          <a:ln w="12700">
            <a:solidFill>
              <a:srgbClr val="A6AAA9"/>
            </a:solidFill>
            <a:miter lim="400000"/>
          </a:ln>
        </p:spPr>
        <p:txBody>
          <a:bodyPr lIns="17447" tIns="17447" rIns="17447" bIns="17447" anchor="ctr"/>
          <a:lstStyle/>
          <a:p>
            <a:pPr lvl="0">
              <a:lnSpc>
                <a:spcPct val="120000"/>
              </a:lnSpc>
            </a:pPr>
            <a:endParaRPr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3" name="Shape 2013"/>
          <p:cNvSpPr/>
          <p:nvPr/>
        </p:nvSpPr>
        <p:spPr>
          <a:xfrm>
            <a:off x="7308040" y="3991743"/>
            <a:ext cx="3261593" cy="1543006"/>
          </a:xfrm>
          <a:prstGeom prst="roundRect">
            <a:avLst>
              <a:gd name="adj" fmla="val 6925"/>
            </a:avLst>
          </a:prstGeom>
          <a:noFill/>
          <a:ln w="12700">
            <a:solidFill>
              <a:srgbClr val="A6AAA9"/>
            </a:solidFill>
            <a:miter lim="400000"/>
          </a:ln>
        </p:spPr>
        <p:txBody>
          <a:bodyPr lIns="17447" tIns="17447" rIns="17447" bIns="17447" anchor="ctr"/>
          <a:lstStyle/>
          <a:p>
            <a:pPr lvl="0">
              <a:lnSpc>
                <a:spcPct val="120000"/>
              </a:lnSpc>
            </a:pPr>
            <a:endParaRPr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4" name="Shape 2014"/>
          <p:cNvSpPr/>
          <p:nvPr/>
        </p:nvSpPr>
        <p:spPr>
          <a:xfrm>
            <a:off x="2295297" y="3990927"/>
            <a:ext cx="3261593" cy="1544641"/>
          </a:xfrm>
          <a:prstGeom prst="roundRect">
            <a:avLst>
              <a:gd name="adj" fmla="val 6918"/>
            </a:avLst>
          </a:prstGeom>
          <a:noFill/>
          <a:ln w="12700">
            <a:solidFill>
              <a:srgbClr val="A6AAA9"/>
            </a:solidFill>
            <a:miter lim="400000"/>
          </a:ln>
        </p:spPr>
        <p:txBody>
          <a:bodyPr lIns="17447" tIns="17447" rIns="17447" bIns="17447" anchor="ctr"/>
          <a:lstStyle/>
          <a:p>
            <a:pPr lvl="0">
              <a:lnSpc>
                <a:spcPct val="120000"/>
              </a:lnSpc>
            </a:pPr>
            <a:endParaRPr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5" name="Shape 2015"/>
          <p:cNvSpPr/>
          <p:nvPr/>
        </p:nvSpPr>
        <p:spPr>
          <a:xfrm>
            <a:off x="2295297" y="2223765"/>
            <a:ext cx="3261593" cy="1544642"/>
          </a:xfrm>
          <a:prstGeom prst="roundRect">
            <a:avLst>
              <a:gd name="adj" fmla="val 6918"/>
            </a:avLst>
          </a:prstGeom>
          <a:noFill/>
          <a:ln w="12700">
            <a:solidFill>
              <a:srgbClr val="A6AAA9"/>
            </a:solidFill>
            <a:miter lim="400000"/>
          </a:ln>
        </p:spPr>
        <p:txBody>
          <a:bodyPr lIns="17447" tIns="17447" rIns="17447" bIns="17447" anchor="ctr"/>
          <a:lstStyle/>
          <a:p>
            <a:pPr lvl="0">
              <a:lnSpc>
                <a:spcPct val="120000"/>
              </a:lnSpc>
            </a:pPr>
            <a:endParaRPr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6" name="Shape 2016"/>
          <p:cNvSpPr/>
          <p:nvPr/>
        </p:nvSpPr>
        <p:spPr>
          <a:xfrm>
            <a:off x="5106858" y="2560461"/>
            <a:ext cx="2644813" cy="26448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miter lim="400000"/>
          </a:ln>
        </p:spPr>
        <p:txBody>
          <a:bodyPr lIns="23262" tIns="23262" rIns="23262" bIns="23262" anchor="ctr"/>
          <a:lstStyle/>
          <a:p>
            <a:pPr lvl="0">
              <a:lnSpc>
                <a:spcPct val="120000"/>
              </a:lnSpc>
            </a:pPr>
            <a:endParaRPr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26" name="Text Placeholder 5"/>
          <p:cNvSpPr txBox="1">
            <a:spLocks/>
          </p:cNvSpPr>
          <p:nvPr/>
        </p:nvSpPr>
        <p:spPr>
          <a:xfrm>
            <a:off x="5725946" y="3572637"/>
            <a:ext cx="1406238" cy="580375"/>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endParaRPr lang="en-GB" altLang="zh-CN" sz="2800" b="1" dirty="0">
              <a:solidFill>
                <a:schemeClr val="bg1"/>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30" name="Shape 2036"/>
          <p:cNvSpPr/>
          <p:nvPr/>
        </p:nvSpPr>
        <p:spPr>
          <a:xfrm>
            <a:off x="10381120" y="4566831"/>
            <a:ext cx="368273" cy="392833"/>
          </a:xfrm>
          <a:custGeom>
            <a:avLst/>
            <a:gdLst/>
            <a:ahLst/>
            <a:cxnLst>
              <a:cxn ang="0">
                <a:pos x="wd2" y="hd2"/>
              </a:cxn>
              <a:cxn ang="5400000">
                <a:pos x="wd2" y="hd2"/>
              </a:cxn>
              <a:cxn ang="10800000">
                <a:pos x="wd2" y="hd2"/>
              </a:cxn>
              <a:cxn ang="16200000">
                <a:pos x="wd2" y="hd2"/>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solidFill>
          <a:ln w="12700" cap="flat">
            <a:noFill/>
            <a:miter lim="400000"/>
          </a:ln>
          <a:effectLst/>
        </p:spPr>
        <p:txBody>
          <a:bodyPr wrap="square" lIns="0" tIns="0" rIns="0" bIns="0" numCol="1" anchor="ctr">
            <a:noAutofit/>
          </a:bodyPr>
          <a:lstStyle/>
          <a:p>
            <a:pPr lvl="0">
              <a:lnSpc>
                <a:spcPct val="120000"/>
              </a:lnSpc>
            </a:pPr>
            <a:endParaRPr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27" name="矩形 26"/>
          <p:cNvSpPr/>
          <p:nvPr/>
        </p:nvSpPr>
        <p:spPr>
          <a:xfrm>
            <a:off x="0" y="228285"/>
            <a:ext cx="225370" cy="10643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31" name="文本框 30">
            <a:extLst>
              <a:ext uri="{FF2B5EF4-FFF2-40B4-BE49-F238E27FC236}">
                <a16:creationId xmlns:a16="http://schemas.microsoft.com/office/drawing/2014/main" id="{20C06945-33FF-402A-B668-A1A1D46894FA}"/>
              </a:ext>
            </a:extLst>
          </p:cNvPr>
          <p:cNvSpPr txBox="1"/>
          <p:nvPr/>
        </p:nvSpPr>
        <p:spPr>
          <a:xfrm>
            <a:off x="569090" y="282736"/>
            <a:ext cx="11720569" cy="1144416"/>
          </a:xfrm>
          <a:prstGeom prst="rect">
            <a:avLst/>
          </a:prstGeom>
          <a:noFill/>
        </p:spPr>
        <p:txBody>
          <a:bodyPr wrap="square" lIns="0" tIns="0" rIns="0" bIns="0" rtlCol="0">
            <a:spAutoFit/>
          </a:bodyPr>
          <a:lstStyle/>
          <a:p>
            <a:pPr lvl="0">
              <a:lnSpc>
                <a:spcPct val="130000"/>
              </a:lnSpc>
            </a:pPr>
            <a:r>
              <a:rPr lang="en-US" altLang="zh-CN" sz="3200" b="1" dirty="0">
                <a:latin typeface="Times New Roman" panose="02020603050405020304" pitchFamily="18" charset="0"/>
                <a:ea typeface="楷体" panose="02010609060101010101" pitchFamily="49" charset="-122"/>
                <a:cs typeface="Times New Roman" panose="02020603050405020304" pitchFamily="18" charset="0"/>
                <a:sym typeface="+mn-lt"/>
              </a:rPr>
              <a:t>A research: </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sym typeface="+mn-lt"/>
              </a:rPr>
              <a:t>Deep Multi-User Reinforcement Learning for Dynamic Spectrum Access in Multichannel Wireless Networks</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sym typeface="+mn-lt"/>
            </a:endParaRPr>
          </a:p>
        </p:txBody>
      </p:sp>
      <p:sp>
        <p:nvSpPr>
          <p:cNvPr id="32" name="文本框 31">
            <a:extLst>
              <a:ext uri="{FF2B5EF4-FFF2-40B4-BE49-F238E27FC236}">
                <a16:creationId xmlns:a16="http://schemas.microsoft.com/office/drawing/2014/main" id="{C0B0237E-9AFA-4B97-92A6-03A744812468}"/>
              </a:ext>
            </a:extLst>
          </p:cNvPr>
          <p:cNvSpPr txBox="1"/>
          <p:nvPr/>
        </p:nvSpPr>
        <p:spPr>
          <a:xfrm>
            <a:off x="3038885" y="2695505"/>
            <a:ext cx="1938195" cy="584775"/>
          </a:xfrm>
          <a:prstGeom prst="rect">
            <a:avLst/>
          </a:prstGeom>
          <a:noFill/>
        </p:spPr>
        <p:txBody>
          <a:bodyPr wrap="square">
            <a:spAutoFit/>
          </a:bodyPr>
          <a:lstStyle/>
          <a:p>
            <a:pPr algn="just"/>
            <a:r>
              <a:rPr lang="en-US" altLang="zh-CN" sz="3200" b="1" kern="100" dirty="0">
                <a:latin typeface="Times New Roman" panose="02020603050405020304" pitchFamily="18" charset="0"/>
                <a:ea typeface="楷体" panose="02010609060101010101" pitchFamily="49" charset="-122"/>
                <a:cs typeface="Times New Roman" panose="02020603050405020304" pitchFamily="18" charset="0"/>
              </a:rPr>
              <a:t>Purpose</a:t>
            </a:r>
            <a:endParaRPr lang="zh-CN" altLang="zh-CN" sz="3200" b="1" kern="100" dirty="0">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3" name="文本框 32">
            <a:extLst>
              <a:ext uri="{FF2B5EF4-FFF2-40B4-BE49-F238E27FC236}">
                <a16:creationId xmlns:a16="http://schemas.microsoft.com/office/drawing/2014/main" id="{A70DAE57-B6CD-4FFF-8C1A-26364EB97C12}"/>
              </a:ext>
            </a:extLst>
          </p:cNvPr>
          <p:cNvSpPr txBox="1"/>
          <p:nvPr/>
        </p:nvSpPr>
        <p:spPr>
          <a:xfrm>
            <a:off x="8051328" y="2449283"/>
            <a:ext cx="1938195" cy="1077218"/>
          </a:xfrm>
          <a:prstGeom prst="rect">
            <a:avLst/>
          </a:prstGeom>
          <a:noFill/>
        </p:spPr>
        <p:txBody>
          <a:bodyPr wrap="square">
            <a:spAutoFit/>
          </a:bodyPr>
          <a:lstStyle/>
          <a:p>
            <a:pPr algn="just"/>
            <a:r>
              <a:rPr lang="en-US" altLang="zh-CN" sz="3200" b="1" kern="100" dirty="0">
                <a:latin typeface="Times New Roman" panose="02020603050405020304" pitchFamily="18" charset="0"/>
                <a:ea typeface="楷体" panose="02010609060101010101" pitchFamily="49" charset="-122"/>
                <a:cs typeface="Times New Roman" panose="02020603050405020304" pitchFamily="18" charset="0"/>
              </a:rPr>
              <a:t>Network Model</a:t>
            </a:r>
            <a:endParaRPr lang="zh-CN" altLang="zh-CN" sz="3200" b="1" kern="100" dirty="0">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4" name="文本框 33">
            <a:extLst>
              <a:ext uri="{FF2B5EF4-FFF2-40B4-BE49-F238E27FC236}">
                <a16:creationId xmlns:a16="http://schemas.microsoft.com/office/drawing/2014/main" id="{55E9C5F7-64D9-4935-8862-CAC66658D548}"/>
              </a:ext>
            </a:extLst>
          </p:cNvPr>
          <p:cNvSpPr txBox="1"/>
          <p:nvPr/>
        </p:nvSpPr>
        <p:spPr>
          <a:xfrm>
            <a:off x="2793486" y="4374889"/>
            <a:ext cx="2166355" cy="584775"/>
          </a:xfrm>
          <a:prstGeom prst="rect">
            <a:avLst/>
          </a:prstGeom>
          <a:noFill/>
        </p:spPr>
        <p:txBody>
          <a:bodyPr wrap="square">
            <a:spAutoFit/>
          </a:bodyPr>
          <a:lstStyle/>
          <a:p>
            <a:pPr algn="just"/>
            <a:r>
              <a:rPr lang="en-US" altLang="zh-CN" sz="3200" b="1" kern="100" dirty="0">
                <a:latin typeface="Times New Roman" panose="02020603050405020304" pitchFamily="18" charset="0"/>
                <a:ea typeface="楷体" panose="02010609060101010101" pitchFamily="49" charset="-122"/>
                <a:cs typeface="Times New Roman" panose="02020603050405020304" pitchFamily="18" charset="0"/>
              </a:rPr>
              <a:t>Algorithms</a:t>
            </a:r>
            <a:endParaRPr lang="zh-CN" altLang="zh-CN" sz="3200" b="1" kern="100" dirty="0">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5" name="文本框 34">
            <a:extLst>
              <a:ext uri="{FF2B5EF4-FFF2-40B4-BE49-F238E27FC236}">
                <a16:creationId xmlns:a16="http://schemas.microsoft.com/office/drawing/2014/main" id="{595FA1DA-0DEC-4128-B2F2-0D5142C3C714}"/>
              </a:ext>
            </a:extLst>
          </p:cNvPr>
          <p:cNvSpPr txBox="1"/>
          <p:nvPr/>
        </p:nvSpPr>
        <p:spPr>
          <a:xfrm>
            <a:off x="7975008" y="4374889"/>
            <a:ext cx="2182775" cy="584775"/>
          </a:xfrm>
          <a:prstGeom prst="rect">
            <a:avLst/>
          </a:prstGeom>
          <a:noFill/>
        </p:spPr>
        <p:txBody>
          <a:bodyPr wrap="square">
            <a:spAutoFit/>
          </a:bodyPr>
          <a:lstStyle/>
          <a:p>
            <a:pPr algn="just"/>
            <a:r>
              <a:rPr lang="en-US" altLang="zh-CN" sz="3200" b="1" kern="100" dirty="0">
                <a:latin typeface="Times New Roman" panose="02020603050405020304" pitchFamily="18" charset="0"/>
                <a:ea typeface="楷体" panose="02010609060101010101" pitchFamily="49" charset="-122"/>
                <a:cs typeface="Times New Roman" panose="02020603050405020304" pitchFamily="18" charset="0"/>
              </a:rPr>
              <a:t>Conclusion</a:t>
            </a:r>
            <a:endParaRPr lang="zh-CN" altLang="zh-CN" sz="3200" b="1" kern="100" dirty="0">
              <a:effectLst/>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883837740"/>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0" presetClass="entr" presetSubtype="0" fill="hold" grpId="0" nodeType="afterEffect" nodePh="1">
                                  <p:stCondLst>
                                    <p:cond delay="0"/>
                                  </p:stCondLst>
                                  <p:endCondLst>
                                    <p:cond evt="begin" delay="0">
                                      <p:tn val="11"/>
                                    </p:cond>
                                  </p:end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ppt_w</p:attrName>
                                        </p:attrNameLst>
                                      </p:cBhvr>
                                      <p:tavLst>
                                        <p:tav tm="0">
                                          <p:val>
                                            <p:fltVal val="0"/>
                                          </p:val>
                                        </p:tav>
                                        <p:tav tm="100000">
                                          <p:val>
                                            <p:strVal val="#ppt_w"/>
                                          </p:val>
                                        </p:tav>
                                      </p:tavLst>
                                    </p:anim>
                                    <p:anim calcmode="lin" valueType="num">
                                      <p:cBhvr>
                                        <p:cTn id="24" dur="500" fill="hold"/>
                                        <p:tgtEl>
                                          <p:spTgt spid="4"/>
                                        </p:tgtEl>
                                        <p:attrNameLst>
                                          <p:attrName>ppt_h</p:attrName>
                                        </p:attrNameLst>
                                      </p:cBhvr>
                                      <p:tavLst>
                                        <p:tav tm="0">
                                          <p:val>
                                            <p:fltVal val="0"/>
                                          </p:val>
                                        </p:tav>
                                        <p:tav tm="100000">
                                          <p:val>
                                            <p:strVal val="#ppt_h"/>
                                          </p:val>
                                        </p:tav>
                                      </p:tavLst>
                                    </p:anim>
                                    <p:animEffect transition="in" filter="fade">
                                      <p:cBhvr>
                                        <p:cTn id="25" dur="500"/>
                                        <p:tgtEl>
                                          <p:spTgt spid="4"/>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p:cTn id="29" dur="500" fill="hold"/>
                                        <p:tgtEl>
                                          <p:spTgt spid="2"/>
                                        </p:tgtEl>
                                        <p:attrNameLst>
                                          <p:attrName>ppt_w</p:attrName>
                                        </p:attrNameLst>
                                      </p:cBhvr>
                                      <p:tavLst>
                                        <p:tav tm="0">
                                          <p:val>
                                            <p:fltVal val="0"/>
                                          </p:val>
                                        </p:tav>
                                        <p:tav tm="100000">
                                          <p:val>
                                            <p:strVal val="#ppt_w"/>
                                          </p:val>
                                        </p:tav>
                                      </p:tavLst>
                                    </p:anim>
                                    <p:anim calcmode="lin" valueType="num">
                                      <p:cBhvr>
                                        <p:cTn id="30" dur="500" fill="hold"/>
                                        <p:tgtEl>
                                          <p:spTgt spid="2"/>
                                        </p:tgtEl>
                                        <p:attrNameLst>
                                          <p:attrName>ppt_h</p:attrName>
                                        </p:attrNameLst>
                                      </p:cBhvr>
                                      <p:tavLst>
                                        <p:tav tm="0">
                                          <p:val>
                                            <p:fltVal val="0"/>
                                          </p:val>
                                        </p:tav>
                                        <p:tav tm="100000">
                                          <p:val>
                                            <p:strVal val="#ppt_h"/>
                                          </p:val>
                                        </p:tav>
                                      </p:tavLst>
                                    </p:anim>
                                    <p:animEffect transition="in" filter="fade">
                                      <p:cBhvr>
                                        <p:cTn id="31" dur="500"/>
                                        <p:tgtEl>
                                          <p:spTgt spid="2"/>
                                        </p:tgtEl>
                                      </p:cBhvr>
                                    </p:animEffect>
                                  </p:childTnLst>
                                </p:cTn>
                              </p:par>
                            </p:childTnLst>
                          </p:cTn>
                        </p:par>
                        <p:par>
                          <p:cTn id="32" fill="hold">
                            <p:stCondLst>
                              <p:cond delay="2500"/>
                            </p:stCondLst>
                            <p:childTnLst>
                              <p:par>
                                <p:cTn id="33" presetID="53" presetClass="entr" presetSubtype="16" fill="hold" grpId="0" nodeType="after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500" fill="hold"/>
                                        <p:tgtEl>
                                          <p:spTgt spid="3"/>
                                        </p:tgtEl>
                                        <p:attrNameLst>
                                          <p:attrName>ppt_w</p:attrName>
                                        </p:attrNameLst>
                                      </p:cBhvr>
                                      <p:tavLst>
                                        <p:tav tm="0">
                                          <p:val>
                                            <p:fltVal val="0"/>
                                          </p:val>
                                        </p:tav>
                                        <p:tav tm="100000">
                                          <p:val>
                                            <p:strVal val="#ppt_w"/>
                                          </p:val>
                                        </p:tav>
                                      </p:tavLst>
                                    </p:anim>
                                    <p:anim calcmode="lin" valueType="num">
                                      <p:cBhvr>
                                        <p:cTn id="36" dur="500" fill="hold"/>
                                        <p:tgtEl>
                                          <p:spTgt spid="3"/>
                                        </p:tgtEl>
                                        <p:attrNameLst>
                                          <p:attrName>ppt_h</p:attrName>
                                        </p:attrNameLst>
                                      </p:cBhvr>
                                      <p:tavLst>
                                        <p:tav tm="0">
                                          <p:val>
                                            <p:fltVal val="0"/>
                                          </p:val>
                                        </p:tav>
                                        <p:tav tm="100000">
                                          <p:val>
                                            <p:strVal val="#ppt_h"/>
                                          </p:val>
                                        </p:tav>
                                      </p:tavLst>
                                    </p:anim>
                                    <p:animEffect transition="in" filter="fade">
                                      <p:cBhvr>
                                        <p:cTn id="37" dur="500"/>
                                        <p:tgtEl>
                                          <p:spTgt spid="3"/>
                                        </p:tgtEl>
                                      </p:cBhvr>
                                    </p:animEffect>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26" grpId="0"/>
      <p:bldP spid="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64" name="文本框 63"/>
          <p:cNvSpPr txBox="1"/>
          <p:nvPr/>
        </p:nvSpPr>
        <p:spPr>
          <a:xfrm>
            <a:off x="569090" y="282736"/>
            <a:ext cx="11720569" cy="504241"/>
          </a:xfrm>
          <a:prstGeom prst="rect">
            <a:avLst/>
          </a:prstGeom>
          <a:noFill/>
        </p:spPr>
        <p:txBody>
          <a:bodyPr wrap="square" lIns="0" tIns="0" rIns="0" bIns="0" rtlCol="0">
            <a:spAutoFit/>
          </a:bodyPr>
          <a:lstStyle/>
          <a:p>
            <a:pPr lvl="0">
              <a:lnSpc>
                <a:spcPct val="130000"/>
              </a:lnSpc>
            </a:pP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n-lt"/>
            </a:endParaRPr>
          </a:p>
        </p:txBody>
      </p:sp>
      <p:sp>
        <p:nvSpPr>
          <p:cNvPr id="7" name="文本框 6">
            <a:extLst>
              <a:ext uri="{FF2B5EF4-FFF2-40B4-BE49-F238E27FC236}">
                <a16:creationId xmlns:a16="http://schemas.microsoft.com/office/drawing/2014/main" id="{46B540AC-424F-41C4-B468-6DF47C8F38BB}"/>
              </a:ext>
            </a:extLst>
          </p:cNvPr>
          <p:cNvSpPr txBox="1"/>
          <p:nvPr/>
        </p:nvSpPr>
        <p:spPr>
          <a:xfrm>
            <a:off x="380703" y="198443"/>
            <a:ext cx="6696744" cy="646331"/>
          </a:xfrm>
          <a:prstGeom prst="rect">
            <a:avLst/>
          </a:prstGeom>
          <a:noFill/>
        </p:spPr>
        <p:txBody>
          <a:bodyPr wrap="square">
            <a:spAutoFit/>
          </a:bodyPr>
          <a:lstStyle/>
          <a:p>
            <a:pPr algn="just"/>
            <a:r>
              <a:rPr lang="en-US" altLang="zh-CN" sz="3600" b="1" kern="100" dirty="0">
                <a:latin typeface="Times New Roman" panose="02020603050405020304" pitchFamily="18" charset="0"/>
                <a:ea typeface="楷体" panose="02010609060101010101" pitchFamily="49" charset="-122"/>
                <a:cs typeface="Times New Roman" panose="02020603050405020304" pitchFamily="18" charset="0"/>
              </a:rPr>
              <a:t>Purpose: </a:t>
            </a:r>
            <a:r>
              <a:rPr lang="en-US" altLang="zh-CN" sz="3200" kern="100" dirty="0">
                <a:latin typeface="Times New Roman" panose="02020603050405020304" pitchFamily="18" charset="0"/>
                <a:ea typeface="楷体" panose="02010609060101010101" pitchFamily="49" charset="-122"/>
                <a:cs typeface="Times New Roman" panose="02020603050405020304" pitchFamily="18" charset="0"/>
              </a:rPr>
              <a:t>What’s the users’ demand?</a:t>
            </a:r>
            <a:endParaRPr lang="zh-CN" altLang="zh-CN" sz="3600" kern="1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文本框 7">
            <a:extLst>
              <a:ext uri="{FF2B5EF4-FFF2-40B4-BE49-F238E27FC236}">
                <a16:creationId xmlns:a16="http://schemas.microsoft.com/office/drawing/2014/main" id="{E0982EC9-BE51-4E0F-9372-EAEFA9F24C4E}"/>
              </a:ext>
            </a:extLst>
          </p:cNvPr>
          <p:cNvSpPr txBox="1"/>
          <p:nvPr/>
        </p:nvSpPr>
        <p:spPr>
          <a:xfrm>
            <a:off x="812751" y="1744117"/>
            <a:ext cx="11017224" cy="1384995"/>
          </a:xfrm>
          <a:prstGeom prst="rect">
            <a:avLst/>
          </a:prstGeom>
          <a:noFill/>
        </p:spPr>
        <p:txBody>
          <a:bodyPr wrap="square">
            <a:spAutoFit/>
          </a:bodyPr>
          <a:lstStyle/>
          <a:p>
            <a:pPr algn="just"/>
            <a:r>
              <a:rPr lang="en-US" altLang="zh-CN" sz="2800" i="1" dirty="0">
                <a:latin typeface="Times New Roman" panose="02020603050405020304" pitchFamily="18" charset="0"/>
                <a:cs typeface="Times New Roman" panose="02020603050405020304" pitchFamily="18" charset="0"/>
              </a:rPr>
              <a:t>The goal of the </a:t>
            </a:r>
            <a:r>
              <a:rPr lang="en-US" altLang="zh-CN" sz="2800" i="1" dirty="0">
                <a:solidFill>
                  <a:srgbClr val="C00000"/>
                </a:solidFill>
                <a:latin typeface="Times New Roman" panose="02020603050405020304" pitchFamily="18" charset="0"/>
                <a:cs typeface="Times New Roman" panose="02020603050405020304" pitchFamily="18" charset="0"/>
              </a:rPr>
              <a:t>users</a:t>
            </a:r>
            <a:r>
              <a:rPr lang="en-US" altLang="zh-CN" sz="2800" i="1" dirty="0">
                <a:latin typeface="Times New Roman" panose="02020603050405020304" pitchFamily="18" charset="0"/>
                <a:cs typeface="Times New Roman" panose="02020603050405020304" pitchFamily="18" charset="0"/>
              </a:rPr>
              <a:t> is to maximize a certain network utility in a </a:t>
            </a:r>
            <a:r>
              <a:rPr lang="en-US" altLang="zh-CN" sz="2800" i="1" dirty="0">
                <a:solidFill>
                  <a:srgbClr val="C00000"/>
                </a:solidFill>
                <a:latin typeface="Times New Roman" panose="02020603050405020304" pitchFamily="18" charset="0"/>
                <a:cs typeface="Times New Roman" panose="02020603050405020304" pitchFamily="18" charset="0"/>
              </a:rPr>
              <a:t>distributed</a:t>
            </a:r>
            <a:r>
              <a:rPr lang="en-US" altLang="zh-CN" sz="2800" i="1" dirty="0">
                <a:latin typeface="Times New Roman" panose="02020603050405020304" pitchFamily="18" charset="0"/>
                <a:cs typeface="Times New Roman" panose="02020603050405020304" pitchFamily="18" charset="0"/>
              </a:rPr>
              <a:t> manner without </a:t>
            </a:r>
            <a:r>
              <a:rPr lang="en-US" altLang="zh-CN" sz="2800" i="1" dirty="0">
                <a:solidFill>
                  <a:srgbClr val="C00000"/>
                </a:solidFill>
                <a:latin typeface="Times New Roman" panose="02020603050405020304" pitchFamily="18" charset="0"/>
                <a:cs typeface="Times New Roman" panose="02020603050405020304" pitchFamily="18" charset="0"/>
              </a:rPr>
              <a:t>online coordination</a:t>
            </a:r>
            <a:r>
              <a:rPr lang="en-US" altLang="zh-CN" sz="2800" i="1" dirty="0">
                <a:latin typeface="Times New Roman" panose="02020603050405020304" pitchFamily="18" charset="0"/>
                <a:cs typeface="Times New Roman" panose="02020603050405020304" pitchFamily="18" charset="0"/>
              </a:rPr>
              <a:t> or </a:t>
            </a:r>
            <a:r>
              <a:rPr lang="en-US" altLang="zh-CN" sz="2800" i="1" dirty="0">
                <a:solidFill>
                  <a:srgbClr val="C00000"/>
                </a:solidFill>
                <a:latin typeface="Times New Roman" panose="02020603050405020304" pitchFamily="18" charset="0"/>
                <a:cs typeface="Times New Roman" panose="02020603050405020304" pitchFamily="18" charset="0"/>
              </a:rPr>
              <a:t>exchanging messages</a:t>
            </a:r>
            <a:r>
              <a:rPr lang="en-US" altLang="zh-CN" sz="2800" i="1" dirty="0">
                <a:latin typeface="Times New Roman" panose="02020603050405020304" pitchFamily="18" charset="0"/>
                <a:cs typeface="Times New Roman" panose="02020603050405020304" pitchFamily="18" charset="0"/>
              </a:rPr>
              <a:t> used for managing the spectrum access.</a:t>
            </a:r>
            <a:r>
              <a:rPr lang="en-US" altLang="zh-CN" sz="2800" dirty="0"/>
              <a:t> </a:t>
            </a:r>
          </a:p>
        </p:txBody>
      </p:sp>
    </p:spTree>
    <p:extLst>
      <p:ext uri="{BB962C8B-B14F-4D97-AF65-F5344CB8AC3E}">
        <p14:creationId xmlns:p14="http://schemas.microsoft.com/office/powerpoint/2010/main" val="4074333329"/>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64" name="文本框 63"/>
          <p:cNvSpPr txBox="1"/>
          <p:nvPr/>
        </p:nvSpPr>
        <p:spPr>
          <a:xfrm>
            <a:off x="569090" y="282736"/>
            <a:ext cx="11720569" cy="504241"/>
          </a:xfrm>
          <a:prstGeom prst="rect">
            <a:avLst/>
          </a:prstGeom>
          <a:noFill/>
        </p:spPr>
        <p:txBody>
          <a:bodyPr wrap="square" lIns="0" tIns="0" rIns="0" bIns="0" rtlCol="0">
            <a:spAutoFit/>
          </a:bodyPr>
          <a:lstStyle/>
          <a:p>
            <a:pPr lvl="0">
              <a:lnSpc>
                <a:spcPct val="130000"/>
              </a:lnSpc>
            </a:pP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n-lt"/>
            </a:endParaRPr>
          </a:p>
        </p:txBody>
      </p:sp>
      <p:sp>
        <p:nvSpPr>
          <p:cNvPr id="7" name="文本框 6">
            <a:extLst>
              <a:ext uri="{FF2B5EF4-FFF2-40B4-BE49-F238E27FC236}">
                <a16:creationId xmlns:a16="http://schemas.microsoft.com/office/drawing/2014/main" id="{46B540AC-424F-41C4-B468-6DF47C8F38BB}"/>
              </a:ext>
            </a:extLst>
          </p:cNvPr>
          <p:cNvSpPr txBox="1"/>
          <p:nvPr/>
        </p:nvSpPr>
        <p:spPr>
          <a:xfrm>
            <a:off x="380703" y="198443"/>
            <a:ext cx="3744416" cy="646331"/>
          </a:xfrm>
          <a:prstGeom prst="rect">
            <a:avLst/>
          </a:prstGeom>
          <a:noFill/>
        </p:spPr>
        <p:txBody>
          <a:bodyPr wrap="square">
            <a:spAutoFit/>
          </a:bodyPr>
          <a:lstStyle/>
          <a:p>
            <a:pPr algn="just"/>
            <a:r>
              <a:rPr lang="en-US" altLang="zh-CN" sz="3600" b="1" kern="100" dirty="0">
                <a:latin typeface="Times New Roman" panose="02020603050405020304" pitchFamily="18" charset="0"/>
                <a:ea typeface="楷体" panose="02010609060101010101" pitchFamily="49" charset="-122"/>
                <a:cs typeface="Times New Roman" panose="02020603050405020304" pitchFamily="18" charset="0"/>
              </a:rPr>
              <a:t>Purpose</a:t>
            </a:r>
            <a:endParaRPr lang="zh-CN" altLang="zh-CN" sz="3600" b="1" kern="1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文本框 7">
            <a:extLst>
              <a:ext uri="{FF2B5EF4-FFF2-40B4-BE49-F238E27FC236}">
                <a16:creationId xmlns:a16="http://schemas.microsoft.com/office/drawing/2014/main" id="{E0982EC9-BE51-4E0F-9372-EAEFA9F24C4E}"/>
              </a:ext>
            </a:extLst>
          </p:cNvPr>
          <p:cNvSpPr txBox="1"/>
          <p:nvPr/>
        </p:nvSpPr>
        <p:spPr>
          <a:xfrm>
            <a:off x="812751" y="1744117"/>
            <a:ext cx="11017224" cy="2246769"/>
          </a:xfrm>
          <a:prstGeom prst="rect">
            <a:avLst/>
          </a:prstGeom>
          <a:noFill/>
        </p:spPr>
        <p:txBody>
          <a:bodyPr wrap="square">
            <a:spAutoFit/>
          </a:bodyPr>
          <a:lstStyle/>
          <a:p>
            <a:pPr algn="just"/>
            <a:r>
              <a:rPr lang="en-US" altLang="zh-CN" sz="2800" i="1" dirty="0">
                <a:solidFill>
                  <a:schemeClr val="bg1"/>
                </a:solidFill>
                <a:latin typeface="Times New Roman" panose="02020603050405020304" pitchFamily="18" charset="0"/>
                <a:cs typeface="Times New Roman" panose="02020603050405020304" pitchFamily="18" charset="0"/>
              </a:rPr>
              <a:t>The goal of the users is to maximize a certain network utility in a </a:t>
            </a:r>
            <a:r>
              <a:rPr lang="en-US" altLang="zh-CN" sz="2800" dirty="0">
                <a:solidFill>
                  <a:srgbClr val="C00000"/>
                </a:solidFill>
                <a:latin typeface="Times New Roman" panose="02020603050405020304" pitchFamily="18" charset="0"/>
                <a:cs typeface="Times New Roman" panose="02020603050405020304" pitchFamily="18" charset="0"/>
              </a:rPr>
              <a:t>distributed</a:t>
            </a:r>
            <a:r>
              <a:rPr lang="en-US" altLang="zh-CN" sz="2800" dirty="0">
                <a:latin typeface="Times New Roman" panose="02020603050405020304" pitchFamily="18" charset="0"/>
                <a:cs typeface="Times New Roman" panose="02020603050405020304" pitchFamily="18" charset="0"/>
              </a:rPr>
              <a:t> devices: mobile phones, PC, …</a:t>
            </a:r>
          </a:p>
          <a:p>
            <a:pPr algn="just"/>
            <a:r>
              <a:rPr lang="en-US" altLang="zh-CN" sz="2800" dirty="0">
                <a:solidFill>
                  <a:srgbClr val="C00000"/>
                </a:solidFill>
                <a:latin typeface="Times New Roman" panose="02020603050405020304" pitchFamily="18" charset="0"/>
                <a:cs typeface="Times New Roman" panose="02020603050405020304" pitchFamily="18" charset="0"/>
              </a:rPr>
              <a:t>online coordination</a:t>
            </a:r>
            <a:r>
              <a:rPr lang="en-US" altLang="zh-CN" sz="2800" dirty="0">
                <a:latin typeface="Times New Roman" panose="02020603050405020304" pitchFamily="18" charset="0"/>
                <a:cs typeface="Times New Roman" panose="02020603050405020304" pitchFamily="18" charset="0"/>
              </a:rPr>
              <a:t> or </a:t>
            </a:r>
            <a:r>
              <a:rPr lang="en-US" altLang="zh-CN" sz="2800" dirty="0">
                <a:solidFill>
                  <a:srgbClr val="C00000"/>
                </a:solidFill>
                <a:latin typeface="Times New Roman" panose="02020603050405020304" pitchFamily="18" charset="0"/>
                <a:cs typeface="Times New Roman" panose="02020603050405020304" pitchFamily="18" charset="0"/>
              </a:rPr>
              <a:t>exchanging message</a:t>
            </a:r>
            <a:r>
              <a:rPr lang="en-US" altLang="zh-CN" sz="2800" dirty="0">
                <a:latin typeface="Times New Roman" panose="02020603050405020304" pitchFamily="18" charset="0"/>
                <a:cs typeface="Times New Roman" panose="02020603050405020304" pitchFamily="18" charset="0"/>
              </a:rPr>
              <a:t>:</a:t>
            </a:r>
          </a:p>
          <a:p>
            <a:pPr algn="just"/>
            <a:r>
              <a:rPr lang="en-US" altLang="zh-CN" sz="2800" kern="100" dirty="0">
                <a:latin typeface="Times New Roman" panose="02020603050405020304" pitchFamily="18" charset="0"/>
                <a:ea typeface="楷体" panose="02010609060101010101" pitchFamily="49" charset="-122"/>
                <a:cs typeface="Times New Roman" panose="02020603050405020304" pitchFamily="18" charset="0"/>
              </a:rPr>
              <a:t>Do you want your mobile phone to exchange message all the time in a wireless network?</a:t>
            </a:r>
          </a:p>
        </p:txBody>
      </p:sp>
    </p:spTree>
    <p:extLst>
      <p:ext uri="{BB962C8B-B14F-4D97-AF65-F5344CB8AC3E}">
        <p14:creationId xmlns:p14="http://schemas.microsoft.com/office/powerpoint/2010/main" val="1988056525"/>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64" name="文本框 63"/>
          <p:cNvSpPr txBox="1"/>
          <p:nvPr/>
        </p:nvSpPr>
        <p:spPr>
          <a:xfrm>
            <a:off x="569090" y="282736"/>
            <a:ext cx="11720569" cy="504241"/>
          </a:xfrm>
          <a:prstGeom prst="rect">
            <a:avLst/>
          </a:prstGeom>
          <a:noFill/>
        </p:spPr>
        <p:txBody>
          <a:bodyPr wrap="square" lIns="0" tIns="0" rIns="0" bIns="0" rtlCol="0">
            <a:spAutoFit/>
          </a:bodyPr>
          <a:lstStyle/>
          <a:p>
            <a:pPr lvl="0">
              <a:lnSpc>
                <a:spcPct val="130000"/>
              </a:lnSpc>
            </a:pP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n-lt"/>
            </a:endParaRPr>
          </a:p>
        </p:txBody>
      </p:sp>
      <p:sp>
        <p:nvSpPr>
          <p:cNvPr id="7" name="文本框 6">
            <a:extLst>
              <a:ext uri="{FF2B5EF4-FFF2-40B4-BE49-F238E27FC236}">
                <a16:creationId xmlns:a16="http://schemas.microsoft.com/office/drawing/2014/main" id="{46B540AC-424F-41C4-B468-6DF47C8F38BB}"/>
              </a:ext>
            </a:extLst>
          </p:cNvPr>
          <p:cNvSpPr txBox="1"/>
          <p:nvPr/>
        </p:nvSpPr>
        <p:spPr>
          <a:xfrm>
            <a:off x="380703" y="198443"/>
            <a:ext cx="3744416" cy="646331"/>
          </a:xfrm>
          <a:prstGeom prst="rect">
            <a:avLst/>
          </a:prstGeom>
          <a:noFill/>
        </p:spPr>
        <p:txBody>
          <a:bodyPr wrap="square">
            <a:spAutoFit/>
          </a:bodyPr>
          <a:lstStyle/>
          <a:p>
            <a:pPr algn="just"/>
            <a:r>
              <a:rPr lang="en-US" altLang="zh-CN" sz="3600" b="1" kern="100" dirty="0">
                <a:latin typeface="Times New Roman" panose="02020603050405020304" pitchFamily="18" charset="0"/>
                <a:ea typeface="楷体" panose="02010609060101010101" pitchFamily="49" charset="-122"/>
                <a:cs typeface="Times New Roman" panose="02020603050405020304" pitchFamily="18" charset="0"/>
              </a:rPr>
              <a:t>Purpose</a:t>
            </a:r>
            <a:endParaRPr lang="zh-CN" altLang="zh-CN" sz="3600" b="1" kern="1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文本框 7">
            <a:extLst>
              <a:ext uri="{FF2B5EF4-FFF2-40B4-BE49-F238E27FC236}">
                <a16:creationId xmlns:a16="http://schemas.microsoft.com/office/drawing/2014/main" id="{E0982EC9-BE51-4E0F-9372-EAEFA9F24C4E}"/>
              </a:ext>
            </a:extLst>
          </p:cNvPr>
          <p:cNvSpPr txBox="1"/>
          <p:nvPr/>
        </p:nvSpPr>
        <p:spPr>
          <a:xfrm>
            <a:off x="812751" y="1744117"/>
            <a:ext cx="11017224" cy="1384995"/>
          </a:xfrm>
          <a:prstGeom prst="rect">
            <a:avLst/>
          </a:prstGeom>
          <a:noFill/>
        </p:spPr>
        <p:txBody>
          <a:bodyPr wrap="square">
            <a:spAutoFit/>
          </a:bodyPr>
          <a:lstStyle/>
          <a:p>
            <a:pPr algn="just"/>
            <a:r>
              <a:rPr lang="en-US" altLang="zh-CN" sz="2800" dirty="0">
                <a:latin typeface="Times New Roman" panose="02020603050405020304" pitchFamily="18" charset="0"/>
                <a:cs typeface="Times New Roman" panose="02020603050405020304" pitchFamily="18" charset="0"/>
              </a:rPr>
              <a:t>To meet the users need:</a:t>
            </a:r>
          </a:p>
          <a:p>
            <a:pPr algn="just"/>
            <a:r>
              <a:rPr lang="en-US" altLang="zh-CN" sz="2800" i="1" dirty="0">
                <a:latin typeface="Times New Roman" panose="02020603050405020304" pitchFamily="18" charset="0"/>
                <a:cs typeface="Times New Roman" panose="02020603050405020304" pitchFamily="18" charset="0"/>
              </a:rPr>
              <a:t>develop a distributed learning algorithm for dynamic spectrum access that can effectively adapt for general complex real-world settings.</a:t>
            </a:r>
            <a:endParaRPr lang="en-US" altLang="zh-CN" sz="2800" i="1" kern="1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562407510"/>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64" name="文本框 63"/>
          <p:cNvSpPr txBox="1"/>
          <p:nvPr/>
        </p:nvSpPr>
        <p:spPr>
          <a:xfrm>
            <a:off x="569090" y="282736"/>
            <a:ext cx="11720569" cy="504241"/>
          </a:xfrm>
          <a:prstGeom prst="rect">
            <a:avLst/>
          </a:prstGeom>
          <a:noFill/>
        </p:spPr>
        <p:txBody>
          <a:bodyPr wrap="square" lIns="0" tIns="0" rIns="0" bIns="0" rtlCol="0">
            <a:spAutoFit/>
          </a:bodyPr>
          <a:lstStyle/>
          <a:p>
            <a:pPr lvl="0">
              <a:lnSpc>
                <a:spcPct val="130000"/>
              </a:lnSpc>
            </a:pP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n-lt"/>
            </a:endParaRPr>
          </a:p>
        </p:txBody>
      </p:sp>
      <p:sp>
        <p:nvSpPr>
          <p:cNvPr id="7" name="文本框 6">
            <a:extLst>
              <a:ext uri="{FF2B5EF4-FFF2-40B4-BE49-F238E27FC236}">
                <a16:creationId xmlns:a16="http://schemas.microsoft.com/office/drawing/2014/main" id="{46B540AC-424F-41C4-B468-6DF47C8F38BB}"/>
              </a:ext>
            </a:extLst>
          </p:cNvPr>
          <p:cNvSpPr txBox="1"/>
          <p:nvPr/>
        </p:nvSpPr>
        <p:spPr>
          <a:xfrm>
            <a:off x="380703" y="198443"/>
            <a:ext cx="6696744" cy="646331"/>
          </a:xfrm>
          <a:prstGeom prst="rect">
            <a:avLst/>
          </a:prstGeom>
          <a:noFill/>
        </p:spPr>
        <p:txBody>
          <a:bodyPr wrap="square">
            <a:spAutoFit/>
          </a:bodyPr>
          <a:lstStyle/>
          <a:p>
            <a:pPr algn="just"/>
            <a:r>
              <a:rPr lang="en-US" altLang="zh-CN" sz="3600" b="1" kern="100" dirty="0">
                <a:latin typeface="Times New Roman" panose="02020603050405020304" pitchFamily="18" charset="0"/>
                <a:ea typeface="楷体" panose="02010609060101010101" pitchFamily="49" charset="-122"/>
                <a:cs typeface="Times New Roman" panose="02020603050405020304" pitchFamily="18" charset="0"/>
              </a:rPr>
              <a:t>Purpose</a:t>
            </a:r>
            <a:endParaRPr lang="zh-CN" altLang="zh-CN" sz="3600" kern="1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文本框 7">
            <a:extLst>
              <a:ext uri="{FF2B5EF4-FFF2-40B4-BE49-F238E27FC236}">
                <a16:creationId xmlns:a16="http://schemas.microsoft.com/office/drawing/2014/main" id="{E0982EC9-BE51-4E0F-9372-EAEFA9F24C4E}"/>
              </a:ext>
            </a:extLst>
          </p:cNvPr>
          <p:cNvSpPr txBox="1"/>
          <p:nvPr/>
        </p:nvSpPr>
        <p:spPr>
          <a:xfrm>
            <a:off x="812751" y="980144"/>
            <a:ext cx="11017224" cy="523220"/>
          </a:xfrm>
          <a:prstGeom prst="rect">
            <a:avLst/>
          </a:prstGeom>
          <a:noFill/>
        </p:spPr>
        <p:txBody>
          <a:bodyPr wrap="square">
            <a:spAutoFit/>
          </a:bodyPr>
          <a:lstStyle/>
          <a:p>
            <a:pPr algn="just"/>
            <a:r>
              <a:rPr lang="en-US" altLang="zh-CN" sz="2800" dirty="0">
                <a:latin typeface="Times New Roman" panose="02020603050405020304" pitchFamily="18" charset="0"/>
                <a:cs typeface="Times New Roman" panose="02020603050405020304" pitchFamily="18" charset="0"/>
              </a:rPr>
              <a:t>corresponding the architecture introduced before:</a:t>
            </a:r>
            <a:endParaRPr lang="en-US" altLang="zh-CN" sz="2800" dirty="0"/>
          </a:p>
        </p:txBody>
      </p:sp>
      <p:pic>
        <p:nvPicPr>
          <p:cNvPr id="6" name="图片 5">
            <a:extLst>
              <a:ext uri="{FF2B5EF4-FFF2-40B4-BE49-F238E27FC236}">
                <a16:creationId xmlns:a16="http://schemas.microsoft.com/office/drawing/2014/main" id="{509A2D94-ACF5-4F55-8C3E-7A8831BBA5A7}"/>
              </a:ext>
            </a:extLst>
          </p:cNvPr>
          <p:cNvPicPr/>
          <p:nvPr/>
        </p:nvPicPr>
        <p:blipFill>
          <a:blip r:embed="rId3"/>
          <a:stretch>
            <a:fillRect/>
          </a:stretch>
        </p:blipFill>
        <p:spPr>
          <a:xfrm>
            <a:off x="-411385" y="1621734"/>
            <a:ext cx="13921960" cy="5447432"/>
          </a:xfrm>
          <a:prstGeom prst="rect">
            <a:avLst/>
          </a:prstGeom>
        </p:spPr>
      </p:pic>
      <p:sp>
        <p:nvSpPr>
          <p:cNvPr id="2" name="矩形 1">
            <a:extLst>
              <a:ext uri="{FF2B5EF4-FFF2-40B4-BE49-F238E27FC236}">
                <a16:creationId xmlns:a16="http://schemas.microsoft.com/office/drawing/2014/main" id="{0F645FEE-0A4A-48BA-8E9B-C17585066770}"/>
              </a:ext>
            </a:extLst>
          </p:cNvPr>
          <p:cNvSpPr/>
          <p:nvPr/>
        </p:nvSpPr>
        <p:spPr>
          <a:xfrm>
            <a:off x="3261023" y="1816125"/>
            <a:ext cx="3960440" cy="165618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FCD29EBD-972E-4A57-AB5B-F53D7398729E}"/>
              </a:ext>
            </a:extLst>
          </p:cNvPr>
          <p:cNvSpPr/>
          <p:nvPr/>
        </p:nvSpPr>
        <p:spPr>
          <a:xfrm>
            <a:off x="3261023" y="4912469"/>
            <a:ext cx="3960440" cy="165618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箭头连接符 3">
            <a:extLst>
              <a:ext uri="{FF2B5EF4-FFF2-40B4-BE49-F238E27FC236}">
                <a16:creationId xmlns:a16="http://schemas.microsoft.com/office/drawing/2014/main" id="{F65A4790-A568-4E6A-887A-9868C3B83199}"/>
              </a:ext>
            </a:extLst>
          </p:cNvPr>
          <p:cNvCxnSpPr>
            <a:stCxn id="2" idx="2"/>
            <a:endCxn id="9" idx="0"/>
          </p:cNvCxnSpPr>
          <p:nvPr/>
        </p:nvCxnSpPr>
        <p:spPr>
          <a:xfrm>
            <a:off x="5241243" y="3472309"/>
            <a:ext cx="0" cy="144016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242BF3AC-5D3E-40A8-B768-48D2BA51C7CB}"/>
              </a:ext>
            </a:extLst>
          </p:cNvPr>
          <p:cNvSpPr txBox="1"/>
          <p:nvPr/>
        </p:nvSpPr>
        <p:spPr>
          <a:xfrm>
            <a:off x="7178565" y="3295162"/>
            <a:ext cx="4651401" cy="1815882"/>
          </a:xfrm>
          <a:prstGeom prst="rect">
            <a:avLst/>
          </a:prstGeom>
          <a:noFill/>
        </p:spPr>
        <p:txBody>
          <a:bodyPr wrap="square">
            <a:spAutoFit/>
          </a:bodyPr>
          <a:lstStyle/>
          <a:p>
            <a:pPr algn="just"/>
            <a:r>
              <a:rPr lang="en-US" altLang="zh-CN" sz="2800" dirty="0">
                <a:latin typeface="Times New Roman" panose="02020603050405020304" pitchFamily="18" charset="0"/>
                <a:cs typeface="Times New Roman" panose="02020603050405020304" pitchFamily="18" charset="0"/>
              </a:rPr>
              <a:t>another advantage of ML:</a:t>
            </a:r>
          </a:p>
          <a:p>
            <a:pPr algn="just"/>
            <a:r>
              <a:rPr lang="en-US" altLang="zh-CN" sz="2800" dirty="0">
                <a:latin typeface="Times New Roman" panose="02020603050405020304" pitchFamily="18" charset="0"/>
                <a:cs typeface="Times New Roman" panose="02020603050405020304" pitchFamily="18" charset="0"/>
              </a:rPr>
              <a:t>conceal the complex cognition process</a:t>
            </a:r>
          </a:p>
          <a:p>
            <a:pPr algn="just"/>
            <a:endParaRPr lang="en-US" altLang="zh-CN" sz="2800" dirty="0"/>
          </a:p>
        </p:txBody>
      </p:sp>
    </p:spTree>
    <p:extLst>
      <p:ext uri="{BB962C8B-B14F-4D97-AF65-F5344CB8AC3E}">
        <p14:creationId xmlns:p14="http://schemas.microsoft.com/office/powerpoint/2010/main" val="2856184705"/>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64" name="文本框 63"/>
          <p:cNvSpPr txBox="1"/>
          <p:nvPr/>
        </p:nvSpPr>
        <p:spPr>
          <a:xfrm>
            <a:off x="569090" y="282736"/>
            <a:ext cx="11720569" cy="504241"/>
          </a:xfrm>
          <a:prstGeom prst="rect">
            <a:avLst/>
          </a:prstGeom>
          <a:noFill/>
        </p:spPr>
        <p:txBody>
          <a:bodyPr wrap="square" lIns="0" tIns="0" rIns="0" bIns="0" rtlCol="0">
            <a:spAutoFit/>
          </a:bodyPr>
          <a:lstStyle/>
          <a:p>
            <a:pPr lvl="0">
              <a:lnSpc>
                <a:spcPct val="130000"/>
              </a:lnSpc>
            </a:pP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n-lt"/>
            </a:endParaRPr>
          </a:p>
        </p:txBody>
      </p:sp>
      <p:sp>
        <p:nvSpPr>
          <p:cNvPr id="7" name="文本框 6">
            <a:extLst>
              <a:ext uri="{FF2B5EF4-FFF2-40B4-BE49-F238E27FC236}">
                <a16:creationId xmlns:a16="http://schemas.microsoft.com/office/drawing/2014/main" id="{46B540AC-424F-41C4-B468-6DF47C8F38BB}"/>
              </a:ext>
            </a:extLst>
          </p:cNvPr>
          <p:cNvSpPr txBox="1"/>
          <p:nvPr/>
        </p:nvSpPr>
        <p:spPr>
          <a:xfrm>
            <a:off x="380703" y="198443"/>
            <a:ext cx="3744416" cy="646331"/>
          </a:xfrm>
          <a:prstGeom prst="rect">
            <a:avLst/>
          </a:prstGeom>
          <a:noFill/>
        </p:spPr>
        <p:txBody>
          <a:bodyPr wrap="square">
            <a:spAutoFit/>
          </a:bodyPr>
          <a:lstStyle/>
          <a:p>
            <a:pPr algn="just"/>
            <a:r>
              <a:rPr lang="en-US" altLang="zh-CN" sz="3600" b="1" kern="100" dirty="0">
                <a:latin typeface="Times New Roman" panose="02020603050405020304" pitchFamily="18" charset="0"/>
                <a:ea typeface="楷体" panose="02010609060101010101" pitchFamily="49" charset="-122"/>
                <a:cs typeface="Times New Roman" panose="02020603050405020304" pitchFamily="18" charset="0"/>
              </a:rPr>
              <a:t>Network Model</a:t>
            </a:r>
            <a:endParaRPr lang="zh-CN" altLang="zh-CN" sz="3600" b="1" kern="100" dirty="0">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文本框 7">
            <a:extLst>
              <a:ext uri="{FF2B5EF4-FFF2-40B4-BE49-F238E27FC236}">
                <a16:creationId xmlns:a16="http://schemas.microsoft.com/office/drawing/2014/main" id="{E0982EC9-BE51-4E0F-9372-EAEFA9F24C4E}"/>
              </a:ext>
            </a:extLst>
          </p:cNvPr>
          <p:cNvSpPr txBox="1"/>
          <p:nvPr/>
        </p:nvSpPr>
        <p:spPr>
          <a:xfrm>
            <a:off x="812751" y="1744117"/>
            <a:ext cx="11017224" cy="2246769"/>
          </a:xfrm>
          <a:prstGeom prst="rect">
            <a:avLst/>
          </a:prstGeom>
          <a:noFill/>
        </p:spPr>
        <p:txBody>
          <a:bodyPr wrap="square">
            <a:spAutoFit/>
          </a:bodyPr>
          <a:lstStyle/>
          <a:p>
            <a:pPr algn="just"/>
            <a:r>
              <a:rPr lang="en-US" altLang="zh-CN" sz="2800" i="1" dirty="0">
                <a:latin typeface="Times New Roman" panose="02020603050405020304" pitchFamily="18" charset="0"/>
                <a:cs typeface="Times New Roman" panose="02020603050405020304" pitchFamily="18" charset="0"/>
              </a:rPr>
              <a:t>We consider a wireless network consisting of a set </a:t>
            </a:r>
            <a:r>
              <a:rPr lang="zh-CN" altLang="en-US" sz="2800" i="1" dirty="0">
                <a:latin typeface="Times New Roman" panose="02020603050405020304" pitchFamily="18" charset="0"/>
                <a:cs typeface="Times New Roman" panose="02020603050405020304" pitchFamily="18" charset="0"/>
              </a:rPr>
              <a:t>𝒩 </a:t>
            </a:r>
            <a:r>
              <a:rPr lang="en-US" altLang="zh-CN" sz="2800" i="1" dirty="0">
                <a:latin typeface="Times New Roman" panose="02020603050405020304" pitchFamily="18" charset="0"/>
                <a:cs typeface="Times New Roman" panose="02020603050405020304" pitchFamily="18" charset="0"/>
              </a:rPr>
              <a:t>= {1, 2, ..., </a:t>
            </a:r>
            <a:r>
              <a:rPr lang="zh-CN" altLang="en-US" sz="2800" i="1" dirty="0">
                <a:latin typeface="Times New Roman" panose="02020603050405020304" pitchFamily="18" charset="0"/>
                <a:cs typeface="Times New Roman" panose="02020603050405020304" pitchFamily="18" charset="0"/>
              </a:rPr>
              <a:t>𝑁</a:t>
            </a:r>
            <a:r>
              <a:rPr lang="en-US" altLang="zh-CN" sz="2800" i="1" dirty="0">
                <a:latin typeface="Times New Roman" panose="02020603050405020304" pitchFamily="18" charset="0"/>
                <a:cs typeface="Times New Roman" panose="02020603050405020304" pitchFamily="18" charset="0"/>
              </a:rPr>
              <a:t>} of users and a set </a:t>
            </a:r>
            <a:r>
              <a:rPr lang="zh-CN" altLang="en-US" sz="2800" i="1" dirty="0">
                <a:latin typeface="Times New Roman" panose="02020603050405020304" pitchFamily="18" charset="0"/>
                <a:cs typeface="Times New Roman" panose="02020603050405020304" pitchFamily="18" charset="0"/>
              </a:rPr>
              <a:t>𝒦 </a:t>
            </a:r>
            <a:r>
              <a:rPr lang="en-US" altLang="zh-CN" sz="2800" i="1" dirty="0">
                <a:latin typeface="Times New Roman" panose="02020603050405020304" pitchFamily="18" charset="0"/>
                <a:cs typeface="Times New Roman" panose="02020603050405020304" pitchFamily="18" charset="0"/>
              </a:rPr>
              <a:t>= {1, 2, ..., </a:t>
            </a:r>
            <a:r>
              <a:rPr lang="zh-CN" altLang="en-US" sz="2800" i="1" dirty="0">
                <a:latin typeface="Times New Roman" panose="02020603050405020304" pitchFamily="18" charset="0"/>
                <a:cs typeface="Times New Roman" panose="02020603050405020304" pitchFamily="18" charset="0"/>
              </a:rPr>
              <a:t>𝐾</a:t>
            </a:r>
            <a:r>
              <a:rPr lang="en-US" altLang="zh-CN" sz="2800" i="1" dirty="0">
                <a:latin typeface="Times New Roman" panose="02020603050405020304" pitchFamily="18" charset="0"/>
                <a:cs typeface="Times New Roman" panose="02020603050405020304" pitchFamily="18" charset="0"/>
              </a:rPr>
              <a:t>} of shared orthogonal channels (i.e., </a:t>
            </a:r>
            <a:r>
              <a:rPr lang="en-US" altLang="zh-CN" sz="2800" i="1" dirty="0" err="1">
                <a:latin typeface="Times New Roman" panose="02020603050405020304" pitchFamily="18" charset="0"/>
                <a:cs typeface="Times New Roman" panose="02020603050405020304" pitchFamily="18" charset="0"/>
              </a:rPr>
              <a:t>subbands</a:t>
            </a:r>
            <a:r>
              <a:rPr lang="en-US" altLang="zh-CN" sz="2800" i="1" dirty="0">
                <a:latin typeface="Times New Roman" panose="02020603050405020304" pitchFamily="18" charset="0"/>
                <a:cs typeface="Times New Roman" panose="02020603050405020304" pitchFamily="18" charset="0"/>
              </a:rPr>
              <a:t>).</a:t>
            </a:r>
          </a:p>
          <a:p>
            <a:pPr algn="just"/>
            <a:endParaRPr lang="en-US" altLang="zh-CN" sz="2800" i="1" kern="100" dirty="0">
              <a:latin typeface="Times New Roman" panose="02020603050405020304" pitchFamily="18" charset="0"/>
              <a:ea typeface="楷体" panose="02010609060101010101" pitchFamily="49" charset="-122"/>
              <a:cs typeface="Times New Roman" panose="02020603050405020304" pitchFamily="18" charset="0"/>
            </a:endParaRPr>
          </a:p>
          <a:p>
            <a:pPr algn="just"/>
            <a:r>
              <a:rPr lang="en-US" altLang="zh-CN" sz="2800" kern="100" dirty="0">
                <a:latin typeface="Times New Roman" panose="02020603050405020304" pitchFamily="18" charset="0"/>
                <a:ea typeface="楷体" panose="02010609060101010101" pitchFamily="49" charset="-122"/>
                <a:cs typeface="Times New Roman" panose="02020603050405020304" pitchFamily="18" charset="0"/>
              </a:rPr>
              <a:t>A simple wireless network</a:t>
            </a:r>
          </a:p>
        </p:txBody>
      </p:sp>
    </p:spTree>
    <p:extLst>
      <p:ext uri="{BB962C8B-B14F-4D97-AF65-F5344CB8AC3E}">
        <p14:creationId xmlns:p14="http://schemas.microsoft.com/office/powerpoint/2010/main" val="2631358955"/>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64" name="文本框 63"/>
          <p:cNvSpPr txBox="1"/>
          <p:nvPr/>
        </p:nvSpPr>
        <p:spPr>
          <a:xfrm>
            <a:off x="569090" y="282736"/>
            <a:ext cx="11720569" cy="504241"/>
          </a:xfrm>
          <a:prstGeom prst="rect">
            <a:avLst/>
          </a:prstGeom>
          <a:noFill/>
        </p:spPr>
        <p:txBody>
          <a:bodyPr wrap="square" lIns="0" tIns="0" rIns="0" bIns="0" rtlCol="0">
            <a:spAutoFit/>
          </a:bodyPr>
          <a:lstStyle/>
          <a:p>
            <a:pPr lvl="0">
              <a:lnSpc>
                <a:spcPct val="130000"/>
              </a:lnSpc>
            </a:pP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n-lt"/>
            </a:endParaRPr>
          </a:p>
        </p:txBody>
      </p:sp>
      <p:sp>
        <p:nvSpPr>
          <p:cNvPr id="7" name="文本框 6">
            <a:extLst>
              <a:ext uri="{FF2B5EF4-FFF2-40B4-BE49-F238E27FC236}">
                <a16:creationId xmlns:a16="http://schemas.microsoft.com/office/drawing/2014/main" id="{46B540AC-424F-41C4-B468-6DF47C8F38BB}"/>
              </a:ext>
            </a:extLst>
          </p:cNvPr>
          <p:cNvSpPr txBox="1"/>
          <p:nvPr/>
        </p:nvSpPr>
        <p:spPr>
          <a:xfrm>
            <a:off x="380703" y="198443"/>
            <a:ext cx="3744416" cy="646331"/>
          </a:xfrm>
          <a:prstGeom prst="rect">
            <a:avLst/>
          </a:prstGeom>
          <a:noFill/>
        </p:spPr>
        <p:txBody>
          <a:bodyPr wrap="square">
            <a:spAutoFit/>
          </a:bodyPr>
          <a:lstStyle/>
          <a:p>
            <a:pPr algn="just"/>
            <a:r>
              <a:rPr lang="en-US" altLang="zh-CN" sz="3600" b="1" kern="100" dirty="0">
                <a:latin typeface="Times New Roman" panose="02020603050405020304" pitchFamily="18" charset="0"/>
                <a:ea typeface="楷体" panose="02010609060101010101" pitchFamily="49" charset="-122"/>
                <a:cs typeface="Times New Roman" panose="02020603050405020304" pitchFamily="18" charset="0"/>
              </a:rPr>
              <a:t>Algorithms</a:t>
            </a:r>
            <a:endParaRPr lang="zh-CN" altLang="zh-CN" sz="3600" b="1" kern="100" dirty="0">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文本框 7">
            <a:extLst>
              <a:ext uri="{FF2B5EF4-FFF2-40B4-BE49-F238E27FC236}">
                <a16:creationId xmlns:a16="http://schemas.microsoft.com/office/drawing/2014/main" id="{E0982EC9-BE51-4E0F-9372-EAEFA9F24C4E}"/>
              </a:ext>
            </a:extLst>
          </p:cNvPr>
          <p:cNvSpPr txBox="1"/>
          <p:nvPr/>
        </p:nvSpPr>
        <p:spPr>
          <a:xfrm>
            <a:off x="812751" y="1744117"/>
            <a:ext cx="11017224" cy="1384995"/>
          </a:xfrm>
          <a:prstGeom prst="rect">
            <a:avLst/>
          </a:prstGeom>
          <a:noFill/>
        </p:spPr>
        <p:txBody>
          <a:bodyPr wrap="square">
            <a:spAutoFit/>
          </a:bodyPr>
          <a:lstStyle/>
          <a:p>
            <a:pPr algn="just"/>
            <a:r>
              <a:rPr lang="en-US" altLang="zh-CN" sz="2800" i="1" dirty="0"/>
              <a:t>The goal of the users is to maximize a certain network utility in a distributed manner without online coordination or exchanging messages used for managing the spectrum access.</a:t>
            </a:r>
            <a:endParaRPr lang="en-US" altLang="zh-CN" sz="2800" i="1" kern="1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34114409"/>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a:spLocks noChangeArrowheads="1"/>
          </p:cNvSpPr>
          <p:nvPr/>
        </p:nvSpPr>
        <p:spPr bwMode="auto">
          <a:xfrm>
            <a:off x="1028775" y="1672109"/>
            <a:ext cx="11713308" cy="112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nchor="ctr">
            <a:spAutoFit/>
          </a:bodyPr>
          <a:lstStyle/>
          <a:p>
            <a:pPr>
              <a:lnSpc>
                <a:spcPct val="130000"/>
              </a:lnSpc>
            </a:pPr>
            <a:r>
              <a:rPr lang="zh-CN" altLang="en-US" sz="60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认知网络的产生背景</a:t>
            </a:r>
          </a:p>
        </p:txBody>
      </p:sp>
      <p:sp>
        <p:nvSpPr>
          <p:cNvPr id="5125" name="直接连接符 11"/>
          <p:cNvSpPr>
            <a:spLocks noChangeShapeType="1"/>
          </p:cNvSpPr>
          <p:nvPr/>
        </p:nvSpPr>
        <p:spPr bwMode="auto">
          <a:xfrm>
            <a:off x="1564714" y="2943331"/>
            <a:ext cx="5504850" cy="1675"/>
          </a:xfrm>
          <a:prstGeom prst="line">
            <a:avLst/>
          </a:prstGeom>
          <a:noFill/>
          <a:ln w="6350" cap="flat" cmpd="sng">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sz="2002" dirty="0">
              <a:solidFill>
                <a:schemeClr val="accent1"/>
              </a:solidFill>
              <a:latin typeface="Arial" panose="020B0604020202020204" pitchFamily="34" charset="0"/>
              <a:ea typeface="楷体" panose="02010609060101010101" pitchFamily="49" charset="-122"/>
              <a:sym typeface="Arial" panose="020B0604020202020204" pitchFamily="34" charset="0"/>
            </a:endParaRPr>
          </a:p>
        </p:txBody>
      </p:sp>
      <p:sp>
        <p:nvSpPr>
          <p:cNvPr id="7" name="Text Box 3"/>
          <p:cNvSpPr>
            <a:spLocks noChangeArrowheads="1"/>
          </p:cNvSpPr>
          <p:nvPr/>
        </p:nvSpPr>
        <p:spPr bwMode="auto">
          <a:xfrm>
            <a:off x="8557026" y="1384077"/>
            <a:ext cx="2994731" cy="37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nchor="ctr">
            <a:spAutoFit/>
          </a:bodyPr>
          <a:lstStyle/>
          <a:p>
            <a:r>
              <a:rPr lang="en-US" sz="23900" dirty="0">
                <a:solidFill>
                  <a:schemeClr val="accent2"/>
                </a:solidFill>
                <a:latin typeface="Impact" panose="020B0806030902050204" pitchFamily="34" charset="0"/>
                <a:ea typeface="楷体" panose="02010609060101010101" pitchFamily="49" charset="-122"/>
                <a:sym typeface="Arial" panose="020B0604020202020204" pitchFamily="34" charset="0"/>
              </a:rPr>
              <a:t>01</a:t>
            </a:r>
            <a:endParaRPr lang="zh-CN" altLang="en-US" sz="23900" b="1" dirty="0">
              <a:solidFill>
                <a:schemeClr val="accent2"/>
              </a:solidFill>
              <a:latin typeface="Impact" panose="020B0806030902050204" pitchFamily="34" charset="0"/>
              <a:ea typeface="楷体" panose="02010609060101010101" pitchFamily="49" charset="-122"/>
              <a:sym typeface="Arial" panose="020B0604020202020204" pitchFamily="34" charset="0"/>
            </a:endParaRPr>
          </a:p>
        </p:txBody>
      </p:sp>
      <p:sp>
        <p:nvSpPr>
          <p:cNvPr id="8" name="Freeform 6"/>
          <p:cNvSpPr>
            <a:spLocks/>
          </p:cNvSpPr>
          <p:nvPr/>
        </p:nvSpPr>
        <p:spPr bwMode="auto">
          <a:xfrm>
            <a:off x="0" y="4091804"/>
            <a:ext cx="5265494" cy="3140846"/>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dirty="0">
              <a:latin typeface="Arial" panose="020B0604020202020204" pitchFamily="34" charset="0"/>
              <a:ea typeface="楷体" panose="02010609060101010101" pitchFamily="49" charset="-122"/>
              <a:sym typeface="Arial" panose="020B0604020202020204" pitchFamily="34" charset="0"/>
            </a:endParaRPr>
          </a:p>
        </p:txBody>
      </p:sp>
      <p:sp>
        <p:nvSpPr>
          <p:cNvPr id="9" name="Freeform 7"/>
          <p:cNvSpPr>
            <a:spLocks/>
          </p:cNvSpPr>
          <p:nvPr/>
        </p:nvSpPr>
        <p:spPr bwMode="auto">
          <a:xfrm>
            <a:off x="2984828" y="4640949"/>
            <a:ext cx="9873922" cy="2591700"/>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1">
              <a:lumMod val="50000"/>
            </a:schemeClr>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dirty="0">
              <a:latin typeface="Arial" panose="020B0604020202020204" pitchFamily="34" charset="0"/>
              <a:ea typeface="楷体" panose="02010609060101010101" pitchFamily="49" charset="-122"/>
              <a:sym typeface="Arial" panose="020B0604020202020204" pitchFamily="34" charset="0"/>
            </a:endParaRPr>
          </a:p>
        </p:txBody>
      </p:sp>
    </p:spTree>
    <p:extLst>
      <p:ext uri="{BB962C8B-B14F-4D97-AF65-F5344CB8AC3E}">
        <p14:creationId xmlns:p14="http://schemas.microsoft.com/office/powerpoint/2010/main" val="1320269989"/>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56" presetClass="entr" presetSubtype="0" fill="hold" grpId="0" nodeType="clickEffect">
                                  <p:stCondLst>
                                    <p:cond delay="0"/>
                                  </p:stCondLst>
                                  <p:iterate type="lt">
                                    <p:tmPct val="10000"/>
                                  </p:iterate>
                                  <p:childTnLst>
                                    <p:set>
                                      <p:cBhvr>
                                        <p:cTn id="23" dur="1" fill="hold">
                                          <p:stCondLst>
                                            <p:cond delay="0"/>
                                          </p:stCondLst>
                                        </p:cTn>
                                        <p:tgtEl>
                                          <p:spTgt spid="5123"/>
                                        </p:tgtEl>
                                        <p:attrNameLst>
                                          <p:attrName>style.visibility</p:attrName>
                                        </p:attrNameLst>
                                      </p:cBhvr>
                                      <p:to>
                                        <p:strVal val="visible"/>
                                      </p:to>
                                    </p:set>
                                    <p:anim by="(-#ppt_w*2)" calcmode="lin" valueType="num">
                                      <p:cBhvr rctx="PPT">
                                        <p:cTn id="24" dur="500" autoRev="1" fill="hold">
                                          <p:stCondLst>
                                            <p:cond delay="0"/>
                                          </p:stCondLst>
                                        </p:cTn>
                                        <p:tgtEl>
                                          <p:spTgt spid="5123"/>
                                        </p:tgtEl>
                                        <p:attrNameLst>
                                          <p:attrName>ppt_w</p:attrName>
                                        </p:attrNameLst>
                                      </p:cBhvr>
                                    </p:anim>
                                    <p:anim by="(#ppt_w*0.50)" calcmode="lin" valueType="num">
                                      <p:cBhvr>
                                        <p:cTn id="25" dur="500" decel="50000" autoRev="1" fill="hold">
                                          <p:stCondLst>
                                            <p:cond delay="0"/>
                                          </p:stCondLst>
                                        </p:cTn>
                                        <p:tgtEl>
                                          <p:spTgt spid="5123"/>
                                        </p:tgtEl>
                                        <p:attrNameLst>
                                          <p:attrName>ppt_x</p:attrName>
                                        </p:attrNameLst>
                                      </p:cBhvr>
                                    </p:anim>
                                    <p:anim from="(-#ppt_h/2)" to="(#ppt_y)" calcmode="lin" valueType="num">
                                      <p:cBhvr>
                                        <p:cTn id="26" dur="1000" fill="hold">
                                          <p:stCondLst>
                                            <p:cond delay="0"/>
                                          </p:stCondLst>
                                        </p:cTn>
                                        <p:tgtEl>
                                          <p:spTgt spid="5123"/>
                                        </p:tgtEl>
                                        <p:attrNameLst>
                                          <p:attrName>ppt_y</p:attrName>
                                        </p:attrNameLst>
                                      </p:cBhvr>
                                    </p:anim>
                                    <p:animRot by="21600000">
                                      <p:cBhvr>
                                        <p:cTn id="27" dur="1000" fill="hold">
                                          <p:stCondLst>
                                            <p:cond delay="0"/>
                                          </p:stCondLst>
                                        </p:cTn>
                                        <p:tgtEl>
                                          <p:spTgt spid="5123"/>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5125"/>
                                        </p:tgtEl>
                                        <p:attrNameLst>
                                          <p:attrName>style.visibility</p:attrName>
                                        </p:attrNameLst>
                                      </p:cBhvr>
                                      <p:to>
                                        <p:strVal val="visible"/>
                                      </p:to>
                                    </p:set>
                                    <p:anim calcmode="lin" valueType="num">
                                      <p:cBhvr additive="base">
                                        <p:cTn id="32" dur="500" fill="hold"/>
                                        <p:tgtEl>
                                          <p:spTgt spid="5125"/>
                                        </p:tgtEl>
                                        <p:attrNameLst>
                                          <p:attrName>ppt_x</p:attrName>
                                        </p:attrNameLst>
                                      </p:cBhvr>
                                      <p:tavLst>
                                        <p:tav tm="0">
                                          <p:val>
                                            <p:strVal val="0-#ppt_w/2"/>
                                          </p:val>
                                        </p:tav>
                                        <p:tav tm="100000">
                                          <p:val>
                                            <p:strVal val="#ppt_x"/>
                                          </p:val>
                                        </p:tav>
                                      </p:tavLst>
                                    </p:anim>
                                    <p:anim calcmode="lin" valueType="num">
                                      <p:cBhvr additive="base">
                                        <p:cTn id="33" dur="500" fill="hold"/>
                                        <p:tgtEl>
                                          <p:spTgt spid="51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5" grpId="0" animBg="1"/>
      <p:bldP spid="7" grpId="0"/>
      <p:bldP spid="8" grpId="0" animBg="1"/>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64" name="文本框 63"/>
          <p:cNvSpPr txBox="1"/>
          <p:nvPr/>
        </p:nvSpPr>
        <p:spPr>
          <a:xfrm>
            <a:off x="569090" y="282736"/>
            <a:ext cx="11720569" cy="504241"/>
          </a:xfrm>
          <a:prstGeom prst="rect">
            <a:avLst/>
          </a:prstGeom>
          <a:noFill/>
        </p:spPr>
        <p:txBody>
          <a:bodyPr wrap="square" lIns="0" tIns="0" rIns="0" bIns="0" rtlCol="0">
            <a:spAutoFit/>
          </a:bodyPr>
          <a:lstStyle/>
          <a:p>
            <a:pPr lvl="0">
              <a:lnSpc>
                <a:spcPct val="130000"/>
              </a:lnSpc>
            </a:pP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n-lt"/>
            </a:endParaRPr>
          </a:p>
        </p:txBody>
      </p:sp>
      <p:sp>
        <p:nvSpPr>
          <p:cNvPr id="7" name="文本框 6">
            <a:extLst>
              <a:ext uri="{FF2B5EF4-FFF2-40B4-BE49-F238E27FC236}">
                <a16:creationId xmlns:a16="http://schemas.microsoft.com/office/drawing/2014/main" id="{46B540AC-424F-41C4-B468-6DF47C8F38BB}"/>
              </a:ext>
            </a:extLst>
          </p:cNvPr>
          <p:cNvSpPr txBox="1"/>
          <p:nvPr/>
        </p:nvSpPr>
        <p:spPr>
          <a:xfrm>
            <a:off x="380703" y="198443"/>
            <a:ext cx="3744416" cy="646331"/>
          </a:xfrm>
          <a:prstGeom prst="rect">
            <a:avLst/>
          </a:prstGeom>
          <a:noFill/>
        </p:spPr>
        <p:txBody>
          <a:bodyPr wrap="square">
            <a:spAutoFit/>
          </a:bodyPr>
          <a:lstStyle/>
          <a:p>
            <a:pPr algn="just"/>
            <a:r>
              <a:rPr lang="en-US" altLang="zh-CN" sz="3600" b="1" kern="100" dirty="0">
                <a:latin typeface="Times New Roman" panose="02020603050405020304" pitchFamily="18" charset="0"/>
                <a:ea typeface="楷体" panose="02010609060101010101" pitchFamily="49" charset="-122"/>
                <a:cs typeface="Times New Roman" panose="02020603050405020304" pitchFamily="18" charset="0"/>
              </a:rPr>
              <a:t>Data</a:t>
            </a:r>
            <a:endParaRPr lang="zh-CN" altLang="zh-CN" sz="3600" b="1" kern="100" dirty="0">
              <a:effectLst/>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6" name="图片 5">
            <a:extLst>
              <a:ext uri="{FF2B5EF4-FFF2-40B4-BE49-F238E27FC236}">
                <a16:creationId xmlns:a16="http://schemas.microsoft.com/office/drawing/2014/main" id="{19767218-7FCA-4B07-80CB-88B7023A7D3D}"/>
              </a:ext>
            </a:extLst>
          </p:cNvPr>
          <p:cNvPicPr>
            <a:picLocks noChangeAspect="1"/>
          </p:cNvPicPr>
          <p:nvPr/>
        </p:nvPicPr>
        <p:blipFill>
          <a:blip r:embed="rId3"/>
          <a:stretch>
            <a:fillRect/>
          </a:stretch>
        </p:blipFill>
        <p:spPr>
          <a:xfrm>
            <a:off x="6645399" y="1425575"/>
            <a:ext cx="5753100" cy="4381500"/>
          </a:xfrm>
          <a:prstGeom prst="rect">
            <a:avLst/>
          </a:prstGeom>
        </p:spPr>
      </p:pic>
      <p:sp>
        <p:nvSpPr>
          <p:cNvPr id="9" name="文本框 8">
            <a:extLst>
              <a:ext uri="{FF2B5EF4-FFF2-40B4-BE49-F238E27FC236}">
                <a16:creationId xmlns:a16="http://schemas.microsoft.com/office/drawing/2014/main" id="{EFF8055B-FF7A-44C6-BA3E-55CC998E6816}"/>
              </a:ext>
            </a:extLst>
          </p:cNvPr>
          <p:cNvSpPr txBox="1"/>
          <p:nvPr/>
        </p:nvSpPr>
        <p:spPr>
          <a:xfrm>
            <a:off x="677930" y="1456085"/>
            <a:ext cx="6111486" cy="523220"/>
          </a:xfrm>
          <a:prstGeom prst="rect">
            <a:avLst/>
          </a:prstGeom>
          <a:noFill/>
        </p:spPr>
        <p:txBody>
          <a:bodyPr wrap="square">
            <a:spAutoFit/>
          </a:bodyPr>
          <a:lstStyle/>
          <a:p>
            <a:pPr algn="just"/>
            <a:r>
              <a:rPr lang="en-US" altLang="zh-CN" sz="2800" kern="100" dirty="0">
                <a:latin typeface="Times New Roman" panose="02020603050405020304" pitchFamily="18" charset="0"/>
                <a:ea typeface="楷体" panose="02010609060101010101" pitchFamily="49" charset="-122"/>
                <a:cs typeface="Times New Roman" panose="02020603050405020304" pitchFamily="18" charset="0"/>
              </a:rPr>
              <a:t>versus Slotted Aloha</a:t>
            </a:r>
          </a:p>
        </p:txBody>
      </p:sp>
    </p:spTree>
    <p:extLst>
      <p:ext uri="{BB962C8B-B14F-4D97-AF65-F5344CB8AC3E}">
        <p14:creationId xmlns:p14="http://schemas.microsoft.com/office/powerpoint/2010/main" val="1049400340"/>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12"/>
          <p:cNvSpPr/>
          <p:nvPr/>
        </p:nvSpPr>
        <p:spPr>
          <a:xfrm>
            <a:off x="7308040" y="2223765"/>
            <a:ext cx="3261593" cy="1544642"/>
          </a:xfrm>
          <a:prstGeom prst="roundRect">
            <a:avLst>
              <a:gd name="adj" fmla="val 6918"/>
            </a:avLst>
          </a:prstGeom>
          <a:noFill/>
          <a:ln w="12700">
            <a:solidFill>
              <a:srgbClr val="A6AAA9"/>
            </a:solidFill>
            <a:miter lim="400000"/>
          </a:ln>
        </p:spPr>
        <p:txBody>
          <a:bodyPr lIns="17447" tIns="17447" rIns="17447" bIns="17447" anchor="ctr"/>
          <a:lstStyle/>
          <a:p>
            <a:pPr lvl="0">
              <a:lnSpc>
                <a:spcPct val="120000"/>
              </a:lnSpc>
            </a:pPr>
            <a:endParaRPr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3" name="Shape 2013"/>
          <p:cNvSpPr/>
          <p:nvPr/>
        </p:nvSpPr>
        <p:spPr>
          <a:xfrm>
            <a:off x="7308040" y="3991743"/>
            <a:ext cx="3261593" cy="1543006"/>
          </a:xfrm>
          <a:prstGeom prst="roundRect">
            <a:avLst>
              <a:gd name="adj" fmla="val 6925"/>
            </a:avLst>
          </a:prstGeom>
          <a:noFill/>
          <a:ln w="12700">
            <a:solidFill>
              <a:srgbClr val="A6AAA9"/>
            </a:solidFill>
            <a:miter lim="400000"/>
          </a:ln>
        </p:spPr>
        <p:txBody>
          <a:bodyPr lIns="17447" tIns="17447" rIns="17447" bIns="17447" anchor="ctr"/>
          <a:lstStyle/>
          <a:p>
            <a:pPr lvl="0">
              <a:lnSpc>
                <a:spcPct val="120000"/>
              </a:lnSpc>
            </a:pPr>
            <a:endParaRPr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4" name="Shape 2014"/>
          <p:cNvSpPr/>
          <p:nvPr/>
        </p:nvSpPr>
        <p:spPr>
          <a:xfrm>
            <a:off x="2295297" y="3990927"/>
            <a:ext cx="3261593" cy="1544641"/>
          </a:xfrm>
          <a:prstGeom prst="roundRect">
            <a:avLst>
              <a:gd name="adj" fmla="val 6918"/>
            </a:avLst>
          </a:prstGeom>
          <a:noFill/>
          <a:ln w="12700">
            <a:solidFill>
              <a:srgbClr val="A6AAA9"/>
            </a:solidFill>
            <a:miter lim="400000"/>
          </a:ln>
        </p:spPr>
        <p:txBody>
          <a:bodyPr lIns="17447" tIns="17447" rIns="17447" bIns="17447" anchor="ctr"/>
          <a:lstStyle/>
          <a:p>
            <a:pPr lvl="0">
              <a:lnSpc>
                <a:spcPct val="120000"/>
              </a:lnSpc>
            </a:pPr>
            <a:endParaRPr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5" name="Shape 2015"/>
          <p:cNvSpPr/>
          <p:nvPr/>
        </p:nvSpPr>
        <p:spPr>
          <a:xfrm>
            <a:off x="2295297" y="2223765"/>
            <a:ext cx="3261593" cy="1544642"/>
          </a:xfrm>
          <a:prstGeom prst="roundRect">
            <a:avLst>
              <a:gd name="adj" fmla="val 6918"/>
            </a:avLst>
          </a:prstGeom>
          <a:noFill/>
          <a:ln w="12700">
            <a:solidFill>
              <a:srgbClr val="A6AAA9"/>
            </a:solidFill>
            <a:miter lim="400000"/>
          </a:ln>
        </p:spPr>
        <p:txBody>
          <a:bodyPr lIns="17447" tIns="17447" rIns="17447" bIns="17447" anchor="ctr"/>
          <a:lstStyle/>
          <a:p>
            <a:pPr lvl="0">
              <a:lnSpc>
                <a:spcPct val="120000"/>
              </a:lnSpc>
            </a:pPr>
            <a:endParaRPr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6" name="Shape 2016"/>
          <p:cNvSpPr/>
          <p:nvPr/>
        </p:nvSpPr>
        <p:spPr>
          <a:xfrm>
            <a:off x="5106858" y="2560461"/>
            <a:ext cx="2644813" cy="26448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miter lim="400000"/>
          </a:ln>
        </p:spPr>
        <p:txBody>
          <a:bodyPr lIns="23262" tIns="23262" rIns="23262" bIns="23262" anchor="ctr"/>
          <a:lstStyle/>
          <a:p>
            <a:pPr lvl="0">
              <a:lnSpc>
                <a:spcPct val="120000"/>
              </a:lnSpc>
            </a:pPr>
            <a:endParaRPr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7" name="Shape 2021"/>
          <p:cNvSpPr/>
          <p:nvPr/>
        </p:nvSpPr>
        <p:spPr>
          <a:xfrm>
            <a:off x="2909107" y="2828663"/>
            <a:ext cx="2126484" cy="42960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l">
              <a:lnSpc>
                <a:spcPct val="120000"/>
              </a:lnSpc>
              <a:spcBef>
                <a:spcPts val="2500"/>
              </a:spcBef>
              <a:defRPr sz="2000">
                <a:solidFill>
                  <a:srgbClr val="53585F"/>
                </a:solidFill>
              </a:defRPr>
            </a:lvl1pPr>
          </a:lstStyle>
          <a:p>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p>
        </p:txBody>
      </p:sp>
      <p:sp>
        <p:nvSpPr>
          <p:cNvPr id="8" name="Shape 2022"/>
          <p:cNvSpPr/>
          <p:nvPr/>
        </p:nvSpPr>
        <p:spPr>
          <a:xfrm>
            <a:off x="2901970" y="2512964"/>
            <a:ext cx="1711981" cy="23282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lnSpc>
                <a:spcPct val="120000"/>
              </a:lnSpc>
              <a:defRPr sz="3500">
                <a:solidFill>
                  <a:srgbClr val="53585F"/>
                </a:solidFill>
              </a:defRPr>
            </a:lvl1pPr>
          </a:lstStyle>
          <a:p>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9" name="Shape 2023"/>
          <p:cNvSpPr/>
          <p:nvPr/>
        </p:nvSpPr>
        <p:spPr>
          <a:xfrm>
            <a:off x="2909107" y="4602222"/>
            <a:ext cx="2126484" cy="42960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l">
              <a:lnSpc>
                <a:spcPct val="120000"/>
              </a:lnSpc>
              <a:spcBef>
                <a:spcPts val="2500"/>
              </a:spcBef>
              <a:defRPr sz="2000">
                <a:solidFill>
                  <a:srgbClr val="53585F"/>
                </a:solidFill>
              </a:defRPr>
            </a:lvl1pPr>
          </a:lstStyle>
          <a:p>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p>
        </p:txBody>
      </p:sp>
      <p:sp>
        <p:nvSpPr>
          <p:cNvPr id="10" name="Shape 2024"/>
          <p:cNvSpPr/>
          <p:nvPr/>
        </p:nvSpPr>
        <p:spPr>
          <a:xfrm>
            <a:off x="2901970" y="4312133"/>
            <a:ext cx="1711981" cy="23282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lnSpc>
                <a:spcPct val="120000"/>
              </a:lnSpc>
              <a:defRPr sz="3500">
                <a:solidFill>
                  <a:srgbClr val="53585F"/>
                </a:solidFill>
              </a:defRPr>
            </a:lvl1pPr>
          </a:lstStyle>
          <a:p>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11" name="Shape 2025"/>
          <p:cNvSpPr/>
          <p:nvPr/>
        </p:nvSpPr>
        <p:spPr>
          <a:xfrm>
            <a:off x="7843297" y="2828663"/>
            <a:ext cx="2117998" cy="42960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r">
              <a:lnSpc>
                <a:spcPct val="120000"/>
              </a:lnSpc>
              <a:spcBef>
                <a:spcPts val="4500"/>
              </a:spcBef>
              <a:defRPr sz="2000">
                <a:solidFill>
                  <a:srgbClr val="53585F"/>
                </a:solidFill>
              </a:defRPr>
            </a:lvl1pPr>
          </a:lstStyle>
          <a:p>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p>
        </p:txBody>
      </p:sp>
      <p:sp>
        <p:nvSpPr>
          <p:cNvPr id="12" name="Shape 2026"/>
          <p:cNvSpPr/>
          <p:nvPr/>
        </p:nvSpPr>
        <p:spPr>
          <a:xfrm>
            <a:off x="8249792" y="2512964"/>
            <a:ext cx="1711981" cy="23282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r">
              <a:defRPr sz="3500">
                <a:solidFill>
                  <a:srgbClr val="53585F"/>
                </a:solidFill>
              </a:defRPr>
            </a:lvl1pPr>
          </a:lstStyle>
          <a:p>
            <a:pP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13" name="Shape 2027"/>
          <p:cNvSpPr/>
          <p:nvPr/>
        </p:nvSpPr>
        <p:spPr>
          <a:xfrm>
            <a:off x="7843298" y="4602226"/>
            <a:ext cx="2117998" cy="42960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r">
              <a:lnSpc>
                <a:spcPct val="120000"/>
              </a:lnSpc>
              <a:spcBef>
                <a:spcPts val="4500"/>
              </a:spcBef>
              <a:defRPr sz="2000">
                <a:solidFill>
                  <a:srgbClr val="53585F"/>
                </a:solidFill>
              </a:defRPr>
            </a:lvl1pPr>
          </a:lstStyle>
          <a:p>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p>
        </p:txBody>
      </p:sp>
      <p:sp>
        <p:nvSpPr>
          <p:cNvPr id="14" name="Shape 2028"/>
          <p:cNvSpPr/>
          <p:nvPr/>
        </p:nvSpPr>
        <p:spPr>
          <a:xfrm>
            <a:off x="8249792" y="4312133"/>
            <a:ext cx="1711981" cy="23282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r">
              <a:defRPr sz="3500">
                <a:solidFill>
                  <a:srgbClr val="53585F"/>
                </a:solidFill>
              </a:defRPr>
            </a:lvl1pPr>
          </a:lstStyle>
          <a:p>
            <a:pP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grpSp>
        <p:nvGrpSpPr>
          <p:cNvPr id="15" name="Group 2031"/>
          <p:cNvGrpSpPr/>
          <p:nvPr/>
        </p:nvGrpSpPr>
        <p:grpSpPr>
          <a:xfrm>
            <a:off x="1860607" y="2558558"/>
            <a:ext cx="875057" cy="875057"/>
            <a:chOff x="0" y="0"/>
            <a:chExt cx="1910968" cy="1910968"/>
          </a:xfrm>
        </p:grpSpPr>
        <p:sp>
          <p:nvSpPr>
            <p:cNvPr id="16" name="Shape 2029"/>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31016" tIns="31016" rIns="31016" bIns="31016" numCol="1" anchor="ctr">
              <a:noAutofit/>
            </a:bodyPr>
            <a:lstStyle/>
            <a:p>
              <a:pPr lvl="0">
                <a:lnSpc>
                  <a:spcPct val="120000"/>
                </a:lnSpc>
              </a:pPr>
              <a:endParaRPr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17" name="Shape 2030"/>
            <p:cNvSpPr/>
            <p:nvPr/>
          </p:nvSpPr>
          <p:spPr>
            <a:xfrm>
              <a:off x="553362" y="560070"/>
              <a:ext cx="804244" cy="706915"/>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chemeClr val="bg1"/>
            </a:solidFill>
            <a:ln w="12700" cap="flat">
              <a:noFill/>
              <a:miter lim="400000"/>
            </a:ln>
            <a:effectLst/>
          </p:spPr>
          <p:txBody>
            <a:bodyPr wrap="square" lIns="0" tIns="0" rIns="0" bIns="0" numCol="1" anchor="t">
              <a:noAutofit/>
            </a:bodyPr>
            <a:lstStyle/>
            <a:p>
              <a:pPr lvl="0">
                <a:lnSpc>
                  <a:spcPct val="120000"/>
                </a:lnSpc>
              </a:pPr>
              <a:endParaRPr sz="1600" dirty="0">
                <a:latin typeface="Arial" panose="020B0604020202020204" pitchFamily="34" charset="0"/>
                <a:ea typeface="楷体" panose="02010609060101010101" pitchFamily="49" charset="-122"/>
                <a:cs typeface="+mn-ea"/>
                <a:sym typeface="Arial" panose="020B0604020202020204" pitchFamily="34" charset="0"/>
              </a:endParaRPr>
            </a:p>
          </p:txBody>
        </p:sp>
      </p:grpSp>
      <p:grpSp>
        <p:nvGrpSpPr>
          <p:cNvPr id="18" name="Group 2034"/>
          <p:cNvGrpSpPr/>
          <p:nvPr/>
        </p:nvGrpSpPr>
        <p:grpSpPr>
          <a:xfrm>
            <a:off x="1863049" y="4328162"/>
            <a:ext cx="870171" cy="870171"/>
            <a:chOff x="0" y="0"/>
            <a:chExt cx="1900299" cy="1900299"/>
          </a:xfrm>
        </p:grpSpPr>
        <p:sp>
          <p:nvSpPr>
            <p:cNvPr id="19" name="Shape 2032"/>
            <p:cNvSpPr/>
            <p:nvPr/>
          </p:nvSpPr>
          <p:spPr>
            <a:xfrm>
              <a:off x="0" y="0"/>
              <a:ext cx="1900300" cy="19003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wrap="square" lIns="31016" tIns="31016" rIns="31016" bIns="31016" numCol="1" anchor="ctr">
              <a:noAutofit/>
            </a:bodyPr>
            <a:lstStyle/>
            <a:p>
              <a:pPr lvl="0">
                <a:lnSpc>
                  <a:spcPct val="120000"/>
                </a:lnSpc>
              </a:pPr>
              <a:endParaRPr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20" name="Shape 2033"/>
            <p:cNvSpPr/>
            <p:nvPr/>
          </p:nvSpPr>
          <p:spPr>
            <a:xfrm rot="10800000" flipH="1">
              <a:off x="548028" y="596692"/>
              <a:ext cx="804244" cy="706916"/>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lnSpc>
                  <a:spcPct val="120000"/>
                </a:lnSpc>
              </a:pPr>
              <a:endParaRPr sz="1600" dirty="0">
                <a:latin typeface="Arial" panose="020B0604020202020204" pitchFamily="34" charset="0"/>
                <a:ea typeface="楷体" panose="02010609060101010101" pitchFamily="49" charset="-122"/>
                <a:cs typeface="+mn-ea"/>
                <a:sym typeface="Arial" panose="020B0604020202020204" pitchFamily="34" charset="0"/>
              </a:endParaRPr>
            </a:p>
          </p:txBody>
        </p:sp>
      </p:grpSp>
      <p:sp>
        <p:nvSpPr>
          <p:cNvPr id="21" name="Shape 2035"/>
          <p:cNvSpPr/>
          <p:nvPr/>
        </p:nvSpPr>
        <p:spPr>
          <a:xfrm>
            <a:off x="10130172" y="4328161"/>
            <a:ext cx="870172" cy="8701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wrap="square" lIns="23262" tIns="23262" rIns="23262" bIns="23262" numCol="1" anchor="ctr">
            <a:noAutofit/>
          </a:bodyPr>
          <a:lstStyle/>
          <a:p>
            <a:pPr lvl="0">
              <a:lnSpc>
                <a:spcPct val="120000"/>
              </a:lnSpc>
            </a:pPr>
            <a:endParaRPr sz="1600" dirty="0">
              <a:latin typeface="Arial" panose="020B0604020202020204" pitchFamily="34" charset="0"/>
              <a:ea typeface="楷体" panose="02010609060101010101" pitchFamily="49" charset="-122"/>
              <a:cs typeface="+mn-ea"/>
              <a:sym typeface="Arial" panose="020B0604020202020204" pitchFamily="34" charset="0"/>
            </a:endParaRPr>
          </a:p>
        </p:txBody>
      </p:sp>
      <p:grpSp>
        <p:nvGrpSpPr>
          <p:cNvPr id="22" name="Group 2040"/>
          <p:cNvGrpSpPr/>
          <p:nvPr/>
        </p:nvGrpSpPr>
        <p:grpSpPr>
          <a:xfrm>
            <a:off x="10125311" y="2558558"/>
            <a:ext cx="875057" cy="875057"/>
            <a:chOff x="0" y="0"/>
            <a:chExt cx="1910968" cy="1910968"/>
          </a:xfrm>
        </p:grpSpPr>
        <p:sp>
          <p:nvSpPr>
            <p:cNvPr id="23" name="Shape 2038"/>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wrap="square" lIns="31016" tIns="31016" rIns="31016" bIns="31016" numCol="1" anchor="ctr">
              <a:noAutofit/>
            </a:bodyPr>
            <a:lstStyle/>
            <a:p>
              <a:pPr lvl="0">
                <a:lnSpc>
                  <a:spcPct val="120000"/>
                </a:lnSpc>
              </a:pPr>
              <a:endParaRPr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24" name="Shape 2039"/>
            <p:cNvSpPr/>
            <p:nvPr/>
          </p:nvSpPr>
          <p:spPr>
            <a:xfrm>
              <a:off x="657404" y="557107"/>
              <a:ext cx="596161" cy="749014"/>
            </a:xfrm>
            <a:custGeom>
              <a:avLst/>
              <a:gdLst/>
              <a:ahLst/>
              <a:cxnLst>
                <a:cxn ang="0">
                  <a:pos x="wd2" y="hd2"/>
                </a:cxn>
                <a:cxn ang="5400000">
                  <a:pos x="wd2" y="hd2"/>
                </a:cxn>
                <a:cxn ang="10800000">
                  <a:pos x="wd2" y="hd2"/>
                </a:cxn>
                <a:cxn ang="16200000">
                  <a:pos x="wd2" y="hd2"/>
                </a:cxn>
              </a:cxnLst>
              <a:rect l="0" t="0" r="r" b="b"/>
              <a:pathLst>
                <a:path w="21015" h="21072" extrusionOk="0">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rgbClr val="FFFFFF"/>
            </a:solidFill>
            <a:ln w="12700" cap="flat">
              <a:noFill/>
              <a:miter lim="400000"/>
            </a:ln>
            <a:effectLst/>
          </p:spPr>
          <p:txBody>
            <a:bodyPr wrap="square" lIns="0" tIns="0" rIns="0" bIns="0" numCol="1" anchor="ctr">
              <a:noAutofit/>
            </a:bodyPr>
            <a:lstStyle/>
            <a:p>
              <a:pPr lvl="0">
                <a:lnSpc>
                  <a:spcPct val="120000"/>
                </a:lnSpc>
              </a:pPr>
              <a:endParaRPr sz="1600" dirty="0">
                <a:latin typeface="Arial" panose="020B0604020202020204" pitchFamily="34" charset="0"/>
                <a:ea typeface="楷体" panose="02010609060101010101" pitchFamily="49" charset="-122"/>
                <a:cs typeface="+mn-ea"/>
                <a:sym typeface="Arial" panose="020B0604020202020204" pitchFamily="34" charset="0"/>
              </a:endParaRPr>
            </a:p>
          </p:txBody>
        </p:sp>
      </p:grpSp>
      <p:sp>
        <p:nvSpPr>
          <p:cNvPr id="26" name="Text Placeholder 5"/>
          <p:cNvSpPr txBox="1">
            <a:spLocks/>
          </p:cNvSpPr>
          <p:nvPr/>
        </p:nvSpPr>
        <p:spPr>
          <a:xfrm>
            <a:off x="5725946" y="3572637"/>
            <a:ext cx="1406238" cy="580375"/>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zh-CN" altLang="en-US" sz="2800" b="1" dirty="0">
                <a:solidFill>
                  <a:schemeClr val="bg1"/>
                </a:solidFill>
                <a:latin typeface="Arial" panose="020B0604020202020204" pitchFamily="34" charset="0"/>
                <a:ea typeface="楷体" panose="02010609060101010101" pitchFamily="49" charset="-122"/>
                <a:cs typeface="+mn-ea"/>
                <a:sym typeface="Arial" panose="020B0604020202020204" pitchFamily="34" charset="0"/>
              </a:rPr>
              <a:t>点击请替换文字内容</a:t>
            </a:r>
            <a:endParaRPr lang="en-GB" altLang="zh-CN" sz="2800" b="1" dirty="0">
              <a:solidFill>
                <a:schemeClr val="bg1"/>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30" name="Shape 2036"/>
          <p:cNvSpPr/>
          <p:nvPr/>
        </p:nvSpPr>
        <p:spPr>
          <a:xfrm>
            <a:off x="10381120" y="4566831"/>
            <a:ext cx="368273" cy="392833"/>
          </a:xfrm>
          <a:custGeom>
            <a:avLst/>
            <a:gdLst/>
            <a:ahLst/>
            <a:cxnLst>
              <a:cxn ang="0">
                <a:pos x="wd2" y="hd2"/>
              </a:cxn>
              <a:cxn ang="5400000">
                <a:pos x="wd2" y="hd2"/>
              </a:cxn>
              <a:cxn ang="10800000">
                <a:pos x="wd2" y="hd2"/>
              </a:cxn>
              <a:cxn ang="16200000">
                <a:pos x="wd2" y="hd2"/>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solidFill>
          <a:ln w="12700" cap="flat">
            <a:noFill/>
            <a:miter lim="400000"/>
          </a:ln>
          <a:effectLst/>
        </p:spPr>
        <p:txBody>
          <a:bodyPr wrap="square" lIns="0" tIns="0" rIns="0" bIns="0" numCol="1" anchor="ctr">
            <a:noAutofit/>
          </a:bodyPr>
          <a:lstStyle/>
          <a:p>
            <a:pPr lvl="0">
              <a:lnSpc>
                <a:spcPct val="120000"/>
              </a:lnSpc>
            </a:pPr>
            <a:endParaRPr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27" name="矩形 26"/>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28" name="文本框 27"/>
          <p:cNvSpPr txBox="1"/>
          <p:nvPr/>
        </p:nvSpPr>
        <p:spPr>
          <a:xfrm>
            <a:off x="392023" y="266575"/>
            <a:ext cx="3077766" cy="369332"/>
          </a:xfrm>
          <a:prstGeom prst="rect">
            <a:avLst/>
          </a:prstGeom>
          <a:noFill/>
        </p:spPr>
        <p:txBody>
          <a:bodyPr wrap="none" lIns="0" tIns="0" rIns="0" bIns="0" rtlCol="0">
            <a:spAutoFit/>
          </a:bodyPr>
          <a:lstStyle/>
          <a:p>
            <a:pPr defTabSz="964278"/>
            <a:r>
              <a:rPr lang="zh-CN" altLang="en-US" sz="2400" dirty="0">
                <a:solidFill>
                  <a:schemeClr val="bg1">
                    <a:lumMod val="65000"/>
                  </a:schemeClr>
                </a:solidFill>
                <a:latin typeface="楷体" panose="02010609060101010101" pitchFamily="49" charset="-122"/>
                <a:ea typeface="楷体" panose="02010609060101010101" pitchFamily="49" charset="-122"/>
                <a:cs typeface="+mn-ea"/>
                <a:sym typeface="+mn-lt"/>
              </a:rPr>
              <a:t>点击添加相关标题文字</a:t>
            </a:r>
          </a:p>
        </p:txBody>
      </p:sp>
      <p:sp>
        <p:nvSpPr>
          <p:cNvPr id="29" name="文本框 28"/>
          <p:cNvSpPr txBox="1"/>
          <p:nvPr/>
        </p:nvSpPr>
        <p:spPr>
          <a:xfrm>
            <a:off x="392023" y="635907"/>
            <a:ext cx="1995739" cy="169277"/>
          </a:xfrm>
          <a:prstGeom prst="rect">
            <a:avLst/>
          </a:prstGeom>
          <a:noFill/>
        </p:spPr>
        <p:txBody>
          <a:bodyPr wrap="none" lIns="0" tIns="0" rIns="0" bIns="0" rtlCol="0">
            <a:spAutoFit/>
          </a:bodyPr>
          <a:lstStyle/>
          <a:p>
            <a:pPr defTabSz="964278"/>
            <a:r>
              <a:rPr lang="en-US" altLang="zh-CN" sz="1100" dirty="0">
                <a:solidFill>
                  <a:schemeClr val="bg1">
                    <a:lumMod val="65000"/>
                  </a:schemeClr>
                </a:solidFill>
                <a:latin typeface="Arial" panose="020B0604020202020204" pitchFamily="34" charset="0"/>
                <a:ea typeface="楷体" panose="02010609060101010101" pitchFamily="49" charset="-122"/>
                <a:cs typeface="Arial" panose="020B0604020202020204" pitchFamily="34" charset="0"/>
                <a:sym typeface="+mn-lt"/>
              </a:rPr>
              <a:t>ADD RELATED TITLE WORDS</a:t>
            </a:r>
            <a:endParaRPr lang="zh-CN" altLang="en-US" sz="1100" dirty="0">
              <a:solidFill>
                <a:schemeClr val="bg1">
                  <a:lumMod val="65000"/>
                </a:schemeClr>
              </a:solidFill>
              <a:latin typeface="Arial" panose="020B0604020202020204" pitchFamily="34" charset="0"/>
              <a:ea typeface="楷体" panose="02010609060101010101" pitchFamily="49" charset="-122"/>
              <a:cs typeface="Arial" panose="020B0604020202020204" pitchFamily="34" charset="0"/>
              <a:sym typeface="+mn-lt"/>
            </a:endParaRPr>
          </a:p>
        </p:txBody>
      </p:sp>
    </p:spTree>
    <p:extLst>
      <p:ext uri="{BB962C8B-B14F-4D97-AF65-F5344CB8AC3E}">
        <p14:creationId xmlns:p14="http://schemas.microsoft.com/office/powerpoint/2010/main" val="31122616"/>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fltVal val="0"/>
                                          </p:val>
                                        </p:tav>
                                        <p:tav tm="100000">
                                          <p:val>
                                            <p:strVal val="#ppt_w"/>
                                          </p:val>
                                        </p:tav>
                                      </p:tavLst>
                                    </p:anim>
                                    <p:anim calcmode="lin" valueType="num">
                                      <p:cBhvr>
                                        <p:cTn id="24" dur="500" fill="hold"/>
                                        <p:tgtEl>
                                          <p:spTgt spid="15"/>
                                        </p:tgtEl>
                                        <p:attrNameLst>
                                          <p:attrName>ppt_h</p:attrName>
                                        </p:attrNameLst>
                                      </p:cBhvr>
                                      <p:tavLst>
                                        <p:tav tm="0">
                                          <p:val>
                                            <p:fltVal val="0"/>
                                          </p:val>
                                        </p:tav>
                                        <p:tav tm="100000">
                                          <p:val>
                                            <p:strVal val="#ppt_h"/>
                                          </p:val>
                                        </p:tav>
                                      </p:tavLst>
                                    </p:anim>
                                    <p:animEffect transition="in" filter="fade">
                                      <p:cBhvr>
                                        <p:cTn id="25" dur="500"/>
                                        <p:tgtEl>
                                          <p:spTgt spid="15"/>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p:cTn id="36" dur="500" fill="hold"/>
                                        <p:tgtEl>
                                          <p:spTgt spid="4"/>
                                        </p:tgtEl>
                                        <p:attrNameLst>
                                          <p:attrName>ppt_w</p:attrName>
                                        </p:attrNameLst>
                                      </p:cBhvr>
                                      <p:tavLst>
                                        <p:tav tm="0">
                                          <p:val>
                                            <p:fltVal val="0"/>
                                          </p:val>
                                        </p:tav>
                                        <p:tav tm="100000">
                                          <p:val>
                                            <p:strVal val="#ppt_w"/>
                                          </p:val>
                                        </p:tav>
                                      </p:tavLst>
                                    </p:anim>
                                    <p:anim calcmode="lin" valueType="num">
                                      <p:cBhvr>
                                        <p:cTn id="37" dur="500" fill="hold"/>
                                        <p:tgtEl>
                                          <p:spTgt spid="4"/>
                                        </p:tgtEl>
                                        <p:attrNameLst>
                                          <p:attrName>ppt_h</p:attrName>
                                        </p:attrNameLst>
                                      </p:cBhvr>
                                      <p:tavLst>
                                        <p:tav tm="0">
                                          <p:val>
                                            <p:fltVal val="0"/>
                                          </p:val>
                                        </p:tav>
                                        <p:tav tm="100000">
                                          <p:val>
                                            <p:strVal val="#ppt_h"/>
                                          </p:val>
                                        </p:tav>
                                      </p:tavLst>
                                    </p:anim>
                                    <p:animEffect transition="in" filter="fade">
                                      <p:cBhvr>
                                        <p:cTn id="38" dur="500"/>
                                        <p:tgtEl>
                                          <p:spTgt spid="4"/>
                                        </p:tgtEl>
                                      </p:cBhvr>
                                    </p:animEffect>
                                  </p:childTnLst>
                                </p:cTn>
                              </p:par>
                            </p:childTnLst>
                          </p:cTn>
                        </p:par>
                        <p:par>
                          <p:cTn id="39" fill="hold">
                            <p:stCondLst>
                              <p:cond delay="3000"/>
                            </p:stCondLst>
                            <p:childTnLst>
                              <p:par>
                                <p:cTn id="40" presetID="53" presetClass="entr" presetSubtype="16"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childTnLst>
                          </p:cTn>
                        </p:par>
                        <p:par>
                          <p:cTn id="45" fill="hold">
                            <p:stCondLst>
                              <p:cond delay="3500"/>
                            </p:stCondLst>
                            <p:childTnLst>
                              <p:par>
                                <p:cTn id="46" presetID="10" presetClass="entr" presetSubtype="0"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500"/>
                                        <p:tgtEl>
                                          <p:spTgt spid="9"/>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p:cTn id="55" dur="500" fill="hold"/>
                                        <p:tgtEl>
                                          <p:spTgt spid="2"/>
                                        </p:tgtEl>
                                        <p:attrNameLst>
                                          <p:attrName>ppt_w</p:attrName>
                                        </p:attrNameLst>
                                      </p:cBhvr>
                                      <p:tavLst>
                                        <p:tav tm="0">
                                          <p:val>
                                            <p:fltVal val="0"/>
                                          </p:val>
                                        </p:tav>
                                        <p:tav tm="100000">
                                          <p:val>
                                            <p:strVal val="#ppt_w"/>
                                          </p:val>
                                        </p:tav>
                                      </p:tavLst>
                                    </p:anim>
                                    <p:anim calcmode="lin" valueType="num">
                                      <p:cBhvr>
                                        <p:cTn id="56" dur="500" fill="hold"/>
                                        <p:tgtEl>
                                          <p:spTgt spid="2"/>
                                        </p:tgtEl>
                                        <p:attrNameLst>
                                          <p:attrName>ppt_h</p:attrName>
                                        </p:attrNameLst>
                                      </p:cBhvr>
                                      <p:tavLst>
                                        <p:tav tm="0">
                                          <p:val>
                                            <p:fltVal val="0"/>
                                          </p:val>
                                        </p:tav>
                                        <p:tav tm="100000">
                                          <p:val>
                                            <p:strVal val="#ppt_h"/>
                                          </p:val>
                                        </p:tav>
                                      </p:tavLst>
                                    </p:anim>
                                    <p:animEffect transition="in" filter="fade">
                                      <p:cBhvr>
                                        <p:cTn id="57" dur="500"/>
                                        <p:tgtEl>
                                          <p:spTgt spid="2"/>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p:cTn id="61" dur="500" fill="hold"/>
                                        <p:tgtEl>
                                          <p:spTgt spid="22"/>
                                        </p:tgtEl>
                                        <p:attrNameLst>
                                          <p:attrName>ppt_w</p:attrName>
                                        </p:attrNameLst>
                                      </p:cBhvr>
                                      <p:tavLst>
                                        <p:tav tm="0">
                                          <p:val>
                                            <p:fltVal val="0"/>
                                          </p:val>
                                        </p:tav>
                                        <p:tav tm="100000">
                                          <p:val>
                                            <p:strVal val="#ppt_w"/>
                                          </p:val>
                                        </p:tav>
                                      </p:tavLst>
                                    </p:anim>
                                    <p:anim calcmode="lin" valueType="num">
                                      <p:cBhvr>
                                        <p:cTn id="62" dur="500" fill="hold"/>
                                        <p:tgtEl>
                                          <p:spTgt spid="22"/>
                                        </p:tgtEl>
                                        <p:attrNameLst>
                                          <p:attrName>ppt_h</p:attrName>
                                        </p:attrNameLst>
                                      </p:cBhvr>
                                      <p:tavLst>
                                        <p:tav tm="0">
                                          <p:val>
                                            <p:fltVal val="0"/>
                                          </p:val>
                                        </p:tav>
                                        <p:tav tm="100000">
                                          <p:val>
                                            <p:strVal val="#ppt_h"/>
                                          </p:val>
                                        </p:tav>
                                      </p:tavLst>
                                    </p:anim>
                                    <p:animEffect transition="in" filter="fade">
                                      <p:cBhvr>
                                        <p:cTn id="63" dur="500"/>
                                        <p:tgtEl>
                                          <p:spTgt spid="22"/>
                                        </p:tgtEl>
                                      </p:cBhvr>
                                    </p:animEffect>
                                  </p:childTnLst>
                                </p:cTn>
                              </p:par>
                            </p:childTnLst>
                          </p:cTn>
                        </p:par>
                        <p:par>
                          <p:cTn id="64" fill="hold">
                            <p:stCondLst>
                              <p:cond delay="500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fade">
                                      <p:cBhvr>
                                        <p:cTn id="70" dur="500"/>
                                        <p:tgtEl>
                                          <p:spTgt spid="11"/>
                                        </p:tgtEl>
                                      </p:cBhvr>
                                    </p:animEffect>
                                  </p:childTnLst>
                                </p:cTn>
                              </p:par>
                            </p:childTnLst>
                          </p:cTn>
                        </p:par>
                        <p:par>
                          <p:cTn id="71" fill="hold">
                            <p:stCondLst>
                              <p:cond delay="5500"/>
                            </p:stCondLst>
                            <p:childTnLst>
                              <p:par>
                                <p:cTn id="72" presetID="53" presetClass="entr" presetSubtype="16" fill="hold" grpId="0" nodeType="afterEffect">
                                  <p:stCondLst>
                                    <p:cond delay="0"/>
                                  </p:stCondLst>
                                  <p:childTnLst>
                                    <p:set>
                                      <p:cBhvr>
                                        <p:cTn id="73" dur="1" fill="hold">
                                          <p:stCondLst>
                                            <p:cond delay="0"/>
                                          </p:stCondLst>
                                        </p:cTn>
                                        <p:tgtEl>
                                          <p:spTgt spid="3"/>
                                        </p:tgtEl>
                                        <p:attrNameLst>
                                          <p:attrName>style.visibility</p:attrName>
                                        </p:attrNameLst>
                                      </p:cBhvr>
                                      <p:to>
                                        <p:strVal val="visible"/>
                                      </p:to>
                                    </p:set>
                                    <p:anim calcmode="lin" valueType="num">
                                      <p:cBhvr>
                                        <p:cTn id="74" dur="500" fill="hold"/>
                                        <p:tgtEl>
                                          <p:spTgt spid="3"/>
                                        </p:tgtEl>
                                        <p:attrNameLst>
                                          <p:attrName>ppt_w</p:attrName>
                                        </p:attrNameLst>
                                      </p:cBhvr>
                                      <p:tavLst>
                                        <p:tav tm="0">
                                          <p:val>
                                            <p:fltVal val="0"/>
                                          </p:val>
                                        </p:tav>
                                        <p:tav tm="100000">
                                          <p:val>
                                            <p:strVal val="#ppt_w"/>
                                          </p:val>
                                        </p:tav>
                                      </p:tavLst>
                                    </p:anim>
                                    <p:anim calcmode="lin" valueType="num">
                                      <p:cBhvr>
                                        <p:cTn id="75" dur="500" fill="hold"/>
                                        <p:tgtEl>
                                          <p:spTgt spid="3"/>
                                        </p:tgtEl>
                                        <p:attrNameLst>
                                          <p:attrName>ppt_h</p:attrName>
                                        </p:attrNameLst>
                                      </p:cBhvr>
                                      <p:tavLst>
                                        <p:tav tm="0">
                                          <p:val>
                                            <p:fltVal val="0"/>
                                          </p:val>
                                        </p:tav>
                                        <p:tav tm="100000">
                                          <p:val>
                                            <p:strVal val="#ppt_h"/>
                                          </p:val>
                                        </p:tav>
                                      </p:tavLst>
                                    </p:anim>
                                    <p:animEffect transition="in" filter="fade">
                                      <p:cBhvr>
                                        <p:cTn id="76" dur="500"/>
                                        <p:tgtEl>
                                          <p:spTgt spid="3"/>
                                        </p:tgtEl>
                                      </p:cBhvr>
                                    </p:animEffect>
                                  </p:childTnLst>
                                </p:cTn>
                              </p:par>
                            </p:childTnLst>
                          </p:cTn>
                        </p:par>
                        <p:par>
                          <p:cTn id="77" fill="hold">
                            <p:stCondLst>
                              <p:cond delay="6000"/>
                            </p:stCondLst>
                            <p:childTnLst>
                              <p:par>
                                <p:cTn id="78" presetID="53" presetClass="entr" presetSubtype="16" fill="hold" grpId="0" nodeType="afterEffect">
                                  <p:stCondLst>
                                    <p:cond delay="0"/>
                                  </p:stCondLst>
                                  <p:childTnLst>
                                    <p:set>
                                      <p:cBhvr>
                                        <p:cTn id="79" dur="1" fill="hold">
                                          <p:stCondLst>
                                            <p:cond delay="0"/>
                                          </p:stCondLst>
                                        </p:cTn>
                                        <p:tgtEl>
                                          <p:spTgt spid="21"/>
                                        </p:tgtEl>
                                        <p:attrNameLst>
                                          <p:attrName>style.visibility</p:attrName>
                                        </p:attrNameLst>
                                      </p:cBhvr>
                                      <p:to>
                                        <p:strVal val="visible"/>
                                      </p:to>
                                    </p:set>
                                    <p:anim calcmode="lin" valueType="num">
                                      <p:cBhvr>
                                        <p:cTn id="80" dur="500" fill="hold"/>
                                        <p:tgtEl>
                                          <p:spTgt spid="21"/>
                                        </p:tgtEl>
                                        <p:attrNameLst>
                                          <p:attrName>ppt_w</p:attrName>
                                        </p:attrNameLst>
                                      </p:cBhvr>
                                      <p:tavLst>
                                        <p:tav tm="0">
                                          <p:val>
                                            <p:fltVal val="0"/>
                                          </p:val>
                                        </p:tav>
                                        <p:tav tm="100000">
                                          <p:val>
                                            <p:strVal val="#ppt_w"/>
                                          </p:val>
                                        </p:tav>
                                      </p:tavLst>
                                    </p:anim>
                                    <p:anim calcmode="lin" valueType="num">
                                      <p:cBhvr>
                                        <p:cTn id="81" dur="500" fill="hold"/>
                                        <p:tgtEl>
                                          <p:spTgt spid="21"/>
                                        </p:tgtEl>
                                        <p:attrNameLst>
                                          <p:attrName>ppt_h</p:attrName>
                                        </p:attrNameLst>
                                      </p:cBhvr>
                                      <p:tavLst>
                                        <p:tav tm="0">
                                          <p:val>
                                            <p:fltVal val="0"/>
                                          </p:val>
                                        </p:tav>
                                        <p:tav tm="100000">
                                          <p:val>
                                            <p:strVal val="#ppt_h"/>
                                          </p:val>
                                        </p:tav>
                                      </p:tavLst>
                                    </p:anim>
                                    <p:animEffect transition="in" filter="fade">
                                      <p:cBhvr>
                                        <p:cTn id="82" dur="500"/>
                                        <p:tgtEl>
                                          <p:spTgt spid="21"/>
                                        </p:tgtEl>
                                      </p:cBhvr>
                                    </p:animEffect>
                                  </p:childTnLst>
                                </p:cTn>
                              </p:par>
                            </p:childTnLst>
                          </p:cTn>
                        </p:par>
                        <p:par>
                          <p:cTn id="83" fill="hold">
                            <p:stCondLst>
                              <p:cond delay="6500"/>
                            </p:stCondLst>
                            <p:childTnLst>
                              <p:par>
                                <p:cTn id="84" presetID="10" presetClass="entr" presetSubtype="0" fill="hold" grpId="0" nodeType="after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fade">
                                      <p:cBhvr>
                                        <p:cTn id="86" dur="500"/>
                                        <p:tgtEl>
                                          <p:spTgt spid="30"/>
                                        </p:tgtEl>
                                      </p:cBhvr>
                                    </p:animEffect>
                                  </p:childTnLst>
                                </p:cTn>
                              </p:par>
                            </p:childTnLst>
                          </p:cTn>
                        </p:par>
                        <p:par>
                          <p:cTn id="87" fill="hold">
                            <p:stCondLst>
                              <p:cond delay="7000"/>
                            </p:stCondLst>
                            <p:childTnLst>
                              <p:par>
                                <p:cTn id="88" presetID="10" presetClass="entr" presetSubtype="0" fill="hold" grpId="0" nodeType="afterEffect">
                                  <p:stCondLst>
                                    <p:cond delay="0"/>
                                  </p:stCondLst>
                                  <p:childTnLst>
                                    <p:set>
                                      <p:cBhvr>
                                        <p:cTn id="89" dur="1" fill="hold">
                                          <p:stCondLst>
                                            <p:cond delay="0"/>
                                          </p:stCondLst>
                                        </p:cTn>
                                        <p:tgtEl>
                                          <p:spTgt spid="14"/>
                                        </p:tgtEl>
                                        <p:attrNameLst>
                                          <p:attrName>style.visibility</p:attrName>
                                        </p:attrNameLst>
                                      </p:cBhvr>
                                      <p:to>
                                        <p:strVal val="visible"/>
                                      </p:to>
                                    </p:set>
                                    <p:animEffect transition="in" filter="fade">
                                      <p:cBhvr>
                                        <p:cTn id="90" dur="500"/>
                                        <p:tgtEl>
                                          <p:spTgt spid="14"/>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3"/>
                                        </p:tgtEl>
                                        <p:attrNameLst>
                                          <p:attrName>style.visibility</p:attrName>
                                        </p:attrNameLst>
                                      </p:cBhvr>
                                      <p:to>
                                        <p:strVal val="visible"/>
                                      </p:to>
                                    </p:set>
                                    <p:animEffect transition="in" filter="fade">
                                      <p:cBhvr>
                                        <p:cTn id="9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21" grpId="0" animBg="1"/>
      <p:bldP spid="26" grpId="0"/>
      <p:bldP spid="3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8382638" y="2683224"/>
            <a:ext cx="1848344" cy="184834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63" name="椭圆 62"/>
          <p:cNvSpPr/>
          <p:nvPr/>
        </p:nvSpPr>
        <p:spPr>
          <a:xfrm>
            <a:off x="7770988" y="2071574"/>
            <a:ext cx="3071644" cy="307164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64" name="椭圆 63"/>
          <p:cNvSpPr/>
          <p:nvPr/>
        </p:nvSpPr>
        <p:spPr>
          <a:xfrm>
            <a:off x="6509738" y="821486"/>
            <a:ext cx="5574052" cy="557405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29" name="任意多边形 28"/>
          <p:cNvSpPr/>
          <p:nvPr/>
        </p:nvSpPr>
        <p:spPr>
          <a:xfrm flipV="1">
            <a:off x="-10809" y="3542661"/>
            <a:ext cx="9391284" cy="64736"/>
          </a:xfrm>
          <a:custGeom>
            <a:avLst/>
            <a:gdLst>
              <a:gd name="connsiteX0" fmla="*/ 0 w 8369300"/>
              <a:gd name="connsiteY0" fmla="*/ 0 h 0"/>
              <a:gd name="connsiteX1" fmla="*/ 8369300 w 8369300"/>
              <a:gd name="connsiteY1" fmla="*/ 0 h 0"/>
            </a:gdLst>
            <a:ahLst/>
            <a:cxnLst>
              <a:cxn ang="0">
                <a:pos x="connsiteX0" y="connsiteY0"/>
              </a:cxn>
              <a:cxn ang="0">
                <a:pos x="connsiteX1" y="connsiteY1"/>
              </a:cxn>
            </a:cxnLst>
            <a:rect l="l" t="t" r="r" b="b"/>
            <a:pathLst>
              <a:path w="8369300">
                <a:moveTo>
                  <a:pt x="0" y="0"/>
                </a:moveTo>
                <a:lnTo>
                  <a:pt x="836930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nvGrpSpPr>
          <p:cNvPr id="3" name="组合 29"/>
          <p:cNvGrpSpPr>
            <a:grpSpLocks/>
          </p:cNvGrpSpPr>
          <p:nvPr/>
        </p:nvGrpSpPr>
        <p:grpSpPr bwMode="auto">
          <a:xfrm>
            <a:off x="1469206" y="3210047"/>
            <a:ext cx="774609" cy="776840"/>
            <a:chOff x="2307521" y="2283162"/>
            <a:chExt cx="551398" cy="551398"/>
          </a:xfrm>
        </p:grpSpPr>
        <p:sp>
          <p:nvSpPr>
            <p:cNvPr id="31" name="矩形 30"/>
            <p:cNvSpPr/>
            <p:nvPr/>
          </p:nvSpPr>
          <p:spPr>
            <a:xfrm>
              <a:off x="2307521" y="2283162"/>
              <a:ext cx="551398" cy="551398"/>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41" name="五角星 40"/>
            <p:cNvSpPr/>
            <p:nvPr/>
          </p:nvSpPr>
          <p:spPr>
            <a:xfrm>
              <a:off x="2456891" y="2427350"/>
              <a:ext cx="252658" cy="2551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grpSp>
        <p:nvGrpSpPr>
          <p:cNvPr id="4" name="组合 41"/>
          <p:cNvGrpSpPr>
            <a:grpSpLocks/>
          </p:cNvGrpSpPr>
          <p:nvPr/>
        </p:nvGrpSpPr>
        <p:grpSpPr bwMode="auto">
          <a:xfrm>
            <a:off x="4652465" y="3210047"/>
            <a:ext cx="776840" cy="776840"/>
            <a:chOff x="2307521" y="2283162"/>
            <a:chExt cx="551398" cy="551398"/>
          </a:xfrm>
        </p:grpSpPr>
        <p:sp>
          <p:nvSpPr>
            <p:cNvPr id="43" name="矩形 42"/>
            <p:cNvSpPr/>
            <p:nvPr/>
          </p:nvSpPr>
          <p:spPr>
            <a:xfrm>
              <a:off x="2307521" y="2283162"/>
              <a:ext cx="551398" cy="551398"/>
            </a:xfrm>
            <a:prstGeom prst="rect">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44" name="五角星 43"/>
            <p:cNvSpPr/>
            <p:nvPr/>
          </p:nvSpPr>
          <p:spPr>
            <a:xfrm>
              <a:off x="2456462" y="2427350"/>
              <a:ext cx="253516" cy="2551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grpSp>
        <p:nvGrpSpPr>
          <p:cNvPr id="5" name="组合 7"/>
          <p:cNvGrpSpPr>
            <a:grpSpLocks/>
          </p:cNvGrpSpPr>
          <p:nvPr/>
        </p:nvGrpSpPr>
        <p:grpSpPr bwMode="auto">
          <a:xfrm>
            <a:off x="1464749" y="1421799"/>
            <a:ext cx="3960092" cy="1710504"/>
            <a:chOff x="2989865" y="602136"/>
            <a:chExt cx="2814868" cy="1216600"/>
          </a:xfrm>
        </p:grpSpPr>
        <p:sp>
          <p:nvSpPr>
            <p:cNvPr id="26645" name="文本框 66"/>
            <p:cNvSpPr txBox="1">
              <a:spLocks noChangeArrowheads="1"/>
            </p:cNvSpPr>
            <p:nvPr/>
          </p:nvSpPr>
          <p:spPr bwMode="auto">
            <a:xfrm>
              <a:off x="2989865" y="1374629"/>
              <a:ext cx="2814868" cy="44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800" dirty="0">
                  <a:solidFill>
                    <a:schemeClr val="bg1">
                      <a:lumMod val="65000"/>
                    </a:schemeClr>
                  </a:solidFill>
                  <a:latin typeface="Arial" panose="020B0604020202020204" pitchFamily="34" charset="0"/>
                  <a:ea typeface="楷体" panose="02010609060101010101" pitchFamily="49" charset="-122"/>
                  <a:cs typeface="+mn-ea"/>
                  <a:sym typeface="+mn-lt"/>
                </a:rPr>
                <a:t>点击添加相关标题文字，点击添加相关标题文字，点击添加相关标题文字，点击添加相关标题文字。点击添加相关标题文字，点击添加相关标题文字，点击添加相关标题文字，点击添加相关标题文字。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Arial" panose="020B0604020202020204" pitchFamily="34" charset="0"/>
                <a:ea typeface="楷体" panose="02010609060101010101" pitchFamily="49" charset="-122"/>
                <a:cs typeface="+mn-ea"/>
                <a:sym typeface="+mn-lt"/>
              </a:endParaRPr>
            </a:p>
          </p:txBody>
        </p:sp>
        <p:sp>
          <p:nvSpPr>
            <p:cNvPr id="26646" name="文本框 13"/>
            <p:cNvSpPr txBox="1">
              <a:spLocks noChangeArrowheads="1"/>
            </p:cNvSpPr>
            <p:nvPr/>
          </p:nvSpPr>
          <p:spPr bwMode="auto">
            <a:xfrm>
              <a:off x="2992420" y="602136"/>
              <a:ext cx="1152190" cy="240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zh-CN" altLang="en-US" sz="1600" dirty="0">
                  <a:solidFill>
                    <a:schemeClr val="bg1">
                      <a:lumMod val="65000"/>
                    </a:schemeClr>
                  </a:solidFill>
                  <a:ea typeface="楷体" panose="02010609060101010101" pitchFamily="49" charset="-122"/>
                </a:rPr>
                <a:t>请替换文字内容</a:t>
              </a:r>
            </a:p>
          </p:txBody>
        </p:sp>
        <p:sp>
          <p:nvSpPr>
            <p:cNvPr id="48" name="文本框 66"/>
            <p:cNvSpPr txBox="1">
              <a:spLocks noChangeArrowheads="1"/>
            </p:cNvSpPr>
            <p:nvPr/>
          </p:nvSpPr>
          <p:spPr bwMode="auto">
            <a:xfrm>
              <a:off x="3000354" y="880114"/>
              <a:ext cx="2306067" cy="235006"/>
            </a:xfrm>
            <a:prstGeom prst="rect">
              <a:avLst/>
            </a:prstGeom>
            <a:noFill/>
            <a:ln>
              <a:noFill/>
            </a:ln>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1547" dirty="0">
                  <a:solidFill>
                    <a:schemeClr val="bg1">
                      <a:lumMod val="65000"/>
                    </a:schemeClr>
                  </a:solidFill>
                  <a:latin typeface="+mn-lt"/>
                </a:rPr>
                <a:t>PLEASE ADD YOUR TITLE HERE</a:t>
              </a:r>
              <a:endParaRPr lang="zh-CN" altLang="en-US" sz="1547" dirty="0">
                <a:solidFill>
                  <a:schemeClr val="bg1">
                    <a:lumMod val="65000"/>
                  </a:schemeClr>
                </a:solidFill>
                <a:latin typeface="+mn-lt"/>
              </a:endParaRPr>
            </a:p>
          </p:txBody>
        </p:sp>
        <p:sp>
          <p:nvSpPr>
            <p:cNvPr id="49" name="任意多边形 48"/>
            <p:cNvSpPr/>
            <p:nvPr/>
          </p:nvSpPr>
          <p:spPr>
            <a:xfrm>
              <a:off x="3078717" y="1286572"/>
              <a:ext cx="287200"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grpSp>
        <p:nvGrpSpPr>
          <p:cNvPr id="6" name="组合 7"/>
          <p:cNvGrpSpPr>
            <a:grpSpLocks/>
          </p:cNvGrpSpPr>
          <p:nvPr/>
        </p:nvGrpSpPr>
        <p:grpSpPr bwMode="auto">
          <a:xfrm>
            <a:off x="3268448" y="4291403"/>
            <a:ext cx="3960092" cy="1703629"/>
            <a:chOff x="2989865" y="607026"/>
            <a:chExt cx="2814868" cy="1211710"/>
          </a:xfrm>
        </p:grpSpPr>
        <p:sp>
          <p:nvSpPr>
            <p:cNvPr id="26641" name="文本框 66"/>
            <p:cNvSpPr txBox="1">
              <a:spLocks noChangeArrowheads="1"/>
            </p:cNvSpPr>
            <p:nvPr/>
          </p:nvSpPr>
          <p:spPr bwMode="auto">
            <a:xfrm>
              <a:off x="2989865" y="1374629"/>
              <a:ext cx="2814868" cy="44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800" dirty="0">
                  <a:solidFill>
                    <a:schemeClr val="bg1">
                      <a:lumMod val="65000"/>
                    </a:schemeClr>
                  </a:solidFill>
                  <a:latin typeface="Arial" panose="020B0604020202020204" pitchFamily="34" charset="0"/>
                  <a:ea typeface="楷体" panose="02010609060101010101" pitchFamily="49" charset="-122"/>
                  <a:cs typeface="+mn-ea"/>
                  <a:sym typeface="+mn-lt"/>
                </a:rPr>
                <a:t>点击添加相关标题文字，点击添加相关标题文字，点击添加相关标题文字，点击添加相关标题文字。点击添加相关标题文字，点击添加相关标题文字，点击添加相关标题文字，点击添加相关标题文字。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Arial" panose="020B0604020202020204" pitchFamily="34" charset="0"/>
                <a:ea typeface="楷体" panose="02010609060101010101" pitchFamily="49" charset="-122"/>
                <a:cs typeface="+mn-ea"/>
                <a:sym typeface="+mn-lt"/>
              </a:endParaRPr>
            </a:p>
          </p:txBody>
        </p:sp>
        <p:sp>
          <p:nvSpPr>
            <p:cNvPr id="26642" name="文本框 13"/>
            <p:cNvSpPr txBox="1">
              <a:spLocks noChangeArrowheads="1"/>
            </p:cNvSpPr>
            <p:nvPr/>
          </p:nvSpPr>
          <p:spPr bwMode="auto">
            <a:xfrm>
              <a:off x="2990709" y="607026"/>
              <a:ext cx="1152190" cy="240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zh-CN" altLang="en-US" sz="1600" dirty="0">
                  <a:solidFill>
                    <a:schemeClr val="bg1">
                      <a:lumMod val="65000"/>
                    </a:schemeClr>
                  </a:solidFill>
                  <a:ea typeface="楷体" panose="02010609060101010101" pitchFamily="49" charset="-122"/>
                </a:rPr>
                <a:t>请替换文字内容</a:t>
              </a:r>
            </a:p>
          </p:txBody>
        </p:sp>
        <p:sp>
          <p:nvSpPr>
            <p:cNvPr id="53" name="文本框 66"/>
            <p:cNvSpPr txBox="1">
              <a:spLocks noChangeArrowheads="1"/>
            </p:cNvSpPr>
            <p:nvPr/>
          </p:nvSpPr>
          <p:spPr bwMode="auto">
            <a:xfrm>
              <a:off x="2989865" y="880115"/>
              <a:ext cx="2306067" cy="235006"/>
            </a:xfrm>
            <a:prstGeom prst="rect">
              <a:avLst/>
            </a:prstGeom>
            <a:noFill/>
            <a:ln>
              <a:noFill/>
            </a:ln>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1547" dirty="0">
                  <a:solidFill>
                    <a:schemeClr val="bg1">
                      <a:lumMod val="65000"/>
                    </a:schemeClr>
                  </a:solidFill>
                  <a:latin typeface="+mj-lt"/>
                </a:rPr>
                <a:t>PLEASE ADD YOUR TITLE HERE</a:t>
              </a:r>
              <a:endParaRPr lang="zh-CN" altLang="en-US" sz="1547" dirty="0">
                <a:solidFill>
                  <a:schemeClr val="bg1">
                    <a:lumMod val="65000"/>
                  </a:schemeClr>
                </a:solidFill>
                <a:latin typeface="+mj-lt"/>
              </a:endParaRPr>
            </a:p>
          </p:txBody>
        </p:sp>
        <p:sp>
          <p:nvSpPr>
            <p:cNvPr id="54" name="任意多边形 53"/>
            <p:cNvSpPr/>
            <p:nvPr/>
          </p:nvSpPr>
          <p:spPr>
            <a:xfrm>
              <a:off x="3078717" y="1286573"/>
              <a:ext cx="287199"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grpSp>
        <p:nvGrpSpPr>
          <p:cNvPr id="7" name="组合 54"/>
          <p:cNvGrpSpPr>
            <a:grpSpLocks/>
          </p:cNvGrpSpPr>
          <p:nvPr/>
        </p:nvGrpSpPr>
        <p:grpSpPr bwMode="auto">
          <a:xfrm>
            <a:off x="8918390" y="3210047"/>
            <a:ext cx="776840" cy="776840"/>
            <a:chOff x="2307521" y="2283162"/>
            <a:chExt cx="551398" cy="551398"/>
          </a:xfrm>
        </p:grpSpPr>
        <p:sp>
          <p:nvSpPr>
            <p:cNvPr id="56" name="矩形 55"/>
            <p:cNvSpPr/>
            <p:nvPr/>
          </p:nvSpPr>
          <p:spPr>
            <a:xfrm>
              <a:off x="2307521" y="2283162"/>
              <a:ext cx="551398" cy="551398"/>
            </a:xfrm>
            <a:prstGeom prst="rect">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57" name="五角星 56"/>
            <p:cNvSpPr/>
            <p:nvPr/>
          </p:nvSpPr>
          <p:spPr>
            <a:xfrm>
              <a:off x="2456462" y="2427350"/>
              <a:ext cx="253516" cy="2551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sp>
        <p:nvSpPr>
          <p:cNvPr id="65" name="十字形 64"/>
          <p:cNvSpPr/>
          <p:nvPr/>
        </p:nvSpPr>
        <p:spPr>
          <a:xfrm>
            <a:off x="8594706" y="4810607"/>
            <a:ext cx="388420" cy="388420"/>
          </a:xfrm>
          <a:prstGeom prst="plus">
            <a:avLst>
              <a:gd name="adj" fmla="val 4138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30" name="矩形 29"/>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32" name="文本框 31"/>
          <p:cNvSpPr txBox="1"/>
          <p:nvPr/>
        </p:nvSpPr>
        <p:spPr>
          <a:xfrm>
            <a:off x="392023" y="266575"/>
            <a:ext cx="3077766" cy="369332"/>
          </a:xfrm>
          <a:prstGeom prst="rect">
            <a:avLst/>
          </a:prstGeom>
          <a:noFill/>
        </p:spPr>
        <p:txBody>
          <a:bodyPr wrap="none" lIns="0" tIns="0" rIns="0" bIns="0" rtlCol="0">
            <a:spAutoFit/>
          </a:bodyPr>
          <a:lstStyle/>
          <a:p>
            <a:pPr defTabSz="964278"/>
            <a:r>
              <a:rPr lang="zh-CN" altLang="en-US" sz="2400" dirty="0">
                <a:solidFill>
                  <a:schemeClr val="bg1">
                    <a:lumMod val="65000"/>
                  </a:schemeClr>
                </a:solidFill>
                <a:latin typeface="楷体" panose="02010609060101010101" pitchFamily="49" charset="-122"/>
                <a:ea typeface="楷体" panose="02010609060101010101" pitchFamily="49" charset="-122"/>
                <a:cs typeface="+mn-ea"/>
                <a:sym typeface="+mn-lt"/>
              </a:rPr>
              <a:t>点击添加相关标题文字</a:t>
            </a:r>
          </a:p>
        </p:txBody>
      </p:sp>
      <p:sp>
        <p:nvSpPr>
          <p:cNvPr id="33" name="文本框 32"/>
          <p:cNvSpPr txBox="1"/>
          <p:nvPr/>
        </p:nvSpPr>
        <p:spPr>
          <a:xfrm>
            <a:off x="392023" y="635907"/>
            <a:ext cx="1995739" cy="169277"/>
          </a:xfrm>
          <a:prstGeom prst="rect">
            <a:avLst/>
          </a:prstGeom>
          <a:noFill/>
        </p:spPr>
        <p:txBody>
          <a:bodyPr wrap="none" lIns="0" tIns="0" rIns="0" bIns="0" rtlCol="0">
            <a:spAutoFit/>
          </a:bodyPr>
          <a:lstStyle/>
          <a:p>
            <a:pPr defTabSz="964278"/>
            <a:r>
              <a:rPr lang="en-US" altLang="zh-CN" sz="1100" dirty="0">
                <a:solidFill>
                  <a:schemeClr val="bg1">
                    <a:lumMod val="65000"/>
                  </a:schemeClr>
                </a:solidFill>
                <a:latin typeface="Arial" panose="020B0604020202020204" pitchFamily="34" charset="0"/>
                <a:ea typeface="楷体" panose="02010609060101010101" pitchFamily="49" charset="-122"/>
                <a:cs typeface="Arial" panose="020B0604020202020204" pitchFamily="34" charset="0"/>
                <a:sym typeface="+mn-lt"/>
              </a:rPr>
              <a:t>ADD RELATED TITLE WORDS</a:t>
            </a:r>
            <a:endParaRPr lang="zh-CN" altLang="en-US" sz="1100" dirty="0">
              <a:solidFill>
                <a:schemeClr val="bg1">
                  <a:lumMod val="65000"/>
                </a:schemeClr>
              </a:solidFill>
              <a:latin typeface="Arial" panose="020B0604020202020204" pitchFamily="34" charset="0"/>
              <a:ea typeface="楷体" panose="02010609060101010101" pitchFamily="49" charset="-122"/>
              <a:cs typeface="Arial" panose="020B0604020202020204" pitchFamily="34" charset="0"/>
              <a:sym typeface="+mn-lt"/>
            </a:endParaRPr>
          </a:p>
        </p:txBody>
      </p:sp>
    </p:spTree>
    <p:extLst>
      <p:ext uri="{BB962C8B-B14F-4D97-AF65-F5344CB8AC3E}">
        <p14:creationId xmlns:p14="http://schemas.microsoft.com/office/powerpoint/2010/main" val="3218503573"/>
      </p:ext>
    </p:extLst>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1000"/>
                                        <p:tgtEl>
                                          <p:spTgt spid="29"/>
                                        </p:tgtEl>
                                      </p:cBhvr>
                                    </p:animEffect>
                                  </p:childTnLst>
                                </p:cTn>
                              </p:par>
                              <p:par>
                                <p:cTn id="8" presetID="53" presetClass="entr" presetSubtype="16" fill="hold" nodeType="withEffect">
                                  <p:stCondLst>
                                    <p:cond delay="200"/>
                                  </p:stCondLst>
                                  <p:childTnLst>
                                    <p:set>
                                      <p:cBhvr>
                                        <p:cTn id="9" dur="1" fill="hold">
                                          <p:stCondLst>
                                            <p:cond delay="0"/>
                                          </p:stCondLst>
                                        </p:cTn>
                                        <p:tgtEl>
                                          <p:spTgt spid="3"/>
                                        </p:tgtEl>
                                        <p:attrNameLst>
                                          <p:attrName>style.visibility</p:attrName>
                                        </p:attrNameLst>
                                      </p:cBhvr>
                                      <p:to>
                                        <p:strVal val="visible"/>
                                      </p:to>
                                    </p:set>
                                    <p:anim calcmode="lin" valueType="num">
                                      <p:cBhvr>
                                        <p:cTn id="10" dur="750" fill="hold"/>
                                        <p:tgtEl>
                                          <p:spTgt spid="3"/>
                                        </p:tgtEl>
                                        <p:attrNameLst>
                                          <p:attrName>ppt_w</p:attrName>
                                        </p:attrNameLst>
                                      </p:cBhvr>
                                      <p:tavLst>
                                        <p:tav tm="0">
                                          <p:val>
                                            <p:fltVal val="0"/>
                                          </p:val>
                                        </p:tav>
                                        <p:tav tm="100000">
                                          <p:val>
                                            <p:strVal val="#ppt_w"/>
                                          </p:val>
                                        </p:tav>
                                      </p:tavLst>
                                    </p:anim>
                                    <p:anim calcmode="lin" valueType="num">
                                      <p:cBhvr>
                                        <p:cTn id="11" dur="750" fill="hold"/>
                                        <p:tgtEl>
                                          <p:spTgt spid="3"/>
                                        </p:tgtEl>
                                        <p:attrNameLst>
                                          <p:attrName>ppt_h</p:attrName>
                                        </p:attrNameLst>
                                      </p:cBhvr>
                                      <p:tavLst>
                                        <p:tav tm="0">
                                          <p:val>
                                            <p:fltVal val="0"/>
                                          </p:val>
                                        </p:tav>
                                        <p:tav tm="100000">
                                          <p:val>
                                            <p:strVal val="#ppt_h"/>
                                          </p:val>
                                        </p:tav>
                                      </p:tavLst>
                                    </p:anim>
                                    <p:animEffect transition="in" filter="fade">
                                      <p:cBhvr>
                                        <p:cTn id="12" dur="750"/>
                                        <p:tgtEl>
                                          <p:spTgt spid="3"/>
                                        </p:tgtEl>
                                      </p:cBhvr>
                                    </p:animEffect>
                                  </p:childTnLst>
                                </p:cTn>
                              </p:par>
                              <p:par>
                                <p:cTn id="13" presetID="53" presetClass="entr" presetSubtype="16" fill="hold" nodeType="withEffect">
                                  <p:stCondLst>
                                    <p:cond delay="600"/>
                                  </p:stCondLst>
                                  <p:childTnLst>
                                    <p:set>
                                      <p:cBhvr>
                                        <p:cTn id="14" dur="1" fill="hold">
                                          <p:stCondLst>
                                            <p:cond delay="0"/>
                                          </p:stCondLst>
                                        </p:cTn>
                                        <p:tgtEl>
                                          <p:spTgt spid="4"/>
                                        </p:tgtEl>
                                        <p:attrNameLst>
                                          <p:attrName>style.visibility</p:attrName>
                                        </p:attrNameLst>
                                      </p:cBhvr>
                                      <p:to>
                                        <p:strVal val="visible"/>
                                      </p:to>
                                    </p:set>
                                    <p:anim calcmode="lin" valueType="num">
                                      <p:cBhvr>
                                        <p:cTn id="15" dur="750" fill="hold"/>
                                        <p:tgtEl>
                                          <p:spTgt spid="4"/>
                                        </p:tgtEl>
                                        <p:attrNameLst>
                                          <p:attrName>ppt_w</p:attrName>
                                        </p:attrNameLst>
                                      </p:cBhvr>
                                      <p:tavLst>
                                        <p:tav tm="0">
                                          <p:val>
                                            <p:fltVal val="0"/>
                                          </p:val>
                                        </p:tav>
                                        <p:tav tm="100000">
                                          <p:val>
                                            <p:strVal val="#ppt_w"/>
                                          </p:val>
                                        </p:tav>
                                      </p:tavLst>
                                    </p:anim>
                                    <p:anim calcmode="lin" valueType="num">
                                      <p:cBhvr>
                                        <p:cTn id="16" dur="750" fill="hold"/>
                                        <p:tgtEl>
                                          <p:spTgt spid="4"/>
                                        </p:tgtEl>
                                        <p:attrNameLst>
                                          <p:attrName>ppt_h</p:attrName>
                                        </p:attrNameLst>
                                      </p:cBhvr>
                                      <p:tavLst>
                                        <p:tav tm="0">
                                          <p:val>
                                            <p:fltVal val="0"/>
                                          </p:val>
                                        </p:tav>
                                        <p:tav tm="100000">
                                          <p:val>
                                            <p:strVal val="#ppt_h"/>
                                          </p:val>
                                        </p:tav>
                                      </p:tavLst>
                                    </p:anim>
                                    <p:animEffect transition="in" filter="fade">
                                      <p:cBhvr>
                                        <p:cTn id="17" dur="750"/>
                                        <p:tgtEl>
                                          <p:spTgt spid="4"/>
                                        </p:tgtEl>
                                      </p:cBhvr>
                                    </p:animEffect>
                                  </p:childTnLst>
                                </p:cTn>
                              </p:par>
                              <p:par>
                                <p:cTn id="18" presetID="2" presetClass="entr" presetSubtype="2" fill="hold" nodeType="withEffect">
                                  <p:stCondLst>
                                    <p:cond delay="60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1000" fill="hold"/>
                                        <p:tgtEl>
                                          <p:spTgt spid="5"/>
                                        </p:tgtEl>
                                        <p:attrNameLst>
                                          <p:attrName>ppt_x</p:attrName>
                                        </p:attrNameLst>
                                      </p:cBhvr>
                                      <p:tavLst>
                                        <p:tav tm="0">
                                          <p:val>
                                            <p:strVal val="1+#ppt_w/2"/>
                                          </p:val>
                                        </p:tav>
                                        <p:tav tm="100000">
                                          <p:val>
                                            <p:strVal val="#ppt_x"/>
                                          </p:val>
                                        </p:tav>
                                      </p:tavLst>
                                    </p:anim>
                                    <p:anim calcmode="lin" valueType="num">
                                      <p:cBhvr additive="base">
                                        <p:cTn id="21" dur="1000" fill="hold"/>
                                        <p:tgtEl>
                                          <p:spTgt spid="5"/>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100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1000" fill="hold"/>
                                        <p:tgtEl>
                                          <p:spTgt spid="6"/>
                                        </p:tgtEl>
                                        <p:attrNameLst>
                                          <p:attrName>ppt_x</p:attrName>
                                        </p:attrNameLst>
                                      </p:cBhvr>
                                      <p:tavLst>
                                        <p:tav tm="0">
                                          <p:val>
                                            <p:strVal val="1+#ppt_w/2"/>
                                          </p:val>
                                        </p:tav>
                                        <p:tav tm="100000">
                                          <p:val>
                                            <p:strVal val="#ppt_x"/>
                                          </p:val>
                                        </p:tav>
                                      </p:tavLst>
                                    </p:anim>
                                    <p:anim calcmode="lin" valueType="num">
                                      <p:cBhvr additive="base">
                                        <p:cTn id="25" dur="1000" fill="hold"/>
                                        <p:tgtEl>
                                          <p:spTgt spid="6"/>
                                        </p:tgtEl>
                                        <p:attrNameLst>
                                          <p:attrName>ppt_y</p:attrName>
                                        </p:attrNameLst>
                                      </p:cBhvr>
                                      <p:tavLst>
                                        <p:tav tm="0">
                                          <p:val>
                                            <p:strVal val="#ppt_y"/>
                                          </p:val>
                                        </p:tav>
                                        <p:tav tm="100000">
                                          <p:val>
                                            <p:strVal val="#ppt_y"/>
                                          </p:val>
                                        </p:tav>
                                      </p:tavLst>
                                    </p:anim>
                                  </p:childTnLst>
                                </p:cTn>
                              </p:par>
                              <p:par>
                                <p:cTn id="26" presetID="53" presetClass="entr" presetSubtype="16" fill="hold" nodeType="withEffect">
                                  <p:stCondLst>
                                    <p:cond delay="1700"/>
                                  </p:stCondLst>
                                  <p:childTnLst>
                                    <p:set>
                                      <p:cBhvr>
                                        <p:cTn id="27" dur="1" fill="hold">
                                          <p:stCondLst>
                                            <p:cond delay="0"/>
                                          </p:stCondLst>
                                        </p:cTn>
                                        <p:tgtEl>
                                          <p:spTgt spid="7"/>
                                        </p:tgtEl>
                                        <p:attrNameLst>
                                          <p:attrName>style.visibility</p:attrName>
                                        </p:attrNameLst>
                                      </p:cBhvr>
                                      <p:to>
                                        <p:strVal val="visible"/>
                                      </p:to>
                                    </p:set>
                                    <p:anim calcmode="lin" valueType="num">
                                      <p:cBhvr>
                                        <p:cTn id="28" dur="750" fill="hold"/>
                                        <p:tgtEl>
                                          <p:spTgt spid="7"/>
                                        </p:tgtEl>
                                        <p:attrNameLst>
                                          <p:attrName>ppt_w</p:attrName>
                                        </p:attrNameLst>
                                      </p:cBhvr>
                                      <p:tavLst>
                                        <p:tav tm="0">
                                          <p:val>
                                            <p:fltVal val="0"/>
                                          </p:val>
                                        </p:tav>
                                        <p:tav tm="100000">
                                          <p:val>
                                            <p:strVal val="#ppt_w"/>
                                          </p:val>
                                        </p:tav>
                                      </p:tavLst>
                                    </p:anim>
                                    <p:anim calcmode="lin" valueType="num">
                                      <p:cBhvr>
                                        <p:cTn id="29" dur="750" fill="hold"/>
                                        <p:tgtEl>
                                          <p:spTgt spid="7"/>
                                        </p:tgtEl>
                                        <p:attrNameLst>
                                          <p:attrName>ppt_h</p:attrName>
                                        </p:attrNameLst>
                                      </p:cBhvr>
                                      <p:tavLst>
                                        <p:tav tm="0">
                                          <p:val>
                                            <p:fltVal val="0"/>
                                          </p:val>
                                        </p:tav>
                                        <p:tav tm="100000">
                                          <p:val>
                                            <p:strVal val="#ppt_h"/>
                                          </p:val>
                                        </p:tav>
                                      </p:tavLst>
                                    </p:anim>
                                    <p:animEffect transition="in" filter="fade">
                                      <p:cBhvr>
                                        <p:cTn id="30" dur="750"/>
                                        <p:tgtEl>
                                          <p:spTgt spid="7"/>
                                        </p:tgtEl>
                                      </p:cBhvr>
                                    </p:animEffect>
                                  </p:childTnLst>
                                </p:cTn>
                              </p:par>
                              <p:par>
                                <p:cTn id="31" presetID="53" presetClass="entr" presetSubtype="16" fill="hold" grpId="0" nodeType="withEffect">
                                  <p:stCondLst>
                                    <p:cond delay="1800"/>
                                  </p:stCondLst>
                                  <p:childTnLst>
                                    <p:set>
                                      <p:cBhvr>
                                        <p:cTn id="32" dur="1" fill="hold">
                                          <p:stCondLst>
                                            <p:cond delay="0"/>
                                          </p:stCondLst>
                                        </p:cTn>
                                        <p:tgtEl>
                                          <p:spTgt spid="2"/>
                                        </p:tgtEl>
                                        <p:attrNameLst>
                                          <p:attrName>style.visibility</p:attrName>
                                        </p:attrNameLst>
                                      </p:cBhvr>
                                      <p:to>
                                        <p:strVal val="visible"/>
                                      </p:to>
                                    </p:set>
                                    <p:anim calcmode="lin" valueType="num">
                                      <p:cBhvr>
                                        <p:cTn id="33" dur="750" fill="hold"/>
                                        <p:tgtEl>
                                          <p:spTgt spid="2"/>
                                        </p:tgtEl>
                                        <p:attrNameLst>
                                          <p:attrName>ppt_w</p:attrName>
                                        </p:attrNameLst>
                                      </p:cBhvr>
                                      <p:tavLst>
                                        <p:tav tm="0">
                                          <p:val>
                                            <p:fltVal val="0"/>
                                          </p:val>
                                        </p:tav>
                                        <p:tav tm="100000">
                                          <p:val>
                                            <p:strVal val="#ppt_w"/>
                                          </p:val>
                                        </p:tav>
                                      </p:tavLst>
                                    </p:anim>
                                    <p:anim calcmode="lin" valueType="num">
                                      <p:cBhvr>
                                        <p:cTn id="34" dur="750" fill="hold"/>
                                        <p:tgtEl>
                                          <p:spTgt spid="2"/>
                                        </p:tgtEl>
                                        <p:attrNameLst>
                                          <p:attrName>ppt_h</p:attrName>
                                        </p:attrNameLst>
                                      </p:cBhvr>
                                      <p:tavLst>
                                        <p:tav tm="0">
                                          <p:val>
                                            <p:fltVal val="0"/>
                                          </p:val>
                                        </p:tav>
                                        <p:tav tm="100000">
                                          <p:val>
                                            <p:strVal val="#ppt_h"/>
                                          </p:val>
                                        </p:tav>
                                      </p:tavLst>
                                    </p:anim>
                                    <p:animEffect transition="in" filter="fade">
                                      <p:cBhvr>
                                        <p:cTn id="35" dur="750"/>
                                        <p:tgtEl>
                                          <p:spTgt spid="2"/>
                                        </p:tgtEl>
                                      </p:cBhvr>
                                    </p:animEffect>
                                  </p:childTnLst>
                                </p:cTn>
                              </p:par>
                              <p:par>
                                <p:cTn id="36" presetID="6" presetClass="emph" presetSubtype="0" autoRev="1" fill="hold" grpId="1" nodeType="withEffect">
                                  <p:stCondLst>
                                    <p:cond delay="1800"/>
                                  </p:stCondLst>
                                  <p:childTnLst>
                                    <p:animScale>
                                      <p:cBhvr>
                                        <p:cTn id="37" dur="1000" fill="hold"/>
                                        <p:tgtEl>
                                          <p:spTgt spid="2"/>
                                        </p:tgtEl>
                                      </p:cBhvr>
                                      <p:by x="150000" y="150000"/>
                                    </p:animScale>
                                  </p:childTnLst>
                                </p:cTn>
                              </p:par>
                              <p:par>
                                <p:cTn id="38" presetID="53" presetClass="entr" presetSubtype="16" fill="hold" grpId="0" nodeType="withEffect">
                                  <p:stCondLst>
                                    <p:cond delay="2000"/>
                                  </p:stCondLst>
                                  <p:childTnLst>
                                    <p:set>
                                      <p:cBhvr>
                                        <p:cTn id="39" dur="1" fill="hold">
                                          <p:stCondLst>
                                            <p:cond delay="0"/>
                                          </p:stCondLst>
                                        </p:cTn>
                                        <p:tgtEl>
                                          <p:spTgt spid="63"/>
                                        </p:tgtEl>
                                        <p:attrNameLst>
                                          <p:attrName>style.visibility</p:attrName>
                                        </p:attrNameLst>
                                      </p:cBhvr>
                                      <p:to>
                                        <p:strVal val="visible"/>
                                      </p:to>
                                    </p:set>
                                    <p:anim calcmode="lin" valueType="num">
                                      <p:cBhvr>
                                        <p:cTn id="40" dur="750" fill="hold"/>
                                        <p:tgtEl>
                                          <p:spTgt spid="63"/>
                                        </p:tgtEl>
                                        <p:attrNameLst>
                                          <p:attrName>ppt_w</p:attrName>
                                        </p:attrNameLst>
                                      </p:cBhvr>
                                      <p:tavLst>
                                        <p:tav tm="0">
                                          <p:val>
                                            <p:fltVal val="0"/>
                                          </p:val>
                                        </p:tav>
                                        <p:tav tm="100000">
                                          <p:val>
                                            <p:strVal val="#ppt_w"/>
                                          </p:val>
                                        </p:tav>
                                      </p:tavLst>
                                    </p:anim>
                                    <p:anim calcmode="lin" valueType="num">
                                      <p:cBhvr>
                                        <p:cTn id="41" dur="750" fill="hold"/>
                                        <p:tgtEl>
                                          <p:spTgt spid="63"/>
                                        </p:tgtEl>
                                        <p:attrNameLst>
                                          <p:attrName>ppt_h</p:attrName>
                                        </p:attrNameLst>
                                      </p:cBhvr>
                                      <p:tavLst>
                                        <p:tav tm="0">
                                          <p:val>
                                            <p:fltVal val="0"/>
                                          </p:val>
                                        </p:tav>
                                        <p:tav tm="100000">
                                          <p:val>
                                            <p:strVal val="#ppt_h"/>
                                          </p:val>
                                        </p:tav>
                                      </p:tavLst>
                                    </p:anim>
                                    <p:animEffect transition="in" filter="fade">
                                      <p:cBhvr>
                                        <p:cTn id="42" dur="750"/>
                                        <p:tgtEl>
                                          <p:spTgt spid="63"/>
                                        </p:tgtEl>
                                      </p:cBhvr>
                                    </p:animEffect>
                                  </p:childTnLst>
                                </p:cTn>
                              </p:par>
                              <p:par>
                                <p:cTn id="43" presetID="6" presetClass="emph" presetSubtype="0" autoRev="1" fill="hold" grpId="1" nodeType="withEffect">
                                  <p:stCondLst>
                                    <p:cond delay="2000"/>
                                  </p:stCondLst>
                                  <p:childTnLst>
                                    <p:animScale>
                                      <p:cBhvr>
                                        <p:cTn id="44" dur="1000" fill="hold"/>
                                        <p:tgtEl>
                                          <p:spTgt spid="63"/>
                                        </p:tgtEl>
                                      </p:cBhvr>
                                      <p:by x="150000" y="150000"/>
                                    </p:animScale>
                                  </p:childTnLst>
                                </p:cTn>
                              </p:par>
                              <p:par>
                                <p:cTn id="45" presetID="53" presetClass="entr" presetSubtype="16" fill="hold" grpId="0" nodeType="withEffect">
                                  <p:stCondLst>
                                    <p:cond delay="2200"/>
                                  </p:stCondLst>
                                  <p:childTnLst>
                                    <p:set>
                                      <p:cBhvr>
                                        <p:cTn id="46" dur="1" fill="hold">
                                          <p:stCondLst>
                                            <p:cond delay="0"/>
                                          </p:stCondLst>
                                        </p:cTn>
                                        <p:tgtEl>
                                          <p:spTgt spid="64"/>
                                        </p:tgtEl>
                                        <p:attrNameLst>
                                          <p:attrName>style.visibility</p:attrName>
                                        </p:attrNameLst>
                                      </p:cBhvr>
                                      <p:to>
                                        <p:strVal val="visible"/>
                                      </p:to>
                                    </p:set>
                                    <p:anim calcmode="lin" valueType="num">
                                      <p:cBhvr>
                                        <p:cTn id="47" dur="750" fill="hold"/>
                                        <p:tgtEl>
                                          <p:spTgt spid="64"/>
                                        </p:tgtEl>
                                        <p:attrNameLst>
                                          <p:attrName>ppt_w</p:attrName>
                                        </p:attrNameLst>
                                      </p:cBhvr>
                                      <p:tavLst>
                                        <p:tav tm="0">
                                          <p:val>
                                            <p:fltVal val="0"/>
                                          </p:val>
                                        </p:tav>
                                        <p:tav tm="100000">
                                          <p:val>
                                            <p:strVal val="#ppt_w"/>
                                          </p:val>
                                        </p:tav>
                                      </p:tavLst>
                                    </p:anim>
                                    <p:anim calcmode="lin" valueType="num">
                                      <p:cBhvr>
                                        <p:cTn id="48" dur="750" fill="hold"/>
                                        <p:tgtEl>
                                          <p:spTgt spid="64"/>
                                        </p:tgtEl>
                                        <p:attrNameLst>
                                          <p:attrName>ppt_h</p:attrName>
                                        </p:attrNameLst>
                                      </p:cBhvr>
                                      <p:tavLst>
                                        <p:tav tm="0">
                                          <p:val>
                                            <p:fltVal val="0"/>
                                          </p:val>
                                        </p:tav>
                                        <p:tav tm="100000">
                                          <p:val>
                                            <p:strVal val="#ppt_h"/>
                                          </p:val>
                                        </p:tav>
                                      </p:tavLst>
                                    </p:anim>
                                    <p:animEffect transition="in" filter="fade">
                                      <p:cBhvr>
                                        <p:cTn id="49" dur="750"/>
                                        <p:tgtEl>
                                          <p:spTgt spid="64"/>
                                        </p:tgtEl>
                                      </p:cBhvr>
                                    </p:animEffect>
                                  </p:childTnLst>
                                </p:cTn>
                              </p:par>
                              <p:par>
                                <p:cTn id="50" presetID="6" presetClass="emph" presetSubtype="0" autoRev="1" fill="hold" grpId="1" nodeType="withEffect">
                                  <p:stCondLst>
                                    <p:cond delay="2200"/>
                                  </p:stCondLst>
                                  <p:childTnLst>
                                    <p:animScale>
                                      <p:cBhvr>
                                        <p:cTn id="51" dur="1000" fill="hold"/>
                                        <p:tgtEl>
                                          <p:spTgt spid="64"/>
                                        </p:tgtEl>
                                      </p:cBhvr>
                                      <p:by x="150000" y="150000"/>
                                    </p:animScale>
                                  </p:childTnLst>
                                </p:cTn>
                              </p:par>
                              <p:par>
                                <p:cTn id="52" presetID="53" presetClass="entr" presetSubtype="16" fill="hold" grpId="0" nodeType="withEffect">
                                  <p:stCondLst>
                                    <p:cond delay="2200"/>
                                  </p:stCondLst>
                                  <p:childTnLst>
                                    <p:set>
                                      <p:cBhvr>
                                        <p:cTn id="53" dur="1" fill="hold">
                                          <p:stCondLst>
                                            <p:cond delay="0"/>
                                          </p:stCondLst>
                                        </p:cTn>
                                        <p:tgtEl>
                                          <p:spTgt spid="65"/>
                                        </p:tgtEl>
                                        <p:attrNameLst>
                                          <p:attrName>style.visibility</p:attrName>
                                        </p:attrNameLst>
                                      </p:cBhvr>
                                      <p:to>
                                        <p:strVal val="visible"/>
                                      </p:to>
                                    </p:set>
                                    <p:anim calcmode="lin" valueType="num">
                                      <p:cBhvr>
                                        <p:cTn id="54" dur="750" fill="hold"/>
                                        <p:tgtEl>
                                          <p:spTgt spid="65"/>
                                        </p:tgtEl>
                                        <p:attrNameLst>
                                          <p:attrName>ppt_w</p:attrName>
                                        </p:attrNameLst>
                                      </p:cBhvr>
                                      <p:tavLst>
                                        <p:tav tm="0">
                                          <p:val>
                                            <p:fltVal val="0"/>
                                          </p:val>
                                        </p:tav>
                                        <p:tav tm="100000">
                                          <p:val>
                                            <p:strVal val="#ppt_w"/>
                                          </p:val>
                                        </p:tav>
                                      </p:tavLst>
                                    </p:anim>
                                    <p:anim calcmode="lin" valueType="num">
                                      <p:cBhvr>
                                        <p:cTn id="55" dur="750" fill="hold"/>
                                        <p:tgtEl>
                                          <p:spTgt spid="65"/>
                                        </p:tgtEl>
                                        <p:attrNameLst>
                                          <p:attrName>ppt_h</p:attrName>
                                        </p:attrNameLst>
                                      </p:cBhvr>
                                      <p:tavLst>
                                        <p:tav tm="0">
                                          <p:val>
                                            <p:fltVal val="0"/>
                                          </p:val>
                                        </p:tav>
                                        <p:tav tm="100000">
                                          <p:val>
                                            <p:strVal val="#ppt_h"/>
                                          </p:val>
                                        </p:tav>
                                      </p:tavLst>
                                    </p:anim>
                                    <p:animEffect transition="in" filter="fade">
                                      <p:cBhvr>
                                        <p:cTn id="56" dur="75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63" grpId="0" animBg="1"/>
      <p:bldP spid="63" grpId="1" animBg="1"/>
      <p:bldP spid="64" grpId="0" animBg="1"/>
      <p:bldP spid="64" grpId="1" animBg="1"/>
      <p:bldP spid="6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966253" y="3632063"/>
            <a:ext cx="5281210" cy="2200527"/>
            <a:chOff x="3960309" y="3165179"/>
            <a:chExt cx="4579147" cy="1908000"/>
          </a:xfrm>
        </p:grpSpPr>
        <p:sp>
          <p:nvSpPr>
            <p:cNvPr id="7" name="Freeform 17"/>
            <p:cNvSpPr>
              <a:spLocks noChangeAspect="1"/>
            </p:cNvSpPr>
            <p:nvPr/>
          </p:nvSpPr>
          <p:spPr bwMode="auto">
            <a:xfrm>
              <a:off x="6601270" y="3165179"/>
              <a:ext cx="1938186" cy="1908000"/>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chemeClr val="accent4"/>
            </a:solidFill>
            <a:ln w="25400" cap="flat" cmpd="sng" algn="ctr">
              <a:noFill/>
              <a:prstDash val="solid"/>
            </a:ln>
            <a:effectLst/>
          </p:spPr>
          <p:txBody>
            <a:bodyPr rot="0" spcFirstLastPara="0" vertOverflow="overflow" horzOverflow="overflow" vert="horz" wrap="square" lIns="96412" tIns="48205" rIns="96412" bIns="48205" numCol="1" spcCol="0" rtlCol="0" fromWordArt="0" anchor="ctr" anchorCtr="0" forceAA="0" compatLnSpc="1">
              <a:prstTxWarp prst="textNoShape">
                <a:avLst/>
              </a:prstTxWarp>
              <a:noAutofit/>
            </a:bodyPr>
            <a:lstStyle/>
            <a:p>
              <a:pPr algn="ctr">
                <a:lnSpc>
                  <a:spcPct val="120000"/>
                </a:lnSpc>
              </a:pPr>
              <a:endParaRPr lang="zh-CN" altLang="en-US" sz="2001" kern="0" dirty="0">
                <a:solidFill>
                  <a:sysClr val="window" lastClr="FFFFFF"/>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8" name="Freeform 17"/>
            <p:cNvSpPr>
              <a:spLocks/>
            </p:cNvSpPr>
            <p:nvPr/>
          </p:nvSpPr>
          <p:spPr bwMode="auto">
            <a:xfrm>
              <a:off x="5601916" y="3404365"/>
              <a:ext cx="1481733" cy="1458656"/>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chemeClr val="accent3"/>
            </a:solidFill>
            <a:ln w="25400" cap="flat" cmpd="sng" algn="ctr">
              <a:noFill/>
              <a:prstDash val="solid"/>
            </a:ln>
            <a:effectLst/>
          </p:spPr>
          <p:txBody>
            <a:bodyPr rot="0" spcFirstLastPara="0" vertOverflow="overflow" horzOverflow="overflow" vert="horz" wrap="square" lIns="96412" tIns="48205" rIns="96412" bIns="48205" numCol="1" spcCol="0" rtlCol="0" fromWordArt="0" anchor="ctr" anchorCtr="0" forceAA="0" compatLnSpc="1">
              <a:prstTxWarp prst="textNoShape">
                <a:avLst/>
              </a:prstTxWarp>
              <a:noAutofit/>
            </a:bodyPr>
            <a:lstStyle/>
            <a:p>
              <a:pPr algn="ctr">
                <a:lnSpc>
                  <a:spcPct val="120000"/>
                </a:lnSpc>
              </a:pPr>
              <a:endParaRPr lang="zh-CN" altLang="en-US" sz="2001" kern="0" dirty="0">
                <a:solidFill>
                  <a:sysClr val="window" lastClr="FFFFFF"/>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9" name="Freeform 18"/>
            <p:cNvSpPr>
              <a:spLocks/>
            </p:cNvSpPr>
            <p:nvPr/>
          </p:nvSpPr>
          <p:spPr bwMode="auto">
            <a:xfrm>
              <a:off x="4682222" y="3523355"/>
              <a:ext cx="1295485" cy="1265818"/>
            </a:xfrm>
            <a:custGeom>
              <a:avLst/>
              <a:gdLst>
                <a:gd name="T0" fmla="*/ 127 w 127"/>
                <a:gd name="T1" fmla="*/ 64 h 124"/>
                <a:gd name="T2" fmla="*/ 117 w 127"/>
                <a:gd name="T3" fmla="*/ 76 h 124"/>
                <a:gd name="T4" fmla="*/ 8 w 127"/>
                <a:gd name="T5" fmla="*/ 124 h 124"/>
                <a:gd name="T6" fmla="*/ 2 w 127"/>
                <a:gd name="T7" fmla="*/ 123 h 124"/>
                <a:gd name="T8" fmla="*/ 1 w 127"/>
                <a:gd name="T9" fmla="*/ 118 h 124"/>
                <a:gd name="T10" fmla="*/ 6 w 127"/>
                <a:gd name="T11" fmla="*/ 94 h 124"/>
                <a:gd name="T12" fmla="*/ 39 w 127"/>
                <a:gd name="T13" fmla="*/ 62 h 124"/>
                <a:gd name="T14" fmla="*/ 19 w 127"/>
                <a:gd name="T15" fmla="*/ 38 h 124"/>
                <a:gd name="T16" fmla="*/ 26 w 127"/>
                <a:gd name="T17" fmla="*/ 6 h 124"/>
                <a:gd name="T18" fmla="*/ 32 w 127"/>
                <a:gd name="T19" fmla="*/ 1 h 124"/>
                <a:gd name="T20" fmla="*/ 39 w 127"/>
                <a:gd name="T21" fmla="*/ 2 h 124"/>
                <a:gd name="T22" fmla="*/ 121 w 127"/>
                <a:gd name="T23" fmla="*/ 52 h 124"/>
                <a:gd name="T24" fmla="*/ 127 w 127"/>
                <a:gd name="T25"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24">
                  <a:moveTo>
                    <a:pt x="127" y="64"/>
                  </a:moveTo>
                  <a:cubicBezTo>
                    <a:pt x="127" y="71"/>
                    <a:pt x="117" y="76"/>
                    <a:pt x="117" y="76"/>
                  </a:cubicBezTo>
                  <a:cubicBezTo>
                    <a:pt x="8" y="124"/>
                    <a:pt x="8" y="124"/>
                    <a:pt x="8" y="124"/>
                  </a:cubicBezTo>
                  <a:cubicBezTo>
                    <a:pt x="8" y="124"/>
                    <a:pt x="4" y="124"/>
                    <a:pt x="2" y="123"/>
                  </a:cubicBezTo>
                  <a:cubicBezTo>
                    <a:pt x="0" y="121"/>
                    <a:pt x="1" y="118"/>
                    <a:pt x="1" y="118"/>
                  </a:cubicBezTo>
                  <a:cubicBezTo>
                    <a:pt x="6" y="94"/>
                    <a:pt x="6" y="94"/>
                    <a:pt x="6" y="94"/>
                  </a:cubicBezTo>
                  <a:cubicBezTo>
                    <a:pt x="6" y="94"/>
                    <a:pt x="39" y="81"/>
                    <a:pt x="39" y="62"/>
                  </a:cubicBezTo>
                  <a:cubicBezTo>
                    <a:pt x="40" y="48"/>
                    <a:pt x="19" y="38"/>
                    <a:pt x="19" y="38"/>
                  </a:cubicBezTo>
                  <a:cubicBezTo>
                    <a:pt x="26" y="6"/>
                    <a:pt x="26" y="6"/>
                    <a:pt x="26" y="6"/>
                  </a:cubicBezTo>
                  <a:cubicBezTo>
                    <a:pt x="26" y="6"/>
                    <a:pt x="28" y="2"/>
                    <a:pt x="32" y="1"/>
                  </a:cubicBezTo>
                  <a:cubicBezTo>
                    <a:pt x="36" y="0"/>
                    <a:pt x="39" y="2"/>
                    <a:pt x="39" y="2"/>
                  </a:cubicBezTo>
                  <a:cubicBezTo>
                    <a:pt x="121" y="52"/>
                    <a:pt x="121" y="52"/>
                    <a:pt x="121" y="52"/>
                  </a:cubicBezTo>
                  <a:cubicBezTo>
                    <a:pt x="121" y="52"/>
                    <a:pt x="127" y="57"/>
                    <a:pt x="127" y="64"/>
                  </a:cubicBezTo>
                  <a:close/>
                </a:path>
              </a:pathLst>
            </a:custGeom>
            <a:solidFill>
              <a:schemeClr val="accent2"/>
            </a:solidFill>
            <a:ln w="25400" cap="flat" cmpd="sng" algn="ctr">
              <a:noFill/>
              <a:prstDash val="solid"/>
            </a:ln>
            <a:effectLst/>
          </p:spPr>
          <p:txBody>
            <a:bodyPr rot="0" spcFirstLastPara="0" vertOverflow="overflow" horzOverflow="overflow" vert="horz" wrap="square" lIns="96412" tIns="48205" rIns="96412" bIns="48205" numCol="1" spcCol="0" rtlCol="0" fromWordArt="0" anchor="ctr" anchorCtr="0" forceAA="0" compatLnSpc="1">
              <a:prstTxWarp prst="textNoShape">
                <a:avLst/>
              </a:prstTxWarp>
              <a:noAutofit/>
            </a:bodyPr>
            <a:lstStyle/>
            <a:p>
              <a:pPr algn="ctr">
                <a:lnSpc>
                  <a:spcPct val="120000"/>
                </a:lnSpc>
              </a:pPr>
              <a:endParaRPr lang="zh-CN" altLang="en-US" sz="2001" kern="0" dirty="0">
                <a:solidFill>
                  <a:sysClr val="window" lastClr="FFFFFF"/>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10" name="Freeform 19"/>
            <p:cNvSpPr>
              <a:spLocks/>
            </p:cNvSpPr>
            <p:nvPr/>
          </p:nvSpPr>
          <p:spPr bwMode="auto">
            <a:xfrm>
              <a:off x="3960309" y="3649946"/>
              <a:ext cx="1028477" cy="1041662"/>
            </a:xfrm>
            <a:custGeom>
              <a:avLst/>
              <a:gdLst>
                <a:gd name="T0" fmla="*/ 15 w 101"/>
                <a:gd name="T1" fmla="*/ 31 h 102"/>
                <a:gd name="T2" fmla="*/ 21 w 101"/>
                <a:gd name="T3" fmla="*/ 5 h 102"/>
                <a:gd name="T4" fmla="*/ 26 w 101"/>
                <a:gd name="T5" fmla="*/ 1 h 102"/>
                <a:gd name="T6" fmla="*/ 32 w 101"/>
                <a:gd name="T7" fmla="*/ 2 h 102"/>
                <a:gd name="T8" fmla="*/ 95 w 101"/>
                <a:gd name="T9" fmla="*/ 41 h 102"/>
                <a:gd name="T10" fmla="*/ 101 w 101"/>
                <a:gd name="T11" fmla="*/ 51 h 102"/>
                <a:gd name="T12" fmla="*/ 94 w 101"/>
                <a:gd name="T13" fmla="*/ 63 h 102"/>
                <a:gd name="T14" fmla="*/ 6 w 101"/>
                <a:gd name="T15" fmla="*/ 102 h 102"/>
                <a:gd name="T16" fmla="*/ 2 w 101"/>
                <a:gd name="T17" fmla="*/ 101 h 102"/>
                <a:gd name="T18" fmla="*/ 0 w 101"/>
                <a:gd name="T19" fmla="*/ 97 h 102"/>
                <a:gd name="T20" fmla="*/ 5 w 101"/>
                <a:gd name="T21" fmla="*/ 77 h 102"/>
                <a:gd name="T22" fmla="*/ 15 w 101"/>
                <a:gd name="T23" fmla="*/ 3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102">
                  <a:moveTo>
                    <a:pt x="15" y="31"/>
                  </a:moveTo>
                  <a:cubicBezTo>
                    <a:pt x="21" y="5"/>
                    <a:pt x="21" y="5"/>
                    <a:pt x="21" y="5"/>
                  </a:cubicBezTo>
                  <a:cubicBezTo>
                    <a:pt x="21" y="5"/>
                    <a:pt x="22" y="2"/>
                    <a:pt x="26" y="1"/>
                  </a:cubicBezTo>
                  <a:cubicBezTo>
                    <a:pt x="29" y="0"/>
                    <a:pt x="32" y="2"/>
                    <a:pt x="32" y="2"/>
                  </a:cubicBezTo>
                  <a:cubicBezTo>
                    <a:pt x="95" y="41"/>
                    <a:pt x="95" y="41"/>
                    <a:pt x="95" y="41"/>
                  </a:cubicBezTo>
                  <a:cubicBezTo>
                    <a:pt x="95" y="41"/>
                    <a:pt x="101" y="46"/>
                    <a:pt x="101" y="51"/>
                  </a:cubicBezTo>
                  <a:cubicBezTo>
                    <a:pt x="101" y="60"/>
                    <a:pt x="94" y="63"/>
                    <a:pt x="94" y="63"/>
                  </a:cubicBezTo>
                  <a:cubicBezTo>
                    <a:pt x="6" y="102"/>
                    <a:pt x="6" y="102"/>
                    <a:pt x="6" y="102"/>
                  </a:cubicBezTo>
                  <a:cubicBezTo>
                    <a:pt x="6" y="102"/>
                    <a:pt x="3" y="102"/>
                    <a:pt x="2" y="101"/>
                  </a:cubicBezTo>
                  <a:cubicBezTo>
                    <a:pt x="0" y="99"/>
                    <a:pt x="0" y="97"/>
                    <a:pt x="0" y="97"/>
                  </a:cubicBezTo>
                  <a:cubicBezTo>
                    <a:pt x="5" y="77"/>
                    <a:pt x="5" y="77"/>
                    <a:pt x="5" y="77"/>
                  </a:cubicBezTo>
                  <a:lnTo>
                    <a:pt x="15" y="31"/>
                  </a:lnTo>
                  <a:close/>
                </a:path>
              </a:pathLst>
            </a:custGeom>
            <a:solidFill>
              <a:schemeClr val="accent1"/>
            </a:solidFill>
            <a:ln w="25400" cap="flat" cmpd="sng" algn="ctr">
              <a:noFill/>
              <a:prstDash val="solid"/>
            </a:ln>
            <a:effectLst/>
          </p:spPr>
          <p:txBody>
            <a:bodyPr rot="0" spcFirstLastPara="0" vertOverflow="overflow" horzOverflow="overflow" vert="horz" wrap="square" lIns="96412" tIns="48205" rIns="96412" bIns="48205" numCol="1" spcCol="0" rtlCol="0" fromWordArt="0" anchor="ctr" anchorCtr="0" forceAA="0" compatLnSpc="1">
              <a:prstTxWarp prst="textNoShape">
                <a:avLst/>
              </a:prstTxWarp>
              <a:noAutofit/>
            </a:bodyPr>
            <a:lstStyle/>
            <a:p>
              <a:pPr algn="ctr">
                <a:lnSpc>
                  <a:spcPct val="120000"/>
                </a:lnSpc>
              </a:pPr>
              <a:endParaRPr lang="zh-CN" altLang="en-US" sz="2001" kern="0" dirty="0">
                <a:solidFill>
                  <a:sysClr val="window" lastClr="FFFFFF"/>
                </a:solidFill>
                <a:latin typeface="Arial" panose="020B0604020202020204" pitchFamily="34" charset="0"/>
                <a:ea typeface="楷体" panose="02010609060101010101" pitchFamily="49" charset="-122"/>
                <a:cs typeface="+mn-ea"/>
                <a:sym typeface="Arial" panose="020B0604020202020204" pitchFamily="34" charset="0"/>
              </a:endParaRPr>
            </a:p>
          </p:txBody>
        </p:sp>
      </p:grpSp>
      <p:sp>
        <p:nvSpPr>
          <p:cNvPr id="11" name="任意多边形 100"/>
          <p:cNvSpPr/>
          <p:nvPr/>
        </p:nvSpPr>
        <p:spPr bwMode="auto">
          <a:xfrm>
            <a:off x="8551234" y="4096105"/>
            <a:ext cx="2940691" cy="330755"/>
          </a:xfrm>
          <a:custGeom>
            <a:avLst/>
            <a:gdLst>
              <a:gd name="connsiteX0" fmla="*/ 0 w 1600200"/>
              <a:gd name="connsiteY0" fmla="*/ 552450 h 552450"/>
              <a:gd name="connsiteX1" fmla="*/ 171450 w 1600200"/>
              <a:gd name="connsiteY1" fmla="*/ 0 h 552450"/>
              <a:gd name="connsiteX2" fmla="*/ 1600200 w 1600200"/>
              <a:gd name="connsiteY2" fmla="*/ 0 h 552450"/>
            </a:gdLst>
            <a:ahLst/>
            <a:cxnLst>
              <a:cxn ang="0">
                <a:pos x="connsiteX0" y="connsiteY0"/>
              </a:cxn>
              <a:cxn ang="0">
                <a:pos x="connsiteX1" y="connsiteY1"/>
              </a:cxn>
              <a:cxn ang="0">
                <a:pos x="connsiteX2" y="connsiteY2"/>
              </a:cxn>
            </a:cxnLst>
            <a:rect l="l" t="t" r="r" b="b"/>
            <a:pathLst>
              <a:path w="1600200" h="552450">
                <a:moveTo>
                  <a:pt x="0" y="552450"/>
                </a:moveTo>
                <a:lnTo>
                  <a:pt x="171450" y="0"/>
                </a:lnTo>
                <a:lnTo>
                  <a:pt x="1600200" y="0"/>
                </a:lnTo>
              </a:path>
            </a:pathLst>
          </a:custGeom>
          <a:noFill/>
          <a:ln w="12700" cap="flat" cmpd="sng" algn="ctr">
            <a:solidFill>
              <a:schemeClr val="bg1">
                <a:lumMod val="65000"/>
              </a:schemeClr>
            </a:solidFill>
            <a:prstDash val="solid"/>
            <a:headEnd type="oval" w="med" len="med"/>
            <a:tailEnd type="stealth" w="med" len="med"/>
          </a:ln>
          <a:effectLst/>
        </p:spPr>
        <p:txBody>
          <a:bodyPr anchor="ctr"/>
          <a:lstStyle/>
          <a:p>
            <a:pPr algn="ctr" defTabSz="1054596">
              <a:lnSpc>
                <a:spcPct val="120000"/>
              </a:lnSpc>
              <a:defRPr/>
            </a:pPr>
            <a:endParaRPr lang="zh-CN" altLang="en-US" sz="1156" kern="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12" name="任意多边形 108"/>
          <p:cNvSpPr/>
          <p:nvPr/>
        </p:nvSpPr>
        <p:spPr bwMode="auto">
          <a:xfrm flipH="1">
            <a:off x="1346827" y="4451572"/>
            <a:ext cx="2942591" cy="330755"/>
          </a:xfrm>
          <a:custGeom>
            <a:avLst/>
            <a:gdLst>
              <a:gd name="connsiteX0" fmla="*/ 0 w 1600200"/>
              <a:gd name="connsiteY0" fmla="*/ 552450 h 552450"/>
              <a:gd name="connsiteX1" fmla="*/ 171450 w 1600200"/>
              <a:gd name="connsiteY1" fmla="*/ 0 h 552450"/>
              <a:gd name="connsiteX2" fmla="*/ 1600200 w 1600200"/>
              <a:gd name="connsiteY2" fmla="*/ 0 h 552450"/>
            </a:gdLst>
            <a:ahLst/>
            <a:cxnLst>
              <a:cxn ang="0">
                <a:pos x="connsiteX0" y="connsiteY0"/>
              </a:cxn>
              <a:cxn ang="0">
                <a:pos x="connsiteX1" y="connsiteY1"/>
              </a:cxn>
              <a:cxn ang="0">
                <a:pos x="connsiteX2" y="connsiteY2"/>
              </a:cxn>
            </a:cxnLst>
            <a:rect l="l" t="t" r="r" b="b"/>
            <a:pathLst>
              <a:path w="1600200" h="552450">
                <a:moveTo>
                  <a:pt x="0" y="552450"/>
                </a:moveTo>
                <a:lnTo>
                  <a:pt x="171450" y="0"/>
                </a:lnTo>
                <a:lnTo>
                  <a:pt x="1600200" y="0"/>
                </a:lnTo>
              </a:path>
            </a:pathLst>
          </a:custGeom>
          <a:noFill/>
          <a:ln w="12700" cap="flat" cmpd="sng" algn="ctr">
            <a:solidFill>
              <a:schemeClr val="bg1">
                <a:lumMod val="65000"/>
              </a:schemeClr>
            </a:solidFill>
            <a:prstDash val="solid"/>
            <a:headEnd type="oval" w="med" len="med"/>
            <a:tailEnd type="stealth" w="med" len="med"/>
          </a:ln>
          <a:effectLst/>
        </p:spPr>
        <p:txBody>
          <a:bodyPr anchor="ctr"/>
          <a:lstStyle/>
          <a:p>
            <a:pPr algn="ctr" defTabSz="1054596">
              <a:lnSpc>
                <a:spcPct val="120000"/>
              </a:lnSpc>
              <a:defRPr/>
            </a:pPr>
            <a:endParaRPr lang="zh-CN" altLang="en-US" sz="1156" kern="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13" name="任意多边形 112"/>
          <p:cNvSpPr/>
          <p:nvPr/>
        </p:nvSpPr>
        <p:spPr>
          <a:xfrm>
            <a:off x="6714958" y="3288222"/>
            <a:ext cx="775566" cy="1155749"/>
          </a:xfrm>
          <a:custGeom>
            <a:avLst/>
            <a:gdLst>
              <a:gd name="connsiteX0" fmla="*/ 0 w 647700"/>
              <a:gd name="connsiteY0" fmla="*/ 965200 h 965200"/>
              <a:gd name="connsiteX1" fmla="*/ 152400 w 647700"/>
              <a:gd name="connsiteY1" fmla="*/ 508000 h 965200"/>
              <a:gd name="connsiteX2" fmla="*/ 647700 w 647700"/>
              <a:gd name="connsiteY2" fmla="*/ 0 h 965200"/>
              <a:gd name="connsiteX0" fmla="*/ 0 w 647700"/>
              <a:gd name="connsiteY0" fmla="*/ 965200 h 965200"/>
              <a:gd name="connsiteX1" fmla="*/ 101600 w 647700"/>
              <a:gd name="connsiteY1" fmla="*/ 520700 h 965200"/>
              <a:gd name="connsiteX2" fmla="*/ 647700 w 647700"/>
              <a:gd name="connsiteY2" fmla="*/ 0 h 965200"/>
            </a:gdLst>
            <a:ahLst/>
            <a:cxnLst>
              <a:cxn ang="0">
                <a:pos x="connsiteX0" y="connsiteY0"/>
              </a:cxn>
              <a:cxn ang="0">
                <a:pos x="connsiteX1" y="connsiteY1"/>
              </a:cxn>
              <a:cxn ang="0">
                <a:pos x="connsiteX2" y="connsiteY2"/>
              </a:cxn>
            </a:cxnLst>
            <a:rect l="l" t="t" r="r" b="b"/>
            <a:pathLst>
              <a:path w="647700" h="965200">
                <a:moveTo>
                  <a:pt x="0" y="965200"/>
                </a:moveTo>
                <a:lnTo>
                  <a:pt x="101600" y="520700"/>
                </a:lnTo>
                <a:lnTo>
                  <a:pt x="647700" y="0"/>
                </a:lnTo>
              </a:path>
            </a:pathLst>
          </a:custGeom>
          <a:noFill/>
          <a:ln w="12700" cap="flat" cmpd="sng" algn="ctr">
            <a:solidFill>
              <a:schemeClr val="bg1">
                <a:lumMod val="65000"/>
              </a:schemeClr>
            </a:solidFill>
            <a:prstDash val="solid"/>
            <a:headEnd type="oval" w="med" len="med"/>
            <a:tailEnd type="stealth" w="med" len="med"/>
          </a:ln>
          <a:effectLst/>
        </p:spPr>
        <p:txBody>
          <a:bodyPr anchor="ctr"/>
          <a:lstStyle/>
          <a:p>
            <a:pPr algn="ctr" defTabSz="1054596">
              <a:lnSpc>
                <a:spcPct val="120000"/>
              </a:lnSpc>
              <a:defRPr/>
            </a:pPr>
            <a:endParaRPr lang="zh-CN" altLang="en-US" sz="1156" kern="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14" name="任意多边形 113"/>
          <p:cNvSpPr/>
          <p:nvPr/>
        </p:nvSpPr>
        <p:spPr>
          <a:xfrm flipH="1">
            <a:off x="4739926" y="3280619"/>
            <a:ext cx="775566" cy="1155749"/>
          </a:xfrm>
          <a:custGeom>
            <a:avLst/>
            <a:gdLst>
              <a:gd name="connsiteX0" fmla="*/ 0 w 647700"/>
              <a:gd name="connsiteY0" fmla="*/ 965200 h 965200"/>
              <a:gd name="connsiteX1" fmla="*/ 152400 w 647700"/>
              <a:gd name="connsiteY1" fmla="*/ 508000 h 965200"/>
              <a:gd name="connsiteX2" fmla="*/ 647700 w 647700"/>
              <a:gd name="connsiteY2" fmla="*/ 0 h 965200"/>
              <a:gd name="connsiteX0" fmla="*/ 0 w 647700"/>
              <a:gd name="connsiteY0" fmla="*/ 965200 h 965200"/>
              <a:gd name="connsiteX1" fmla="*/ 101600 w 647700"/>
              <a:gd name="connsiteY1" fmla="*/ 520700 h 965200"/>
              <a:gd name="connsiteX2" fmla="*/ 647700 w 647700"/>
              <a:gd name="connsiteY2" fmla="*/ 0 h 965200"/>
            </a:gdLst>
            <a:ahLst/>
            <a:cxnLst>
              <a:cxn ang="0">
                <a:pos x="connsiteX0" y="connsiteY0"/>
              </a:cxn>
              <a:cxn ang="0">
                <a:pos x="connsiteX1" y="connsiteY1"/>
              </a:cxn>
              <a:cxn ang="0">
                <a:pos x="connsiteX2" y="connsiteY2"/>
              </a:cxn>
            </a:cxnLst>
            <a:rect l="l" t="t" r="r" b="b"/>
            <a:pathLst>
              <a:path w="647700" h="965200">
                <a:moveTo>
                  <a:pt x="0" y="965200"/>
                </a:moveTo>
                <a:lnTo>
                  <a:pt x="101600" y="520700"/>
                </a:lnTo>
                <a:lnTo>
                  <a:pt x="647700" y="0"/>
                </a:lnTo>
              </a:path>
            </a:pathLst>
          </a:custGeom>
          <a:noFill/>
          <a:ln w="12700" cap="flat" cmpd="sng" algn="ctr">
            <a:solidFill>
              <a:schemeClr val="bg1">
                <a:lumMod val="65000"/>
              </a:schemeClr>
            </a:solidFill>
            <a:prstDash val="solid"/>
            <a:headEnd type="oval" w="med" len="med"/>
            <a:tailEnd type="stealth" w="med" len="med"/>
          </a:ln>
          <a:effectLst/>
        </p:spPr>
        <p:txBody>
          <a:bodyPr anchor="ctr"/>
          <a:lstStyle/>
          <a:p>
            <a:pPr algn="ctr" defTabSz="1054596">
              <a:lnSpc>
                <a:spcPct val="120000"/>
              </a:lnSpc>
              <a:defRPr/>
            </a:pPr>
            <a:endParaRPr lang="zh-CN" altLang="en-US" sz="1156" kern="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16" name="Freeform 6"/>
          <p:cNvSpPr>
            <a:spLocks noChangeAspect="1" noEditPoints="1"/>
          </p:cNvSpPr>
          <p:nvPr/>
        </p:nvSpPr>
        <p:spPr bwMode="auto">
          <a:xfrm>
            <a:off x="4478225" y="4635546"/>
            <a:ext cx="261706" cy="278781"/>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bg1"/>
          </a:solidFill>
          <a:ln>
            <a:noFill/>
          </a:ln>
        </p:spPr>
        <p:txBody>
          <a:bodyPr vert="horz" wrap="square" lIns="105461" tIns="52729" rIns="105461" bIns="52729" numCol="1" anchor="t" anchorCtr="0" compatLnSpc="1">
            <a:prstTxWarp prst="textNoShape">
              <a:avLst/>
            </a:prstTxWarp>
          </a:bodyPr>
          <a:lstStyle/>
          <a:p>
            <a:pPr>
              <a:lnSpc>
                <a:spcPct val="120000"/>
              </a:lnSpc>
            </a:pPr>
            <a:endParaRPr lang="en-US" sz="2077"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17" name="Freeform 11"/>
          <p:cNvSpPr>
            <a:spLocks noChangeAspect="1" noEditPoints="1"/>
          </p:cNvSpPr>
          <p:nvPr/>
        </p:nvSpPr>
        <p:spPr bwMode="auto">
          <a:xfrm>
            <a:off x="5431463" y="4609931"/>
            <a:ext cx="337297" cy="337652"/>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bg1"/>
          </a:solidFill>
          <a:ln>
            <a:noFill/>
          </a:ln>
        </p:spPr>
        <p:txBody>
          <a:bodyPr vert="horz" wrap="square" lIns="105461" tIns="52729" rIns="105461" bIns="52729" numCol="1" anchor="t" anchorCtr="0" compatLnSpc="1">
            <a:prstTxWarp prst="textNoShape">
              <a:avLst/>
            </a:prstTxWarp>
          </a:bodyPr>
          <a:lstStyle/>
          <a:p>
            <a:pPr>
              <a:lnSpc>
                <a:spcPct val="120000"/>
              </a:lnSpc>
            </a:pPr>
            <a:endParaRPr lang="en-US" sz="2077"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18" name="Freeform 21"/>
          <p:cNvSpPr>
            <a:spLocks noChangeAspect="1" noEditPoints="1"/>
          </p:cNvSpPr>
          <p:nvPr/>
        </p:nvSpPr>
        <p:spPr bwMode="auto">
          <a:xfrm>
            <a:off x="6704557" y="4624468"/>
            <a:ext cx="293862" cy="294789"/>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a:noFill/>
          </a:ln>
        </p:spPr>
        <p:txBody>
          <a:bodyPr vert="horz" wrap="square" lIns="105461" tIns="52729" rIns="105461" bIns="52729" numCol="1" anchor="t" anchorCtr="0" compatLnSpc="1">
            <a:prstTxWarp prst="textNoShape">
              <a:avLst/>
            </a:prstTxWarp>
          </a:bodyPr>
          <a:lstStyle/>
          <a:p>
            <a:pPr>
              <a:lnSpc>
                <a:spcPct val="120000"/>
              </a:lnSpc>
            </a:pPr>
            <a:endParaRPr lang="en-US" sz="2077"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19" name="Freeform 26"/>
          <p:cNvSpPr>
            <a:spLocks noChangeAspect="1"/>
          </p:cNvSpPr>
          <p:nvPr/>
        </p:nvSpPr>
        <p:spPr bwMode="auto">
          <a:xfrm>
            <a:off x="8161666" y="4636899"/>
            <a:ext cx="280240" cy="290637"/>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105461" tIns="52729" rIns="105461" bIns="52729" numCol="1" anchor="t" anchorCtr="0" compatLnSpc="1">
            <a:prstTxWarp prst="textNoShape">
              <a:avLst/>
            </a:prstTxWarp>
          </a:bodyPr>
          <a:lstStyle/>
          <a:p>
            <a:pPr>
              <a:lnSpc>
                <a:spcPct val="120000"/>
              </a:lnSpc>
            </a:pPr>
            <a:endParaRPr lang="en-US" sz="2077"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26" name="Text Placeholder 7"/>
          <p:cNvSpPr txBox="1">
            <a:spLocks/>
          </p:cNvSpPr>
          <p:nvPr/>
        </p:nvSpPr>
        <p:spPr>
          <a:xfrm>
            <a:off x="2447095" y="3250302"/>
            <a:ext cx="1415623" cy="356823"/>
          </a:xfrm>
          <a:prstGeom prst="rect">
            <a:avLst/>
          </a:prstGeom>
        </p:spPr>
        <p:txBody>
          <a:bodyPr vert="horz" lIns="0" tIns="103860" rIns="0" bIns="103860"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nSpc>
                <a:spcPct val="120000"/>
              </a:lnSpc>
            </a:pPr>
            <a:r>
              <a:rPr lang="zh-CN" altLang="en-US" sz="1400" b="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27" name="Text Placeholder 2"/>
          <p:cNvSpPr txBox="1">
            <a:spLocks/>
          </p:cNvSpPr>
          <p:nvPr/>
        </p:nvSpPr>
        <p:spPr>
          <a:xfrm>
            <a:off x="1570609" y="3635127"/>
            <a:ext cx="2292110" cy="578398"/>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p>
        </p:txBody>
      </p:sp>
      <p:sp>
        <p:nvSpPr>
          <p:cNvPr id="28" name="Text Placeholder 7"/>
          <p:cNvSpPr txBox="1">
            <a:spLocks/>
          </p:cNvSpPr>
          <p:nvPr/>
        </p:nvSpPr>
        <p:spPr>
          <a:xfrm>
            <a:off x="5123473" y="2450247"/>
            <a:ext cx="1415623" cy="356823"/>
          </a:xfrm>
          <a:prstGeom prst="rect">
            <a:avLst/>
          </a:prstGeom>
        </p:spPr>
        <p:txBody>
          <a:bodyPr vert="horz" lIns="0" tIns="103860" rIns="0" bIns="103860"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nSpc>
                <a:spcPct val="120000"/>
              </a:lnSpc>
            </a:pPr>
            <a:r>
              <a:rPr lang="zh-CN" altLang="en-US" sz="1400" b="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29" name="Text Placeholder 2"/>
          <p:cNvSpPr txBox="1">
            <a:spLocks/>
          </p:cNvSpPr>
          <p:nvPr/>
        </p:nvSpPr>
        <p:spPr>
          <a:xfrm>
            <a:off x="4246987" y="2835072"/>
            <a:ext cx="2292110" cy="578398"/>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p>
        </p:txBody>
      </p:sp>
      <p:sp>
        <p:nvSpPr>
          <p:cNvPr id="30" name="Text Placeholder 7"/>
          <p:cNvSpPr txBox="1">
            <a:spLocks/>
          </p:cNvSpPr>
          <p:nvPr/>
        </p:nvSpPr>
        <p:spPr>
          <a:xfrm>
            <a:off x="8466565" y="2707407"/>
            <a:ext cx="1415623" cy="356823"/>
          </a:xfrm>
          <a:prstGeom prst="rect">
            <a:avLst/>
          </a:prstGeom>
        </p:spPr>
        <p:txBody>
          <a:bodyPr vert="horz" lIns="0" tIns="103860" rIns="0" bIns="103860"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nSpc>
                <a:spcPct val="120000"/>
              </a:lnSpc>
            </a:pPr>
            <a:r>
              <a:rPr lang="zh-CN" altLang="en-US" sz="1400" b="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31" name="Text Placeholder 2"/>
          <p:cNvSpPr txBox="1">
            <a:spLocks/>
          </p:cNvSpPr>
          <p:nvPr/>
        </p:nvSpPr>
        <p:spPr>
          <a:xfrm>
            <a:off x="7590079" y="3092233"/>
            <a:ext cx="2292110" cy="578398"/>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p>
        </p:txBody>
      </p:sp>
      <p:sp>
        <p:nvSpPr>
          <p:cNvPr id="32" name="Text Placeholder 7"/>
          <p:cNvSpPr txBox="1">
            <a:spLocks/>
          </p:cNvSpPr>
          <p:nvPr/>
        </p:nvSpPr>
        <p:spPr>
          <a:xfrm>
            <a:off x="10400034" y="4374192"/>
            <a:ext cx="1415623" cy="356823"/>
          </a:xfrm>
          <a:prstGeom prst="rect">
            <a:avLst/>
          </a:prstGeom>
        </p:spPr>
        <p:txBody>
          <a:bodyPr vert="horz" lIns="0" tIns="103860" rIns="0" bIns="103860"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nSpc>
                <a:spcPct val="120000"/>
              </a:lnSpc>
            </a:pPr>
            <a:r>
              <a:rPr lang="zh-CN" altLang="en-US" sz="1400" b="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33" name="Text Placeholder 2"/>
          <p:cNvSpPr txBox="1">
            <a:spLocks/>
          </p:cNvSpPr>
          <p:nvPr/>
        </p:nvSpPr>
        <p:spPr>
          <a:xfrm>
            <a:off x="9523548" y="4759016"/>
            <a:ext cx="2292110" cy="578398"/>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p>
        </p:txBody>
      </p:sp>
      <p:sp>
        <p:nvSpPr>
          <p:cNvPr id="23" name="矩形 22"/>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24" name="文本框 23"/>
          <p:cNvSpPr txBox="1"/>
          <p:nvPr/>
        </p:nvSpPr>
        <p:spPr>
          <a:xfrm>
            <a:off x="392023" y="266575"/>
            <a:ext cx="3077766" cy="369332"/>
          </a:xfrm>
          <a:prstGeom prst="rect">
            <a:avLst/>
          </a:prstGeom>
          <a:noFill/>
        </p:spPr>
        <p:txBody>
          <a:bodyPr wrap="none" lIns="0" tIns="0" rIns="0" bIns="0" rtlCol="0">
            <a:spAutoFit/>
          </a:bodyPr>
          <a:lstStyle/>
          <a:p>
            <a:pPr defTabSz="964278"/>
            <a:r>
              <a:rPr lang="zh-CN" altLang="en-US" sz="2400" dirty="0">
                <a:solidFill>
                  <a:schemeClr val="bg1">
                    <a:lumMod val="65000"/>
                  </a:schemeClr>
                </a:solidFill>
                <a:latin typeface="楷体" panose="02010609060101010101" pitchFamily="49" charset="-122"/>
                <a:ea typeface="楷体" panose="02010609060101010101" pitchFamily="49" charset="-122"/>
                <a:cs typeface="+mn-ea"/>
                <a:sym typeface="+mn-lt"/>
              </a:rPr>
              <a:t>点击添加相关标题文字</a:t>
            </a:r>
          </a:p>
        </p:txBody>
      </p:sp>
      <p:sp>
        <p:nvSpPr>
          <p:cNvPr id="25" name="文本框 24"/>
          <p:cNvSpPr txBox="1"/>
          <p:nvPr/>
        </p:nvSpPr>
        <p:spPr>
          <a:xfrm>
            <a:off x="392023" y="635907"/>
            <a:ext cx="1995739" cy="169277"/>
          </a:xfrm>
          <a:prstGeom prst="rect">
            <a:avLst/>
          </a:prstGeom>
          <a:noFill/>
        </p:spPr>
        <p:txBody>
          <a:bodyPr wrap="none" lIns="0" tIns="0" rIns="0" bIns="0" rtlCol="0">
            <a:spAutoFit/>
          </a:bodyPr>
          <a:lstStyle/>
          <a:p>
            <a:pPr defTabSz="964278"/>
            <a:r>
              <a:rPr lang="en-US" altLang="zh-CN" sz="1100" dirty="0">
                <a:solidFill>
                  <a:schemeClr val="bg1">
                    <a:lumMod val="65000"/>
                  </a:schemeClr>
                </a:solidFill>
                <a:latin typeface="Arial" panose="020B0604020202020204" pitchFamily="34" charset="0"/>
                <a:ea typeface="楷体" panose="02010609060101010101" pitchFamily="49" charset="-122"/>
                <a:cs typeface="Arial" panose="020B0604020202020204" pitchFamily="34" charset="0"/>
                <a:sym typeface="+mn-lt"/>
              </a:rPr>
              <a:t>ADD RELATED TITLE WORDS</a:t>
            </a:r>
            <a:endParaRPr lang="zh-CN" altLang="en-US" sz="1100" dirty="0">
              <a:solidFill>
                <a:schemeClr val="bg1">
                  <a:lumMod val="65000"/>
                </a:schemeClr>
              </a:solidFill>
              <a:latin typeface="Arial" panose="020B0604020202020204" pitchFamily="34" charset="0"/>
              <a:ea typeface="楷体" panose="02010609060101010101" pitchFamily="49" charset="-122"/>
              <a:cs typeface="Arial" panose="020B0604020202020204" pitchFamily="34" charset="0"/>
              <a:sym typeface="+mn-lt"/>
            </a:endParaRPr>
          </a:p>
        </p:txBody>
      </p:sp>
    </p:spTree>
    <p:extLst>
      <p:ext uri="{BB962C8B-B14F-4D97-AF65-F5344CB8AC3E}">
        <p14:creationId xmlns:p14="http://schemas.microsoft.com/office/powerpoint/2010/main" val="3118207297"/>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10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800"/>
                                        <p:tgtEl>
                                          <p:spTgt spid="6"/>
                                        </p:tgtEl>
                                      </p:cBhvr>
                                    </p:animEffect>
                                  </p:childTnLst>
                                </p:cTn>
                              </p:par>
                            </p:childTnLst>
                          </p:cTn>
                        </p:par>
                        <p:par>
                          <p:cTn id="8" fill="hold">
                            <p:stCondLst>
                              <p:cond delay="9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40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par>
                          <p:cTn id="16" fill="hold">
                            <p:stCondLst>
                              <p:cond delay="1900"/>
                            </p:stCondLst>
                            <p:childTnLst>
                              <p:par>
                                <p:cTn id="17" presetID="10"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par>
                          <p:cTn id="20" fill="hold">
                            <p:stCondLst>
                              <p:cond delay="2400"/>
                            </p:stCondLst>
                            <p:childTnLst>
                              <p:par>
                                <p:cTn id="21" presetID="10"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22" presetClass="entr" presetSubtype="2" fill="hold" grpId="0" nodeType="withEffect">
                                  <p:stCondLst>
                                    <p:cond delay="500"/>
                                  </p:stCondLst>
                                  <p:childTnLst>
                                    <p:set>
                                      <p:cBhvr>
                                        <p:cTn id="25" dur="1" fill="hold">
                                          <p:stCondLst>
                                            <p:cond delay="0"/>
                                          </p:stCondLst>
                                        </p:cTn>
                                        <p:tgtEl>
                                          <p:spTgt spid="12"/>
                                        </p:tgtEl>
                                        <p:attrNameLst>
                                          <p:attrName>style.visibility</p:attrName>
                                        </p:attrNameLst>
                                      </p:cBhvr>
                                      <p:to>
                                        <p:strVal val="visible"/>
                                      </p:to>
                                    </p:set>
                                    <p:animEffect transition="in" filter="wipe(right)">
                                      <p:cBhvr>
                                        <p:cTn id="26" dur="500"/>
                                        <p:tgtEl>
                                          <p:spTgt spid="12"/>
                                        </p:tgtEl>
                                      </p:cBhvr>
                                    </p:animEffect>
                                  </p:childTnLst>
                                </p:cTn>
                              </p:par>
                              <p:par>
                                <p:cTn id="27" presetID="22" presetClass="entr" presetSubtype="4" fill="hold" grpId="0" nodeType="withEffect">
                                  <p:stCondLst>
                                    <p:cond delay="500"/>
                                  </p:stCondLst>
                                  <p:childTnLst>
                                    <p:set>
                                      <p:cBhvr>
                                        <p:cTn id="28" dur="1" fill="hold">
                                          <p:stCondLst>
                                            <p:cond delay="0"/>
                                          </p:stCondLst>
                                        </p:cTn>
                                        <p:tgtEl>
                                          <p:spTgt spid="14"/>
                                        </p:tgtEl>
                                        <p:attrNameLst>
                                          <p:attrName>style.visibility</p:attrName>
                                        </p:attrNameLst>
                                      </p:cBhvr>
                                      <p:to>
                                        <p:strVal val="visible"/>
                                      </p:to>
                                    </p:set>
                                    <p:animEffect transition="in" filter="wipe(down)">
                                      <p:cBhvr>
                                        <p:cTn id="29" dur="500"/>
                                        <p:tgtEl>
                                          <p:spTgt spid="14"/>
                                        </p:tgtEl>
                                      </p:cBhvr>
                                    </p:animEffect>
                                  </p:childTnLst>
                                </p:cTn>
                              </p:par>
                              <p:par>
                                <p:cTn id="30" presetID="22" presetClass="entr" presetSubtype="4" fill="hold" grpId="0" nodeType="withEffect">
                                  <p:stCondLst>
                                    <p:cond delay="50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500"/>
                                        <p:tgtEl>
                                          <p:spTgt spid="13"/>
                                        </p:tgtEl>
                                      </p:cBhvr>
                                    </p:animEffect>
                                  </p:childTnLst>
                                </p:cTn>
                              </p:par>
                              <p:par>
                                <p:cTn id="33" presetID="22" presetClass="entr" presetSubtype="8" fill="hold" grpId="0" nodeType="withEffect">
                                  <p:stCondLst>
                                    <p:cond delay="50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par>
                          <p:cTn id="36" fill="hold">
                            <p:stCondLst>
                              <p:cond delay="3400"/>
                            </p:stCondLst>
                            <p:childTnLst>
                              <p:par>
                                <p:cTn id="37" presetID="53" presetClass="entr" presetSubtype="16" fill="hold" grpId="0" nodeType="afterEffect">
                                  <p:stCondLst>
                                    <p:cond delay="0"/>
                                  </p:stCondLst>
                                  <p:childTnLst>
                                    <p:set>
                                      <p:cBhvr>
                                        <p:cTn id="38" dur="1" fill="hold">
                                          <p:stCondLst>
                                            <p:cond delay="0"/>
                                          </p:stCondLst>
                                        </p:cTn>
                                        <p:tgtEl>
                                          <p:spTgt spid="26">
                                            <p:txEl>
                                              <p:pRg st="0" end="0"/>
                                            </p:txEl>
                                          </p:spTgt>
                                        </p:tgtEl>
                                        <p:attrNameLst>
                                          <p:attrName>style.visibility</p:attrName>
                                        </p:attrNameLst>
                                      </p:cBhvr>
                                      <p:to>
                                        <p:strVal val="visible"/>
                                      </p:to>
                                    </p:set>
                                    <p:anim calcmode="lin" valueType="num">
                                      <p:cBhvr>
                                        <p:cTn id="39" dur="400" fill="hold"/>
                                        <p:tgtEl>
                                          <p:spTgt spid="26">
                                            <p:txEl>
                                              <p:pRg st="0" end="0"/>
                                            </p:txEl>
                                          </p:spTgt>
                                        </p:tgtEl>
                                        <p:attrNameLst>
                                          <p:attrName>ppt_w</p:attrName>
                                        </p:attrNameLst>
                                      </p:cBhvr>
                                      <p:tavLst>
                                        <p:tav tm="0">
                                          <p:val>
                                            <p:fltVal val="0"/>
                                          </p:val>
                                        </p:tav>
                                        <p:tav tm="100000">
                                          <p:val>
                                            <p:strVal val="#ppt_w"/>
                                          </p:val>
                                        </p:tav>
                                      </p:tavLst>
                                    </p:anim>
                                    <p:anim calcmode="lin" valueType="num">
                                      <p:cBhvr>
                                        <p:cTn id="40" dur="400" fill="hold"/>
                                        <p:tgtEl>
                                          <p:spTgt spid="26">
                                            <p:txEl>
                                              <p:pRg st="0" end="0"/>
                                            </p:txEl>
                                          </p:spTgt>
                                        </p:tgtEl>
                                        <p:attrNameLst>
                                          <p:attrName>ppt_h</p:attrName>
                                        </p:attrNameLst>
                                      </p:cBhvr>
                                      <p:tavLst>
                                        <p:tav tm="0">
                                          <p:val>
                                            <p:fltVal val="0"/>
                                          </p:val>
                                        </p:tav>
                                        <p:tav tm="100000">
                                          <p:val>
                                            <p:strVal val="#ppt_h"/>
                                          </p:val>
                                        </p:tav>
                                      </p:tavLst>
                                    </p:anim>
                                    <p:animEffect transition="in" filter="fade">
                                      <p:cBhvr>
                                        <p:cTn id="41" dur="400"/>
                                        <p:tgtEl>
                                          <p:spTgt spid="26">
                                            <p:txEl>
                                              <p:pRg st="0" end="0"/>
                                            </p:txEl>
                                          </p:spTgt>
                                        </p:tgtEl>
                                      </p:cBhvr>
                                    </p:animEffect>
                                  </p:childTnLst>
                                </p:cTn>
                              </p:par>
                            </p:childTnLst>
                          </p:cTn>
                        </p:par>
                        <p:par>
                          <p:cTn id="42" fill="hold">
                            <p:stCondLst>
                              <p:cond delay="3800"/>
                            </p:stCondLst>
                            <p:childTnLst>
                              <p:par>
                                <p:cTn id="43" presetID="53" presetClass="entr" presetSubtype="16" fill="hold" grpId="0" nodeType="afterEffect">
                                  <p:stCondLst>
                                    <p:cond delay="0"/>
                                  </p:stCondLst>
                                  <p:childTnLst>
                                    <p:set>
                                      <p:cBhvr>
                                        <p:cTn id="44" dur="1" fill="hold">
                                          <p:stCondLst>
                                            <p:cond delay="0"/>
                                          </p:stCondLst>
                                        </p:cTn>
                                        <p:tgtEl>
                                          <p:spTgt spid="27">
                                            <p:txEl>
                                              <p:pRg st="0" end="0"/>
                                            </p:txEl>
                                          </p:spTgt>
                                        </p:tgtEl>
                                        <p:attrNameLst>
                                          <p:attrName>style.visibility</p:attrName>
                                        </p:attrNameLst>
                                      </p:cBhvr>
                                      <p:to>
                                        <p:strVal val="visible"/>
                                      </p:to>
                                    </p:set>
                                    <p:anim calcmode="lin" valueType="num">
                                      <p:cBhvr>
                                        <p:cTn id="45" dur="400" fill="hold"/>
                                        <p:tgtEl>
                                          <p:spTgt spid="27">
                                            <p:txEl>
                                              <p:pRg st="0" end="0"/>
                                            </p:txEl>
                                          </p:spTgt>
                                        </p:tgtEl>
                                        <p:attrNameLst>
                                          <p:attrName>ppt_w</p:attrName>
                                        </p:attrNameLst>
                                      </p:cBhvr>
                                      <p:tavLst>
                                        <p:tav tm="0">
                                          <p:val>
                                            <p:fltVal val="0"/>
                                          </p:val>
                                        </p:tav>
                                        <p:tav tm="100000">
                                          <p:val>
                                            <p:strVal val="#ppt_w"/>
                                          </p:val>
                                        </p:tav>
                                      </p:tavLst>
                                    </p:anim>
                                    <p:anim calcmode="lin" valueType="num">
                                      <p:cBhvr>
                                        <p:cTn id="46" dur="400" fill="hold"/>
                                        <p:tgtEl>
                                          <p:spTgt spid="27">
                                            <p:txEl>
                                              <p:pRg st="0" end="0"/>
                                            </p:txEl>
                                          </p:spTgt>
                                        </p:tgtEl>
                                        <p:attrNameLst>
                                          <p:attrName>ppt_h</p:attrName>
                                        </p:attrNameLst>
                                      </p:cBhvr>
                                      <p:tavLst>
                                        <p:tav tm="0">
                                          <p:val>
                                            <p:fltVal val="0"/>
                                          </p:val>
                                        </p:tav>
                                        <p:tav tm="100000">
                                          <p:val>
                                            <p:strVal val="#ppt_h"/>
                                          </p:val>
                                        </p:tav>
                                      </p:tavLst>
                                    </p:anim>
                                    <p:animEffect transition="in" filter="fade">
                                      <p:cBhvr>
                                        <p:cTn id="47" dur="400"/>
                                        <p:tgtEl>
                                          <p:spTgt spid="27">
                                            <p:txEl>
                                              <p:pRg st="0" end="0"/>
                                            </p:txEl>
                                          </p:spTgt>
                                        </p:tgtEl>
                                      </p:cBhvr>
                                    </p:animEffect>
                                  </p:childTnLst>
                                </p:cTn>
                              </p:par>
                            </p:childTnLst>
                          </p:cTn>
                        </p:par>
                        <p:par>
                          <p:cTn id="48" fill="hold">
                            <p:stCondLst>
                              <p:cond delay="4200"/>
                            </p:stCondLst>
                            <p:childTnLst>
                              <p:par>
                                <p:cTn id="49" presetID="53" presetClass="entr" presetSubtype="16" fill="hold" grpId="0" nodeType="afterEffect">
                                  <p:stCondLst>
                                    <p:cond delay="0"/>
                                  </p:stCondLst>
                                  <p:childTnLst>
                                    <p:set>
                                      <p:cBhvr>
                                        <p:cTn id="50" dur="1" fill="hold">
                                          <p:stCondLst>
                                            <p:cond delay="0"/>
                                          </p:stCondLst>
                                        </p:cTn>
                                        <p:tgtEl>
                                          <p:spTgt spid="28">
                                            <p:txEl>
                                              <p:pRg st="0" end="0"/>
                                            </p:txEl>
                                          </p:spTgt>
                                        </p:tgtEl>
                                        <p:attrNameLst>
                                          <p:attrName>style.visibility</p:attrName>
                                        </p:attrNameLst>
                                      </p:cBhvr>
                                      <p:to>
                                        <p:strVal val="visible"/>
                                      </p:to>
                                    </p:set>
                                    <p:anim calcmode="lin" valueType="num">
                                      <p:cBhvr>
                                        <p:cTn id="51" dur="400" fill="hold"/>
                                        <p:tgtEl>
                                          <p:spTgt spid="28">
                                            <p:txEl>
                                              <p:pRg st="0" end="0"/>
                                            </p:txEl>
                                          </p:spTgt>
                                        </p:tgtEl>
                                        <p:attrNameLst>
                                          <p:attrName>ppt_w</p:attrName>
                                        </p:attrNameLst>
                                      </p:cBhvr>
                                      <p:tavLst>
                                        <p:tav tm="0">
                                          <p:val>
                                            <p:fltVal val="0"/>
                                          </p:val>
                                        </p:tav>
                                        <p:tav tm="100000">
                                          <p:val>
                                            <p:strVal val="#ppt_w"/>
                                          </p:val>
                                        </p:tav>
                                      </p:tavLst>
                                    </p:anim>
                                    <p:anim calcmode="lin" valueType="num">
                                      <p:cBhvr>
                                        <p:cTn id="52" dur="400" fill="hold"/>
                                        <p:tgtEl>
                                          <p:spTgt spid="28">
                                            <p:txEl>
                                              <p:pRg st="0" end="0"/>
                                            </p:txEl>
                                          </p:spTgt>
                                        </p:tgtEl>
                                        <p:attrNameLst>
                                          <p:attrName>ppt_h</p:attrName>
                                        </p:attrNameLst>
                                      </p:cBhvr>
                                      <p:tavLst>
                                        <p:tav tm="0">
                                          <p:val>
                                            <p:fltVal val="0"/>
                                          </p:val>
                                        </p:tav>
                                        <p:tav tm="100000">
                                          <p:val>
                                            <p:strVal val="#ppt_h"/>
                                          </p:val>
                                        </p:tav>
                                      </p:tavLst>
                                    </p:anim>
                                    <p:animEffect transition="in" filter="fade">
                                      <p:cBhvr>
                                        <p:cTn id="53" dur="400"/>
                                        <p:tgtEl>
                                          <p:spTgt spid="28">
                                            <p:txEl>
                                              <p:pRg st="0" end="0"/>
                                            </p:txEl>
                                          </p:spTgt>
                                        </p:tgtEl>
                                      </p:cBhvr>
                                    </p:animEffect>
                                  </p:childTnLst>
                                </p:cTn>
                              </p:par>
                            </p:childTnLst>
                          </p:cTn>
                        </p:par>
                        <p:par>
                          <p:cTn id="54" fill="hold">
                            <p:stCondLst>
                              <p:cond delay="4600"/>
                            </p:stCondLst>
                            <p:childTnLst>
                              <p:par>
                                <p:cTn id="55" presetID="53" presetClass="entr" presetSubtype="16" fill="hold" grpId="0" nodeType="afterEffect">
                                  <p:stCondLst>
                                    <p:cond delay="0"/>
                                  </p:stCondLst>
                                  <p:childTnLst>
                                    <p:set>
                                      <p:cBhvr>
                                        <p:cTn id="56" dur="1" fill="hold">
                                          <p:stCondLst>
                                            <p:cond delay="0"/>
                                          </p:stCondLst>
                                        </p:cTn>
                                        <p:tgtEl>
                                          <p:spTgt spid="29">
                                            <p:txEl>
                                              <p:pRg st="0" end="0"/>
                                            </p:txEl>
                                          </p:spTgt>
                                        </p:tgtEl>
                                        <p:attrNameLst>
                                          <p:attrName>style.visibility</p:attrName>
                                        </p:attrNameLst>
                                      </p:cBhvr>
                                      <p:to>
                                        <p:strVal val="visible"/>
                                      </p:to>
                                    </p:set>
                                    <p:anim calcmode="lin" valueType="num">
                                      <p:cBhvr>
                                        <p:cTn id="57" dur="4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58" dur="4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59" dur="400"/>
                                        <p:tgtEl>
                                          <p:spTgt spid="29">
                                            <p:txEl>
                                              <p:pRg st="0" end="0"/>
                                            </p:txEl>
                                          </p:spTgt>
                                        </p:tgtEl>
                                      </p:cBhvr>
                                    </p:animEffect>
                                  </p:childTnLst>
                                </p:cTn>
                              </p:par>
                            </p:childTnLst>
                          </p:cTn>
                        </p:par>
                        <p:par>
                          <p:cTn id="60" fill="hold">
                            <p:stCondLst>
                              <p:cond delay="5000"/>
                            </p:stCondLst>
                            <p:childTnLst>
                              <p:par>
                                <p:cTn id="61" presetID="53" presetClass="entr" presetSubtype="16" fill="hold" grpId="0" nodeType="afterEffect">
                                  <p:stCondLst>
                                    <p:cond delay="0"/>
                                  </p:stCondLst>
                                  <p:childTnLst>
                                    <p:set>
                                      <p:cBhvr>
                                        <p:cTn id="62" dur="1" fill="hold">
                                          <p:stCondLst>
                                            <p:cond delay="0"/>
                                          </p:stCondLst>
                                        </p:cTn>
                                        <p:tgtEl>
                                          <p:spTgt spid="30">
                                            <p:txEl>
                                              <p:pRg st="0" end="0"/>
                                            </p:txEl>
                                          </p:spTgt>
                                        </p:tgtEl>
                                        <p:attrNameLst>
                                          <p:attrName>style.visibility</p:attrName>
                                        </p:attrNameLst>
                                      </p:cBhvr>
                                      <p:to>
                                        <p:strVal val="visible"/>
                                      </p:to>
                                    </p:set>
                                    <p:anim calcmode="lin" valueType="num">
                                      <p:cBhvr>
                                        <p:cTn id="63" dur="4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64" dur="4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65" dur="400"/>
                                        <p:tgtEl>
                                          <p:spTgt spid="30">
                                            <p:txEl>
                                              <p:pRg st="0" end="0"/>
                                            </p:txEl>
                                          </p:spTgt>
                                        </p:tgtEl>
                                      </p:cBhvr>
                                    </p:animEffect>
                                  </p:childTnLst>
                                </p:cTn>
                              </p:par>
                            </p:childTnLst>
                          </p:cTn>
                        </p:par>
                        <p:par>
                          <p:cTn id="66" fill="hold">
                            <p:stCondLst>
                              <p:cond delay="5400"/>
                            </p:stCondLst>
                            <p:childTnLst>
                              <p:par>
                                <p:cTn id="67" presetID="53" presetClass="entr" presetSubtype="16" fill="hold" grpId="0" nodeType="afterEffect">
                                  <p:stCondLst>
                                    <p:cond delay="0"/>
                                  </p:stCondLst>
                                  <p:childTnLst>
                                    <p:set>
                                      <p:cBhvr>
                                        <p:cTn id="68" dur="1" fill="hold">
                                          <p:stCondLst>
                                            <p:cond delay="0"/>
                                          </p:stCondLst>
                                        </p:cTn>
                                        <p:tgtEl>
                                          <p:spTgt spid="31">
                                            <p:txEl>
                                              <p:pRg st="0" end="0"/>
                                            </p:txEl>
                                          </p:spTgt>
                                        </p:tgtEl>
                                        <p:attrNameLst>
                                          <p:attrName>style.visibility</p:attrName>
                                        </p:attrNameLst>
                                      </p:cBhvr>
                                      <p:to>
                                        <p:strVal val="visible"/>
                                      </p:to>
                                    </p:set>
                                    <p:anim calcmode="lin" valueType="num">
                                      <p:cBhvr>
                                        <p:cTn id="69" dur="4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70" dur="4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71" dur="400"/>
                                        <p:tgtEl>
                                          <p:spTgt spid="31">
                                            <p:txEl>
                                              <p:pRg st="0" end="0"/>
                                            </p:txEl>
                                          </p:spTgt>
                                        </p:tgtEl>
                                      </p:cBhvr>
                                    </p:animEffect>
                                  </p:childTnLst>
                                </p:cTn>
                              </p:par>
                            </p:childTnLst>
                          </p:cTn>
                        </p:par>
                        <p:par>
                          <p:cTn id="72" fill="hold">
                            <p:stCondLst>
                              <p:cond delay="5800"/>
                            </p:stCondLst>
                            <p:childTnLst>
                              <p:par>
                                <p:cTn id="73" presetID="53" presetClass="entr" presetSubtype="16" fill="hold" grpId="0" nodeType="afterEffect">
                                  <p:stCondLst>
                                    <p:cond delay="0"/>
                                  </p:stCondLst>
                                  <p:childTnLst>
                                    <p:set>
                                      <p:cBhvr>
                                        <p:cTn id="74" dur="1" fill="hold">
                                          <p:stCondLst>
                                            <p:cond delay="0"/>
                                          </p:stCondLst>
                                        </p:cTn>
                                        <p:tgtEl>
                                          <p:spTgt spid="32">
                                            <p:txEl>
                                              <p:pRg st="0" end="0"/>
                                            </p:txEl>
                                          </p:spTgt>
                                        </p:tgtEl>
                                        <p:attrNameLst>
                                          <p:attrName>style.visibility</p:attrName>
                                        </p:attrNameLst>
                                      </p:cBhvr>
                                      <p:to>
                                        <p:strVal val="visible"/>
                                      </p:to>
                                    </p:set>
                                    <p:anim calcmode="lin" valueType="num">
                                      <p:cBhvr>
                                        <p:cTn id="75" dur="4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76" dur="4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77" dur="400"/>
                                        <p:tgtEl>
                                          <p:spTgt spid="32">
                                            <p:txEl>
                                              <p:pRg st="0" end="0"/>
                                            </p:txEl>
                                          </p:spTgt>
                                        </p:tgtEl>
                                      </p:cBhvr>
                                    </p:animEffect>
                                  </p:childTnLst>
                                </p:cTn>
                              </p:par>
                            </p:childTnLst>
                          </p:cTn>
                        </p:par>
                        <p:par>
                          <p:cTn id="78" fill="hold">
                            <p:stCondLst>
                              <p:cond delay="6200"/>
                            </p:stCondLst>
                            <p:childTnLst>
                              <p:par>
                                <p:cTn id="79" presetID="53" presetClass="entr" presetSubtype="16" fill="hold" grpId="0" nodeType="afterEffect">
                                  <p:stCondLst>
                                    <p:cond delay="0"/>
                                  </p:stCondLst>
                                  <p:childTnLst>
                                    <p:set>
                                      <p:cBhvr>
                                        <p:cTn id="80" dur="1" fill="hold">
                                          <p:stCondLst>
                                            <p:cond delay="0"/>
                                          </p:stCondLst>
                                        </p:cTn>
                                        <p:tgtEl>
                                          <p:spTgt spid="33">
                                            <p:txEl>
                                              <p:pRg st="0" end="0"/>
                                            </p:txEl>
                                          </p:spTgt>
                                        </p:tgtEl>
                                        <p:attrNameLst>
                                          <p:attrName>style.visibility</p:attrName>
                                        </p:attrNameLst>
                                      </p:cBhvr>
                                      <p:to>
                                        <p:strVal val="visible"/>
                                      </p:to>
                                    </p:set>
                                    <p:anim calcmode="lin" valueType="num">
                                      <p:cBhvr>
                                        <p:cTn id="81" dur="4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82" dur="4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83" dur="4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6" grpId="0" animBg="1"/>
      <p:bldP spid="17" grpId="0" animBg="1"/>
      <p:bldP spid="18" grpId="0" animBg="1"/>
      <p:bldP spid="19" grpId="0" animBg="1"/>
      <p:bldP spid="26" grpId="0" build="p">
        <p:tmplLst>
          <p:tmpl lvl="1">
            <p:tnLst>
              <p:par>
                <p:cTn presetID="53" presetClass="entr" presetSubtype="16"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p:cTn dur="400" fill="hold"/>
                        <p:tgtEl>
                          <p:spTgt spid="26"/>
                        </p:tgtEl>
                        <p:attrNameLst>
                          <p:attrName>ppt_w</p:attrName>
                        </p:attrNameLst>
                      </p:cBhvr>
                      <p:tavLst>
                        <p:tav tm="0">
                          <p:val>
                            <p:fltVal val="0"/>
                          </p:val>
                        </p:tav>
                        <p:tav tm="100000">
                          <p:val>
                            <p:strVal val="#ppt_w"/>
                          </p:val>
                        </p:tav>
                      </p:tavLst>
                    </p:anim>
                    <p:anim calcmode="lin" valueType="num">
                      <p:cBhvr>
                        <p:cTn dur="400" fill="hold"/>
                        <p:tgtEl>
                          <p:spTgt spid="26"/>
                        </p:tgtEl>
                        <p:attrNameLst>
                          <p:attrName>ppt_h</p:attrName>
                        </p:attrNameLst>
                      </p:cBhvr>
                      <p:tavLst>
                        <p:tav tm="0">
                          <p:val>
                            <p:fltVal val="0"/>
                          </p:val>
                        </p:tav>
                        <p:tav tm="100000">
                          <p:val>
                            <p:strVal val="#ppt_h"/>
                          </p:val>
                        </p:tav>
                      </p:tavLst>
                    </p:anim>
                    <p:animEffect transition="in" filter="fade">
                      <p:cBhvr>
                        <p:cTn dur="400"/>
                        <p:tgtEl>
                          <p:spTgt spid="26"/>
                        </p:tgtEl>
                      </p:cBhvr>
                    </p:animEffect>
                  </p:childTnLst>
                </p:cTn>
              </p:par>
            </p:tnLst>
          </p:tmpl>
        </p:tmplLst>
      </p:bldP>
      <p:bldP spid="27" grpId="0" build="p">
        <p:tmplLst>
          <p:tmpl lvl="1">
            <p:tnLst>
              <p:par>
                <p:cTn presetID="53" presetClass="entr" presetSubtype="16"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p:cTn dur="400" fill="hold"/>
                        <p:tgtEl>
                          <p:spTgt spid="27"/>
                        </p:tgtEl>
                        <p:attrNameLst>
                          <p:attrName>ppt_w</p:attrName>
                        </p:attrNameLst>
                      </p:cBhvr>
                      <p:tavLst>
                        <p:tav tm="0">
                          <p:val>
                            <p:fltVal val="0"/>
                          </p:val>
                        </p:tav>
                        <p:tav tm="100000">
                          <p:val>
                            <p:strVal val="#ppt_w"/>
                          </p:val>
                        </p:tav>
                      </p:tavLst>
                    </p:anim>
                    <p:anim calcmode="lin" valueType="num">
                      <p:cBhvr>
                        <p:cTn dur="400" fill="hold"/>
                        <p:tgtEl>
                          <p:spTgt spid="27"/>
                        </p:tgtEl>
                        <p:attrNameLst>
                          <p:attrName>ppt_h</p:attrName>
                        </p:attrNameLst>
                      </p:cBhvr>
                      <p:tavLst>
                        <p:tav tm="0">
                          <p:val>
                            <p:fltVal val="0"/>
                          </p:val>
                        </p:tav>
                        <p:tav tm="100000">
                          <p:val>
                            <p:strVal val="#ppt_h"/>
                          </p:val>
                        </p:tav>
                      </p:tavLst>
                    </p:anim>
                    <p:animEffect transition="in" filter="fade">
                      <p:cBhvr>
                        <p:cTn dur="400"/>
                        <p:tgtEl>
                          <p:spTgt spid="27"/>
                        </p:tgtEl>
                      </p:cBhvr>
                    </p:animEffect>
                  </p:childTnLst>
                </p:cTn>
              </p:par>
            </p:tnLst>
          </p:tmpl>
        </p:tmplLst>
      </p:bldP>
      <p:bldP spid="28" grpId="0" build="p">
        <p:tmplLst>
          <p:tmpl lvl="1">
            <p:tnLst>
              <p:par>
                <p:cTn presetID="53" presetClass="entr" presetSubtype="16"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p:cTn dur="400" fill="hold"/>
                        <p:tgtEl>
                          <p:spTgt spid="28"/>
                        </p:tgtEl>
                        <p:attrNameLst>
                          <p:attrName>ppt_w</p:attrName>
                        </p:attrNameLst>
                      </p:cBhvr>
                      <p:tavLst>
                        <p:tav tm="0">
                          <p:val>
                            <p:fltVal val="0"/>
                          </p:val>
                        </p:tav>
                        <p:tav tm="100000">
                          <p:val>
                            <p:strVal val="#ppt_w"/>
                          </p:val>
                        </p:tav>
                      </p:tavLst>
                    </p:anim>
                    <p:anim calcmode="lin" valueType="num">
                      <p:cBhvr>
                        <p:cTn dur="400" fill="hold"/>
                        <p:tgtEl>
                          <p:spTgt spid="28"/>
                        </p:tgtEl>
                        <p:attrNameLst>
                          <p:attrName>ppt_h</p:attrName>
                        </p:attrNameLst>
                      </p:cBhvr>
                      <p:tavLst>
                        <p:tav tm="0">
                          <p:val>
                            <p:fltVal val="0"/>
                          </p:val>
                        </p:tav>
                        <p:tav tm="100000">
                          <p:val>
                            <p:strVal val="#ppt_h"/>
                          </p:val>
                        </p:tav>
                      </p:tavLst>
                    </p:anim>
                    <p:animEffect transition="in" filter="fade">
                      <p:cBhvr>
                        <p:cTn dur="400"/>
                        <p:tgtEl>
                          <p:spTgt spid="28"/>
                        </p:tgtEl>
                      </p:cBhvr>
                    </p:animEffect>
                  </p:childTnLst>
                </p:cTn>
              </p:par>
            </p:tnLst>
          </p:tmpl>
        </p:tmplLst>
      </p:bldP>
      <p:bldP spid="29" grpId="0" build="p">
        <p:tmplLst>
          <p:tmpl lvl="1">
            <p:tnLst>
              <p:par>
                <p:cTn presetID="53" presetClass="entr" presetSubtype="16"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p:cTn dur="400" fill="hold"/>
                        <p:tgtEl>
                          <p:spTgt spid="29"/>
                        </p:tgtEl>
                        <p:attrNameLst>
                          <p:attrName>ppt_w</p:attrName>
                        </p:attrNameLst>
                      </p:cBhvr>
                      <p:tavLst>
                        <p:tav tm="0">
                          <p:val>
                            <p:fltVal val="0"/>
                          </p:val>
                        </p:tav>
                        <p:tav tm="100000">
                          <p:val>
                            <p:strVal val="#ppt_w"/>
                          </p:val>
                        </p:tav>
                      </p:tavLst>
                    </p:anim>
                    <p:anim calcmode="lin" valueType="num">
                      <p:cBhvr>
                        <p:cTn dur="400" fill="hold"/>
                        <p:tgtEl>
                          <p:spTgt spid="29"/>
                        </p:tgtEl>
                        <p:attrNameLst>
                          <p:attrName>ppt_h</p:attrName>
                        </p:attrNameLst>
                      </p:cBhvr>
                      <p:tavLst>
                        <p:tav tm="0">
                          <p:val>
                            <p:fltVal val="0"/>
                          </p:val>
                        </p:tav>
                        <p:tav tm="100000">
                          <p:val>
                            <p:strVal val="#ppt_h"/>
                          </p:val>
                        </p:tav>
                      </p:tavLst>
                    </p:anim>
                    <p:animEffect transition="in" filter="fade">
                      <p:cBhvr>
                        <p:cTn dur="400"/>
                        <p:tgtEl>
                          <p:spTgt spid="29"/>
                        </p:tgtEl>
                      </p:cBhvr>
                    </p:animEffect>
                  </p:childTnLst>
                </p:cTn>
              </p:par>
            </p:tnLst>
          </p:tmpl>
        </p:tmplLst>
      </p:bldP>
      <p:bldP spid="30" grpId="0" build="p">
        <p:tmplLst>
          <p:tmpl lvl="1">
            <p:tnLst>
              <p:par>
                <p:cTn presetID="53" presetClass="entr" presetSubtype="16"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p:cTn dur="400" fill="hold"/>
                        <p:tgtEl>
                          <p:spTgt spid="30"/>
                        </p:tgtEl>
                        <p:attrNameLst>
                          <p:attrName>ppt_w</p:attrName>
                        </p:attrNameLst>
                      </p:cBhvr>
                      <p:tavLst>
                        <p:tav tm="0">
                          <p:val>
                            <p:fltVal val="0"/>
                          </p:val>
                        </p:tav>
                        <p:tav tm="100000">
                          <p:val>
                            <p:strVal val="#ppt_w"/>
                          </p:val>
                        </p:tav>
                      </p:tavLst>
                    </p:anim>
                    <p:anim calcmode="lin" valueType="num">
                      <p:cBhvr>
                        <p:cTn dur="400" fill="hold"/>
                        <p:tgtEl>
                          <p:spTgt spid="30"/>
                        </p:tgtEl>
                        <p:attrNameLst>
                          <p:attrName>ppt_h</p:attrName>
                        </p:attrNameLst>
                      </p:cBhvr>
                      <p:tavLst>
                        <p:tav tm="0">
                          <p:val>
                            <p:fltVal val="0"/>
                          </p:val>
                        </p:tav>
                        <p:tav tm="100000">
                          <p:val>
                            <p:strVal val="#ppt_h"/>
                          </p:val>
                        </p:tav>
                      </p:tavLst>
                    </p:anim>
                    <p:animEffect transition="in" filter="fade">
                      <p:cBhvr>
                        <p:cTn dur="400"/>
                        <p:tgtEl>
                          <p:spTgt spid="30"/>
                        </p:tgtEl>
                      </p:cBhvr>
                    </p:animEffect>
                  </p:childTnLst>
                </p:cTn>
              </p:par>
            </p:tnLst>
          </p:tmpl>
        </p:tmplLst>
      </p:bldP>
      <p:bldP spid="31" grpId="0" build="p">
        <p:tmplLst>
          <p:tmpl lvl="1">
            <p:tnLst>
              <p:par>
                <p:cTn presetID="53" presetClass="entr" presetSubtype="16"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p:cTn dur="400" fill="hold"/>
                        <p:tgtEl>
                          <p:spTgt spid="31"/>
                        </p:tgtEl>
                        <p:attrNameLst>
                          <p:attrName>ppt_w</p:attrName>
                        </p:attrNameLst>
                      </p:cBhvr>
                      <p:tavLst>
                        <p:tav tm="0">
                          <p:val>
                            <p:fltVal val="0"/>
                          </p:val>
                        </p:tav>
                        <p:tav tm="100000">
                          <p:val>
                            <p:strVal val="#ppt_w"/>
                          </p:val>
                        </p:tav>
                      </p:tavLst>
                    </p:anim>
                    <p:anim calcmode="lin" valueType="num">
                      <p:cBhvr>
                        <p:cTn dur="400" fill="hold"/>
                        <p:tgtEl>
                          <p:spTgt spid="31"/>
                        </p:tgtEl>
                        <p:attrNameLst>
                          <p:attrName>ppt_h</p:attrName>
                        </p:attrNameLst>
                      </p:cBhvr>
                      <p:tavLst>
                        <p:tav tm="0">
                          <p:val>
                            <p:fltVal val="0"/>
                          </p:val>
                        </p:tav>
                        <p:tav tm="100000">
                          <p:val>
                            <p:strVal val="#ppt_h"/>
                          </p:val>
                        </p:tav>
                      </p:tavLst>
                    </p:anim>
                    <p:animEffect transition="in" filter="fade">
                      <p:cBhvr>
                        <p:cTn dur="400"/>
                        <p:tgtEl>
                          <p:spTgt spid="31"/>
                        </p:tgtEl>
                      </p:cBhvr>
                    </p:animEffect>
                  </p:childTnLst>
                </p:cTn>
              </p:par>
            </p:tnLst>
          </p:tmpl>
        </p:tmplLst>
      </p:bldP>
      <p:bldP spid="32" grpId="0" build="p">
        <p:tmplLst>
          <p:tmpl lvl="1">
            <p:tnLst>
              <p:par>
                <p:cTn presetID="53" presetClass="entr" presetSubtype="16"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p:cTn dur="400" fill="hold"/>
                        <p:tgtEl>
                          <p:spTgt spid="32"/>
                        </p:tgtEl>
                        <p:attrNameLst>
                          <p:attrName>ppt_w</p:attrName>
                        </p:attrNameLst>
                      </p:cBhvr>
                      <p:tavLst>
                        <p:tav tm="0">
                          <p:val>
                            <p:fltVal val="0"/>
                          </p:val>
                        </p:tav>
                        <p:tav tm="100000">
                          <p:val>
                            <p:strVal val="#ppt_w"/>
                          </p:val>
                        </p:tav>
                      </p:tavLst>
                    </p:anim>
                    <p:anim calcmode="lin" valueType="num">
                      <p:cBhvr>
                        <p:cTn dur="400" fill="hold"/>
                        <p:tgtEl>
                          <p:spTgt spid="32"/>
                        </p:tgtEl>
                        <p:attrNameLst>
                          <p:attrName>ppt_h</p:attrName>
                        </p:attrNameLst>
                      </p:cBhvr>
                      <p:tavLst>
                        <p:tav tm="0">
                          <p:val>
                            <p:fltVal val="0"/>
                          </p:val>
                        </p:tav>
                        <p:tav tm="100000">
                          <p:val>
                            <p:strVal val="#ppt_h"/>
                          </p:val>
                        </p:tav>
                      </p:tavLst>
                    </p:anim>
                    <p:animEffect transition="in" filter="fade">
                      <p:cBhvr>
                        <p:cTn dur="400"/>
                        <p:tgtEl>
                          <p:spTgt spid="32"/>
                        </p:tgtEl>
                      </p:cBhvr>
                    </p:animEffect>
                  </p:childTnLst>
                </p:cTn>
              </p:par>
            </p:tnLst>
          </p:tmpl>
        </p:tmplLst>
      </p:bldP>
      <p:bldP spid="33" grpId="0" build="p">
        <p:tmplLst>
          <p:tmpl lvl="1">
            <p:tnLst>
              <p:par>
                <p:cTn presetID="53" presetClass="entr" presetSubtype="16"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p:cTn dur="400" fill="hold"/>
                        <p:tgtEl>
                          <p:spTgt spid="33"/>
                        </p:tgtEl>
                        <p:attrNameLst>
                          <p:attrName>ppt_w</p:attrName>
                        </p:attrNameLst>
                      </p:cBhvr>
                      <p:tavLst>
                        <p:tav tm="0">
                          <p:val>
                            <p:fltVal val="0"/>
                          </p:val>
                        </p:tav>
                        <p:tav tm="100000">
                          <p:val>
                            <p:strVal val="#ppt_w"/>
                          </p:val>
                        </p:tav>
                      </p:tavLst>
                    </p:anim>
                    <p:anim calcmode="lin" valueType="num">
                      <p:cBhvr>
                        <p:cTn dur="400" fill="hold"/>
                        <p:tgtEl>
                          <p:spTgt spid="33"/>
                        </p:tgtEl>
                        <p:attrNameLst>
                          <p:attrName>ppt_h</p:attrName>
                        </p:attrNameLst>
                      </p:cBhvr>
                      <p:tavLst>
                        <p:tav tm="0">
                          <p:val>
                            <p:fltVal val="0"/>
                          </p:val>
                        </p:tav>
                        <p:tav tm="100000">
                          <p:val>
                            <p:strVal val="#ppt_h"/>
                          </p:val>
                        </p:tav>
                      </p:tavLst>
                    </p:anim>
                    <p:animEffect transition="in" filter="fade">
                      <p:cBhvr>
                        <p:cTn dur="400"/>
                        <p:tgtEl>
                          <p:spTgt spid="33"/>
                        </p:tgtEl>
                      </p:cBhvr>
                    </p:animEffect>
                  </p:childTnLst>
                </p:cTn>
              </p:par>
            </p:tnLst>
          </p:tmpl>
        </p:tmplLst>
      </p:b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4"/>
          <p:cNvSpPr/>
          <p:nvPr/>
        </p:nvSpPr>
        <p:spPr>
          <a:xfrm flipV="1">
            <a:off x="2078" y="3845226"/>
            <a:ext cx="4459877" cy="266647"/>
          </a:xfrm>
          <a:custGeom>
            <a:avLst/>
            <a:gdLst/>
            <a:ahLst/>
            <a:cxnLst/>
            <a:rect l="l" t="t" r="r" b="b"/>
            <a:pathLst>
              <a:path w="4571707" h="242218">
                <a:moveTo>
                  <a:pt x="0" y="242218"/>
                </a:moveTo>
                <a:lnTo>
                  <a:pt x="4571707" y="242218"/>
                </a:lnTo>
                <a:lnTo>
                  <a:pt x="4571707" y="0"/>
                </a:lnTo>
                <a:lnTo>
                  <a:pt x="0" y="0"/>
                </a:lnTo>
                <a:close/>
              </a:path>
            </a:pathLst>
          </a:custGeom>
          <a:solidFill>
            <a:schemeClr val="accent3"/>
          </a:solidFill>
          <a:ln>
            <a:noFill/>
          </a:ln>
        </p:spPr>
        <p:style>
          <a:lnRef idx="2">
            <a:schemeClr val="accent5">
              <a:shade val="50000"/>
            </a:schemeClr>
          </a:lnRef>
          <a:fillRef idx="1">
            <a:schemeClr val="accent5"/>
          </a:fillRef>
          <a:effectRef idx="0">
            <a:schemeClr val="accent5"/>
          </a:effectRef>
          <a:fontRef idx="minor">
            <a:schemeClr val="lt1"/>
          </a:fontRef>
        </p:style>
        <p:txBody>
          <a:bodyPr lIns="99220" tIns="49610" rIns="99220" bIns="49610" rtlCol="0" anchor="ctr"/>
          <a:lstStyle/>
          <a:p>
            <a:pPr algn="ctr">
              <a:lnSpc>
                <a:spcPct val="120000"/>
              </a:lnSpc>
            </a:pPr>
            <a:endParaRPr lang="en-US" dirty="0">
              <a:latin typeface="Arial" panose="020B0604020202020204" pitchFamily="34" charset="0"/>
              <a:ea typeface="楷体" panose="02010609060101010101" pitchFamily="49" charset="-122"/>
              <a:cs typeface="+mn-ea"/>
              <a:sym typeface="Arial" panose="020B0604020202020204" pitchFamily="34" charset="0"/>
            </a:endParaRPr>
          </a:p>
        </p:txBody>
      </p:sp>
      <p:grpSp>
        <p:nvGrpSpPr>
          <p:cNvPr id="5" name="组合 4"/>
          <p:cNvGrpSpPr/>
          <p:nvPr/>
        </p:nvGrpSpPr>
        <p:grpSpPr>
          <a:xfrm>
            <a:off x="3502236" y="3846775"/>
            <a:ext cx="1883484" cy="1882041"/>
            <a:chOff x="3225639" y="4543565"/>
            <a:chExt cx="1735762" cy="1734334"/>
          </a:xfrm>
          <a:solidFill>
            <a:schemeClr val="tx1">
              <a:lumMod val="85000"/>
              <a:lumOff val="15000"/>
            </a:schemeClr>
          </a:solidFill>
        </p:grpSpPr>
        <p:sp>
          <p:nvSpPr>
            <p:cNvPr id="6" name="椭圆 5"/>
            <p:cNvSpPr/>
            <p:nvPr/>
          </p:nvSpPr>
          <p:spPr>
            <a:xfrm flipV="1">
              <a:off x="3225639" y="4543565"/>
              <a:ext cx="1735762" cy="1734334"/>
            </a:xfrm>
            <a:prstGeom prst="ellipse">
              <a:avLst/>
            </a:prstGeom>
            <a:solidFill>
              <a:schemeClr val="accent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lnSpc>
                  <a:spcPct val="120000"/>
                </a:lnSpc>
              </a:pPr>
              <a:endParaRPr lang="en-US" dirty="0">
                <a:solidFill>
                  <a:schemeClr val="tx1">
                    <a:lumMod val="65000"/>
                    <a:lumOff val="3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7" name="椭圆 6"/>
            <p:cNvSpPr/>
            <p:nvPr/>
          </p:nvSpPr>
          <p:spPr>
            <a:xfrm rot="10800000" flipV="1">
              <a:off x="3450403" y="4786205"/>
              <a:ext cx="1284515" cy="1284516"/>
            </a:xfrm>
            <a:prstGeom prst="ellipse">
              <a:avLst/>
            </a:prstGeom>
            <a:solidFill>
              <a:schemeClr val="bg1"/>
            </a:solidFill>
            <a:ln w="25400" cap="flat" cmpd="sng" algn="ctr">
              <a:noFill/>
              <a:prstDash val="solid"/>
            </a:ln>
            <a:effectLst/>
          </p:spPr>
          <p:txBody>
            <a:bodyPr tIns="50619" anchor="ctr" anchorCtr="1"/>
            <a:lstStyle/>
            <a:p>
              <a:pPr lvl="0" algn="ctr">
                <a:lnSpc>
                  <a:spcPct val="120000"/>
                </a:lnSpc>
                <a:defRPr/>
              </a:pPr>
              <a:r>
                <a:rPr lang="en-US" altLang="zh-CN" sz="4359" b="1" kern="0" dirty="0">
                  <a:solidFill>
                    <a:schemeClr val="tx1">
                      <a:lumMod val="65000"/>
                      <a:lumOff val="35000"/>
                    </a:schemeClr>
                  </a:solidFill>
                  <a:latin typeface="Arial" panose="020B0604020202020204" pitchFamily="34" charset="0"/>
                  <a:ea typeface="楷体" panose="02010609060101010101" pitchFamily="49" charset="-122"/>
                  <a:cs typeface="+mn-ea"/>
                  <a:sym typeface="Arial" panose="020B0604020202020204" pitchFamily="34" charset="0"/>
                </a:rPr>
                <a:t>02</a:t>
              </a:r>
              <a:endParaRPr lang="zh-CN" altLang="en-US" sz="4359" b="1" kern="0" dirty="0">
                <a:solidFill>
                  <a:schemeClr val="tx1">
                    <a:lumMod val="65000"/>
                    <a:lumOff val="3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grpSp>
      <p:sp>
        <p:nvSpPr>
          <p:cNvPr id="8" name="矩形 14"/>
          <p:cNvSpPr/>
          <p:nvPr/>
        </p:nvSpPr>
        <p:spPr>
          <a:xfrm>
            <a:off x="2079" y="3271869"/>
            <a:ext cx="7594539" cy="266647"/>
          </a:xfrm>
          <a:custGeom>
            <a:avLst/>
            <a:gdLst/>
            <a:ahLst/>
            <a:cxnLst/>
            <a:rect l="l" t="t" r="r" b="b"/>
            <a:pathLst>
              <a:path w="4571707" h="242218">
                <a:moveTo>
                  <a:pt x="0" y="0"/>
                </a:moveTo>
                <a:lnTo>
                  <a:pt x="4571707" y="0"/>
                </a:lnTo>
                <a:lnTo>
                  <a:pt x="4571707" y="242218"/>
                </a:lnTo>
                <a:lnTo>
                  <a:pt x="0" y="242218"/>
                </a:lnTo>
                <a:close/>
              </a:path>
            </a:pathLst>
          </a:cu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99220" tIns="49610" rIns="99220" bIns="49610" rtlCol="0" anchor="ctr"/>
          <a:lstStyle/>
          <a:p>
            <a:pPr algn="ctr">
              <a:lnSpc>
                <a:spcPct val="120000"/>
              </a:lnSpc>
            </a:pPr>
            <a:endParaRPr lang="en-US" dirty="0">
              <a:latin typeface="Arial" panose="020B0604020202020204" pitchFamily="34" charset="0"/>
              <a:ea typeface="楷体" panose="02010609060101010101" pitchFamily="49" charset="-122"/>
              <a:cs typeface="+mn-ea"/>
              <a:sym typeface="Arial" panose="020B0604020202020204" pitchFamily="34" charset="0"/>
            </a:endParaRPr>
          </a:p>
        </p:txBody>
      </p:sp>
      <p:grpSp>
        <p:nvGrpSpPr>
          <p:cNvPr id="9" name="组合 8"/>
          <p:cNvGrpSpPr/>
          <p:nvPr/>
        </p:nvGrpSpPr>
        <p:grpSpPr>
          <a:xfrm>
            <a:off x="6654875" y="1659421"/>
            <a:ext cx="1883484" cy="1883593"/>
            <a:chOff x="6131016" y="674750"/>
            <a:chExt cx="1735762" cy="1735763"/>
          </a:xfrm>
        </p:grpSpPr>
        <p:sp>
          <p:nvSpPr>
            <p:cNvPr id="10" name="椭圆 9"/>
            <p:cNvSpPr/>
            <p:nvPr/>
          </p:nvSpPr>
          <p:spPr>
            <a:xfrm>
              <a:off x="6131016" y="674750"/>
              <a:ext cx="1735762" cy="1735763"/>
            </a:xfrm>
            <a:prstGeom prst="ellipse">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ct val="120000"/>
                </a:lnSpc>
              </a:pPr>
              <a:endParaRPr lang="en-US" dirty="0">
                <a:solidFill>
                  <a:schemeClr val="tx1">
                    <a:lumMod val="65000"/>
                    <a:lumOff val="3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11" name="椭圆 10"/>
            <p:cNvSpPr/>
            <p:nvPr/>
          </p:nvSpPr>
          <p:spPr>
            <a:xfrm>
              <a:off x="6355778" y="899818"/>
              <a:ext cx="1284515" cy="1284516"/>
            </a:xfrm>
            <a:prstGeom prst="ellipse">
              <a:avLst/>
            </a:prstGeom>
            <a:solidFill>
              <a:schemeClr val="bg1"/>
            </a:solidFill>
            <a:ln w="25400" cap="flat" cmpd="sng" algn="ctr">
              <a:noFill/>
              <a:prstDash val="solid"/>
            </a:ln>
            <a:effectLst/>
          </p:spPr>
          <p:txBody>
            <a:bodyPr tIns="50619" anchor="ctr"/>
            <a:lstStyle/>
            <a:p>
              <a:pPr lvl="0" algn="ctr">
                <a:lnSpc>
                  <a:spcPct val="120000"/>
                </a:lnSpc>
                <a:defRPr/>
              </a:pPr>
              <a:r>
                <a:rPr lang="en-US" altLang="zh-CN" sz="4359" b="1" kern="0" dirty="0">
                  <a:solidFill>
                    <a:schemeClr val="tx1">
                      <a:lumMod val="65000"/>
                      <a:lumOff val="35000"/>
                    </a:schemeClr>
                  </a:solidFill>
                  <a:latin typeface="Arial" panose="020B0604020202020204" pitchFamily="34" charset="0"/>
                  <a:ea typeface="楷体" panose="02010609060101010101" pitchFamily="49" charset="-122"/>
                  <a:cs typeface="+mn-ea"/>
                  <a:sym typeface="Arial" panose="020B0604020202020204" pitchFamily="34" charset="0"/>
                </a:rPr>
                <a:t>01</a:t>
              </a:r>
              <a:endParaRPr lang="zh-CN" altLang="en-US" sz="4359" b="1" kern="0" dirty="0">
                <a:solidFill>
                  <a:schemeClr val="tx1">
                    <a:lumMod val="65000"/>
                    <a:lumOff val="3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grpSp>
      <p:sp>
        <p:nvSpPr>
          <p:cNvPr id="12" name="矩形 14"/>
          <p:cNvSpPr/>
          <p:nvPr/>
        </p:nvSpPr>
        <p:spPr>
          <a:xfrm flipV="1">
            <a:off x="6616019" y="3845226"/>
            <a:ext cx="6242026" cy="266647"/>
          </a:xfrm>
          <a:custGeom>
            <a:avLst/>
            <a:gdLst/>
            <a:ahLst/>
            <a:cxnLst/>
            <a:rect l="l" t="t" r="r" b="b"/>
            <a:pathLst>
              <a:path w="4571707" h="242218">
                <a:moveTo>
                  <a:pt x="0" y="242218"/>
                </a:moveTo>
                <a:lnTo>
                  <a:pt x="4571707" y="242218"/>
                </a:lnTo>
                <a:lnTo>
                  <a:pt x="4571707" y="0"/>
                </a:lnTo>
                <a:lnTo>
                  <a:pt x="0" y="0"/>
                </a:lnTo>
                <a:close/>
              </a:path>
            </a:pathLst>
          </a:cu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lIns="99220" tIns="49610" rIns="99220" bIns="49610" rtlCol="0" anchor="ctr"/>
          <a:lstStyle/>
          <a:p>
            <a:pPr algn="ctr">
              <a:lnSpc>
                <a:spcPct val="120000"/>
              </a:lnSpc>
            </a:pPr>
            <a:endParaRPr lang="en-US" dirty="0">
              <a:latin typeface="Arial" panose="020B0604020202020204" pitchFamily="34" charset="0"/>
              <a:ea typeface="楷体" panose="02010609060101010101" pitchFamily="49" charset="-122"/>
              <a:cs typeface="+mn-ea"/>
              <a:sym typeface="Arial" panose="020B0604020202020204" pitchFamily="34" charset="0"/>
            </a:endParaRPr>
          </a:p>
        </p:txBody>
      </p:sp>
      <p:grpSp>
        <p:nvGrpSpPr>
          <p:cNvPr id="13" name="组合 12"/>
          <p:cNvGrpSpPr/>
          <p:nvPr/>
        </p:nvGrpSpPr>
        <p:grpSpPr>
          <a:xfrm>
            <a:off x="5674276" y="3846775"/>
            <a:ext cx="1883484" cy="1882041"/>
            <a:chOff x="5227325" y="4543565"/>
            <a:chExt cx="1735762" cy="1734334"/>
          </a:xfrm>
        </p:grpSpPr>
        <p:sp>
          <p:nvSpPr>
            <p:cNvPr id="14" name="椭圆 13"/>
            <p:cNvSpPr/>
            <p:nvPr/>
          </p:nvSpPr>
          <p:spPr>
            <a:xfrm flipV="1">
              <a:off x="5227325" y="4543565"/>
              <a:ext cx="1735762" cy="1734334"/>
            </a:xfrm>
            <a:prstGeom prst="ellipse">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lnSpc>
                  <a:spcPct val="120000"/>
                </a:lnSpc>
              </a:pPr>
              <a:endParaRPr lang="en-US" dirty="0">
                <a:solidFill>
                  <a:schemeClr val="tx1">
                    <a:lumMod val="65000"/>
                    <a:lumOff val="3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15" name="椭圆 14"/>
            <p:cNvSpPr/>
            <p:nvPr/>
          </p:nvSpPr>
          <p:spPr>
            <a:xfrm rot="10800000" flipV="1">
              <a:off x="5460802" y="4768780"/>
              <a:ext cx="1284515" cy="1284516"/>
            </a:xfrm>
            <a:prstGeom prst="ellipse">
              <a:avLst/>
            </a:prstGeom>
            <a:solidFill>
              <a:schemeClr val="bg1"/>
            </a:solidFill>
            <a:ln w="25400" cap="flat" cmpd="sng" algn="ctr">
              <a:noFill/>
              <a:prstDash val="solid"/>
            </a:ln>
            <a:effectLst/>
          </p:spPr>
          <p:txBody>
            <a:bodyPr tIns="50619" anchor="ctr"/>
            <a:lstStyle/>
            <a:p>
              <a:pPr lvl="0" algn="ctr">
                <a:lnSpc>
                  <a:spcPct val="120000"/>
                </a:lnSpc>
                <a:defRPr/>
              </a:pPr>
              <a:r>
                <a:rPr lang="en-US" altLang="zh-CN" sz="4359" b="1" kern="0" dirty="0">
                  <a:solidFill>
                    <a:schemeClr val="tx1">
                      <a:lumMod val="65000"/>
                      <a:lumOff val="35000"/>
                    </a:schemeClr>
                  </a:solidFill>
                  <a:latin typeface="Arial" panose="020B0604020202020204" pitchFamily="34" charset="0"/>
                  <a:ea typeface="楷体" panose="02010609060101010101" pitchFamily="49" charset="-122"/>
                  <a:cs typeface="+mn-ea"/>
                  <a:sym typeface="Arial" panose="020B0604020202020204" pitchFamily="34" charset="0"/>
                </a:rPr>
                <a:t>03</a:t>
              </a:r>
              <a:endParaRPr lang="zh-CN" altLang="en-US" sz="4359" b="1" kern="0" dirty="0">
                <a:solidFill>
                  <a:schemeClr val="tx1">
                    <a:lumMod val="65000"/>
                    <a:lumOff val="3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grpSp>
      <p:sp>
        <p:nvSpPr>
          <p:cNvPr id="16" name="TextBox 15"/>
          <p:cNvSpPr txBox="1"/>
          <p:nvPr/>
        </p:nvSpPr>
        <p:spPr>
          <a:xfrm>
            <a:off x="3264530" y="2228283"/>
            <a:ext cx="2042356" cy="543387"/>
          </a:xfrm>
          <a:prstGeom prst="rect">
            <a:avLst/>
          </a:prstGeom>
          <a:noFill/>
        </p:spPr>
        <p:txBody>
          <a:bodyPr wrap="square" lIns="99220" tIns="49610" rIns="99220" bIns="49610" rtlCol="0">
            <a:spAutoFit/>
          </a:bodyPr>
          <a:lstStyle/>
          <a:p>
            <a:pPr algn="just">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endParaRPr lang="zh-CN" altLang="en-US"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17" name="TextBox 16"/>
          <p:cNvSpPr txBox="1"/>
          <p:nvPr/>
        </p:nvSpPr>
        <p:spPr>
          <a:xfrm>
            <a:off x="3272633" y="1907552"/>
            <a:ext cx="1816205" cy="336407"/>
          </a:xfrm>
          <a:prstGeom prst="rect">
            <a:avLst/>
          </a:prstGeom>
          <a:noFill/>
        </p:spPr>
        <p:txBody>
          <a:bodyPr wrap="none" lIns="99220" tIns="49610" rIns="99220" bIns="49610" rtlCol="0">
            <a:spAutoFit/>
          </a:bodyPr>
          <a:lstStyle/>
          <a:p>
            <a:pP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点击请替换文字内容</a:t>
            </a:r>
          </a:p>
        </p:txBody>
      </p:sp>
      <p:sp>
        <p:nvSpPr>
          <p:cNvPr id="18" name="TextBox 17"/>
          <p:cNvSpPr txBox="1"/>
          <p:nvPr/>
        </p:nvSpPr>
        <p:spPr>
          <a:xfrm>
            <a:off x="1411103" y="5991049"/>
            <a:ext cx="2074757" cy="543387"/>
          </a:xfrm>
          <a:prstGeom prst="rect">
            <a:avLst/>
          </a:prstGeom>
          <a:noFill/>
        </p:spPr>
        <p:txBody>
          <a:bodyPr wrap="square" lIns="99220" tIns="49610" rIns="99220" bIns="49610" rtlCol="0">
            <a:spAutoFit/>
          </a:bodyPr>
          <a:lstStyle/>
          <a:p>
            <a:pPr algn="just">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endParaRPr lang="zh-CN" altLang="en-US"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19" name="TextBox 18"/>
          <p:cNvSpPr txBox="1"/>
          <p:nvPr/>
        </p:nvSpPr>
        <p:spPr>
          <a:xfrm>
            <a:off x="1419204" y="5670315"/>
            <a:ext cx="1816205" cy="336407"/>
          </a:xfrm>
          <a:prstGeom prst="rect">
            <a:avLst/>
          </a:prstGeom>
          <a:noFill/>
        </p:spPr>
        <p:txBody>
          <a:bodyPr wrap="none" lIns="99220" tIns="49610" rIns="99220" bIns="49610" rtlCol="0">
            <a:spAutoFit/>
          </a:bodyPr>
          <a:lstStyle/>
          <a:p>
            <a:pP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点击请替换文字内容</a:t>
            </a:r>
          </a:p>
        </p:txBody>
      </p:sp>
      <p:sp>
        <p:nvSpPr>
          <p:cNvPr id="20" name="TextBox 19"/>
          <p:cNvSpPr txBox="1"/>
          <p:nvPr/>
        </p:nvSpPr>
        <p:spPr>
          <a:xfrm>
            <a:off x="7771395" y="4849807"/>
            <a:ext cx="2042356" cy="543387"/>
          </a:xfrm>
          <a:prstGeom prst="rect">
            <a:avLst/>
          </a:prstGeom>
          <a:noFill/>
        </p:spPr>
        <p:txBody>
          <a:bodyPr wrap="square" lIns="99220" tIns="49610" rIns="99220" bIns="49610" rtlCol="0">
            <a:spAutoFit/>
          </a:bodyPr>
          <a:lstStyle/>
          <a:p>
            <a:pPr algn="just">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endParaRPr lang="zh-CN" altLang="en-US"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21" name="TextBox 20"/>
          <p:cNvSpPr txBox="1"/>
          <p:nvPr/>
        </p:nvSpPr>
        <p:spPr>
          <a:xfrm>
            <a:off x="7779498" y="4529076"/>
            <a:ext cx="1816205" cy="336407"/>
          </a:xfrm>
          <a:prstGeom prst="rect">
            <a:avLst/>
          </a:prstGeom>
          <a:noFill/>
        </p:spPr>
        <p:txBody>
          <a:bodyPr wrap="none" lIns="99220" tIns="49610" rIns="99220" bIns="49610" rtlCol="0">
            <a:spAutoFit/>
          </a:bodyPr>
          <a:lstStyle/>
          <a:p>
            <a:pP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点击请替换文字内容</a:t>
            </a:r>
          </a:p>
        </p:txBody>
      </p:sp>
      <p:sp>
        <p:nvSpPr>
          <p:cNvPr id="22" name="矩形 21"/>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23" name="文本框 22"/>
          <p:cNvSpPr txBox="1"/>
          <p:nvPr/>
        </p:nvSpPr>
        <p:spPr>
          <a:xfrm>
            <a:off x="392023" y="266575"/>
            <a:ext cx="3077766" cy="369332"/>
          </a:xfrm>
          <a:prstGeom prst="rect">
            <a:avLst/>
          </a:prstGeom>
          <a:noFill/>
        </p:spPr>
        <p:txBody>
          <a:bodyPr wrap="none" lIns="0" tIns="0" rIns="0" bIns="0" rtlCol="0">
            <a:spAutoFit/>
          </a:bodyPr>
          <a:lstStyle/>
          <a:p>
            <a:pPr defTabSz="964278"/>
            <a:r>
              <a:rPr lang="zh-CN" altLang="en-US" sz="2400" dirty="0">
                <a:solidFill>
                  <a:schemeClr val="bg1">
                    <a:lumMod val="65000"/>
                  </a:schemeClr>
                </a:solidFill>
                <a:latin typeface="楷体" panose="02010609060101010101" pitchFamily="49" charset="-122"/>
                <a:ea typeface="楷体" panose="02010609060101010101" pitchFamily="49" charset="-122"/>
                <a:cs typeface="+mn-ea"/>
                <a:sym typeface="+mn-lt"/>
              </a:rPr>
              <a:t>点击添加相关标题文字</a:t>
            </a:r>
          </a:p>
        </p:txBody>
      </p:sp>
      <p:sp>
        <p:nvSpPr>
          <p:cNvPr id="24" name="文本框 23"/>
          <p:cNvSpPr txBox="1"/>
          <p:nvPr/>
        </p:nvSpPr>
        <p:spPr>
          <a:xfrm>
            <a:off x="392023" y="635907"/>
            <a:ext cx="1995739" cy="169277"/>
          </a:xfrm>
          <a:prstGeom prst="rect">
            <a:avLst/>
          </a:prstGeom>
          <a:noFill/>
        </p:spPr>
        <p:txBody>
          <a:bodyPr wrap="none" lIns="0" tIns="0" rIns="0" bIns="0" rtlCol="0">
            <a:spAutoFit/>
          </a:bodyPr>
          <a:lstStyle/>
          <a:p>
            <a:pPr defTabSz="964278"/>
            <a:r>
              <a:rPr lang="en-US" altLang="zh-CN" sz="1100" dirty="0">
                <a:solidFill>
                  <a:schemeClr val="bg1">
                    <a:lumMod val="65000"/>
                  </a:schemeClr>
                </a:solidFill>
                <a:latin typeface="Arial" panose="020B0604020202020204" pitchFamily="34" charset="0"/>
                <a:ea typeface="楷体" panose="02010609060101010101" pitchFamily="49" charset="-122"/>
                <a:cs typeface="Arial" panose="020B0604020202020204" pitchFamily="34" charset="0"/>
                <a:sym typeface="+mn-lt"/>
              </a:rPr>
              <a:t>ADD RELATED TITLE WORDS</a:t>
            </a:r>
            <a:endParaRPr lang="zh-CN" altLang="en-US" sz="1100" dirty="0">
              <a:solidFill>
                <a:schemeClr val="bg1">
                  <a:lumMod val="65000"/>
                </a:schemeClr>
              </a:solidFill>
              <a:latin typeface="Arial" panose="020B0604020202020204" pitchFamily="34" charset="0"/>
              <a:ea typeface="楷体" panose="02010609060101010101" pitchFamily="49" charset="-122"/>
              <a:cs typeface="Arial" panose="020B0604020202020204" pitchFamily="34" charset="0"/>
              <a:sym typeface="+mn-lt"/>
            </a:endParaRPr>
          </a:p>
        </p:txBody>
      </p:sp>
    </p:spTree>
    <p:extLst>
      <p:ext uri="{BB962C8B-B14F-4D97-AF65-F5344CB8AC3E}">
        <p14:creationId xmlns:p14="http://schemas.microsoft.com/office/powerpoint/2010/main" val="3536432864"/>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1000"/>
                            </p:stCondLst>
                            <p:childTnLst>
                              <p:par>
                                <p:cTn id="13" presetID="17" presetClass="entr" presetSubtype="1" fill="hold" grpId="0" nodeType="afterEffect">
                                  <p:stCondLst>
                                    <p:cond delay="0"/>
                                  </p:stCondLst>
                                  <p:iterate type="lt">
                                    <p:tmPct val="40000"/>
                                  </p:iterate>
                                  <p:childTnLst>
                                    <p:set>
                                      <p:cBhvr>
                                        <p:cTn id="14" dur="1" fill="hold">
                                          <p:stCondLst>
                                            <p:cond delay="0"/>
                                          </p:stCondLst>
                                        </p:cTn>
                                        <p:tgtEl>
                                          <p:spTgt spid="17"/>
                                        </p:tgtEl>
                                        <p:attrNameLst>
                                          <p:attrName>style.visibility</p:attrName>
                                        </p:attrNameLst>
                                      </p:cBhvr>
                                      <p:to>
                                        <p:strVal val="visible"/>
                                      </p:to>
                                    </p:set>
                                    <p:anim calcmode="lin" valueType="num">
                                      <p:cBhvr>
                                        <p:cTn id="15" dur="250" fill="hold"/>
                                        <p:tgtEl>
                                          <p:spTgt spid="17"/>
                                        </p:tgtEl>
                                        <p:attrNameLst>
                                          <p:attrName>ppt_x</p:attrName>
                                        </p:attrNameLst>
                                      </p:cBhvr>
                                      <p:tavLst>
                                        <p:tav tm="0">
                                          <p:val>
                                            <p:strVal val="#ppt_x"/>
                                          </p:val>
                                        </p:tav>
                                        <p:tav tm="100000">
                                          <p:val>
                                            <p:strVal val="#ppt_x"/>
                                          </p:val>
                                        </p:tav>
                                      </p:tavLst>
                                    </p:anim>
                                    <p:anim calcmode="lin" valueType="num">
                                      <p:cBhvr>
                                        <p:cTn id="16" dur="250" fill="hold"/>
                                        <p:tgtEl>
                                          <p:spTgt spid="17"/>
                                        </p:tgtEl>
                                        <p:attrNameLst>
                                          <p:attrName>ppt_y</p:attrName>
                                        </p:attrNameLst>
                                      </p:cBhvr>
                                      <p:tavLst>
                                        <p:tav tm="0">
                                          <p:val>
                                            <p:strVal val="#ppt_y-#ppt_h/2"/>
                                          </p:val>
                                        </p:tav>
                                        <p:tav tm="100000">
                                          <p:val>
                                            <p:strVal val="#ppt_y"/>
                                          </p:val>
                                        </p:tav>
                                      </p:tavLst>
                                    </p:anim>
                                    <p:anim calcmode="lin" valueType="num">
                                      <p:cBhvr>
                                        <p:cTn id="17" dur="250" fill="hold"/>
                                        <p:tgtEl>
                                          <p:spTgt spid="17"/>
                                        </p:tgtEl>
                                        <p:attrNameLst>
                                          <p:attrName>ppt_w</p:attrName>
                                        </p:attrNameLst>
                                      </p:cBhvr>
                                      <p:tavLst>
                                        <p:tav tm="0">
                                          <p:val>
                                            <p:strVal val="#ppt_w"/>
                                          </p:val>
                                        </p:tav>
                                        <p:tav tm="100000">
                                          <p:val>
                                            <p:strVal val="#ppt_w"/>
                                          </p:val>
                                        </p:tav>
                                      </p:tavLst>
                                    </p:anim>
                                    <p:anim calcmode="lin" valueType="num">
                                      <p:cBhvr>
                                        <p:cTn id="18" dur="250" fill="hold"/>
                                        <p:tgtEl>
                                          <p:spTgt spid="17"/>
                                        </p:tgtEl>
                                        <p:attrNameLst>
                                          <p:attrName>ppt_h</p:attrName>
                                        </p:attrNameLst>
                                      </p:cBhvr>
                                      <p:tavLst>
                                        <p:tav tm="0">
                                          <p:val>
                                            <p:fltVal val="0"/>
                                          </p:val>
                                        </p:tav>
                                        <p:tav tm="100000">
                                          <p:val>
                                            <p:strVal val="#ppt_h"/>
                                          </p:val>
                                        </p:tav>
                                      </p:tavLst>
                                    </p:anim>
                                  </p:childTnLst>
                                </p:cTn>
                              </p:par>
                            </p:childTnLst>
                          </p:cTn>
                        </p:par>
                        <p:par>
                          <p:cTn id="19" fill="hold">
                            <p:stCondLst>
                              <p:cond delay="2050"/>
                            </p:stCondLst>
                            <p:childTnLst>
                              <p:par>
                                <p:cTn id="20" presetID="22" presetClass="entr" presetSubtype="8"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par>
                          <p:cTn id="23" fill="hold">
                            <p:stCondLst>
                              <p:cond delay="2550"/>
                            </p:stCondLst>
                            <p:childTnLst>
                              <p:par>
                                <p:cTn id="24" presetID="22" presetClass="entr" presetSubtype="8"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childTnLst>
                          </p:cTn>
                        </p:par>
                        <p:par>
                          <p:cTn id="27" fill="hold">
                            <p:stCondLst>
                              <p:cond delay="3050"/>
                            </p:stCondLst>
                            <p:childTnLst>
                              <p:par>
                                <p:cTn id="28" presetID="22" presetClass="entr" presetSubtype="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par>
                          <p:cTn id="31" fill="hold">
                            <p:stCondLst>
                              <p:cond delay="3550"/>
                            </p:stCondLst>
                            <p:childTnLst>
                              <p:par>
                                <p:cTn id="32" presetID="17" presetClass="entr" presetSubtype="1" fill="hold" grpId="0" nodeType="afterEffect">
                                  <p:stCondLst>
                                    <p:cond delay="0"/>
                                  </p:stCondLst>
                                  <p:iterate type="lt">
                                    <p:tmPct val="40000"/>
                                  </p:iterate>
                                  <p:childTnLst>
                                    <p:set>
                                      <p:cBhvr>
                                        <p:cTn id="33" dur="1" fill="hold">
                                          <p:stCondLst>
                                            <p:cond delay="0"/>
                                          </p:stCondLst>
                                        </p:cTn>
                                        <p:tgtEl>
                                          <p:spTgt spid="19"/>
                                        </p:tgtEl>
                                        <p:attrNameLst>
                                          <p:attrName>style.visibility</p:attrName>
                                        </p:attrNameLst>
                                      </p:cBhvr>
                                      <p:to>
                                        <p:strVal val="visible"/>
                                      </p:to>
                                    </p:set>
                                    <p:anim calcmode="lin" valueType="num">
                                      <p:cBhvr>
                                        <p:cTn id="34" dur="250" fill="hold"/>
                                        <p:tgtEl>
                                          <p:spTgt spid="19"/>
                                        </p:tgtEl>
                                        <p:attrNameLst>
                                          <p:attrName>ppt_x</p:attrName>
                                        </p:attrNameLst>
                                      </p:cBhvr>
                                      <p:tavLst>
                                        <p:tav tm="0">
                                          <p:val>
                                            <p:strVal val="#ppt_x"/>
                                          </p:val>
                                        </p:tav>
                                        <p:tav tm="100000">
                                          <p:val>
                                            <p:strVal val="#ppt_x"/>
                                          </p:val>
                                        </p:tav>
                                      </p:tavLst>
                                    </p:anim>
                                    <p:anim calcmode="lin" valueType="num">
                                      <p:cBhvr>
                                        <p:cTn id="35" dur="250" fill="hold"/>
                                        <p:tgtEl>
                                          <p:spTgt spid="19"/>
                                        </p:tgtEl>
                                        <p:attrNameLst>
                                          <p:attrName>ppt_y</p:attrName>
                                        </p:attrNameLst>
                                      </p:cBhvr>
                                      <p:tavLst>
                                        <p:tav tm="0">
                                          <p:val>
                                            <p:strVal val="#ppt_y-#ppt_h/2"/>
                                          </p:val>
                                        </p:tav>
                                        <p:tav tm="100000">
                                          <p:val>
                                            <p:strVal val="#ppt_y"/>
                                          </p:val>
                                        </p:tav>
                                      </p:tavLst>
                                    </p:anim>
                                    <p:anim calcmode="lin" valueType="num">
                                      <p:cBhvr>
                                        <p:cTn id="36" dur="250" fill="hold"/>
                                        <p:tgtEl>
                                          <p:spTgt spid="19"/>
                                        </p:tgtEl>
                                        <p:attrNameLst>
                                          <p:attrName>ppt_w</p:attrName>
                                        </p:attrNameLst>
                                      </p:cBhvr>
                                      <p:tavLst>
                                        <p:tav tm="0">
                                          <p:val>
                                            <p:strVal val="#ppt_w"/>
                                          </p:val>
                                        </p:tav>
                                        <p:tav tm="100000">
                                          <p:val>
                                            <p:strVal val="#ppt_w"/>
                                          </p:val>
                                        </p:tav>
                                      </p:tavLst>
                                    </p:anim>
                                    <p:anim calcmode="lin" valueType="num">
                                      <p:cBhvr>
                                        <p:cTn id="37" dur="250" fill="hold"/>
                                        <p:tgtEl>
                                          <p:spTgt spid="19"/>
                                        </p:tgtEl>
                                        <p:attrNameLst>
                                          <p:attrName>ppt_h</p:attrName>
                                        </p:attrNameLst>
                                      </p:cBhvr>
                                      <p:tavLst>
                                        <p:tav tm="0">
                                          <p:val>
                                            <p:fltVal val="0"/>
                                          </p:val>
                                        </p:tav>
                                        <p:tav tm="100000">
                                          <p:val>
                                            <p:strVal val="#ppt_h"/>
                                          </p:val>
                                        </p:tav>
                                      </p:tavLst>
                                    </p:anim>
                                  </p:childTnLst>
                                </p:cTn>
                              </p:par>
                            </p:childTnLst>
                          </p:cTn>
                        </p:par>
                        <p:par>
                          <p:cTn id="38" fill="hold">
                            <p:stCondLst>
                              <p:cond delay="4600"/>
                            </p:stCondLst>
                            <p:childTnLst>
                              <p:par>
                                <p:cTn id="39" presetID="22" presetClass="entr" presetSubtype="8"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left)">
                                      <p:cBhvr>
                                        <p:cTn id="41" dur="500"/>
                                        <p:tgtEl>
                                          <p:spTgt spid="18"/>
                                        </p:tgtEl>
                                      </p:cBhvr>
                                    </p:animEffect>
                                  </p:childTnLst>
                                </p:cTn>
                              </p:par>
                            </p:childTnLst>
                          </p:cTn>
                        </p:par>
                        <p:par>
                          <p:cTn id="42" fill="hold">
                            <p:stCondLst>
                              <p:cond delay="5100"/>
                            </p:stCondLst>
                            <p:childTnLst>
                              <p:par>
                                <p:cTn id="43" presetID="22" presetClass="entr" presetSubtype="2"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right)">
                                      <p:cBhvr>
                                        <p:cTn id="45" dur="500"/>
                                        <p:tgtEl>
                                          <p:spTgt spid="12"/>
                                        </p:tgtEl>
                                      </p:cBhvr>
                                    </p:animEffect>
                                  </p:childTnLst>
                                </p:cTn>
                              </p:par>
                            </p:childTnLst>
                          </p:cTn>
                        </p:par>
                        <p:par>
                          <p:cTn id="46" fill="hold">
                            <p:stCondLst>
                              <p:cond delay="5600"/>
                            </p:stCondLst>
                            <p:childTnLst>
                              <p:par>
                                <p:cTn id="47" presetID="22" presetClass="entr" presetSubtype="1" fill="hold"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up)">
                                      <p:cBhvr>
                                        <p:cTn id="49" dur="500"/>
                                        <p:tgtEl>
                                          <p:spTgt spid="13"/>
                                        </p:tgtEl>
                                      </p:cBhvr>
                                    </p:animEffect>
                                  </p:childTnLst>
                                </p:cTn>
                              </p:par>
                            </p:childTnLst>
                          </p:cTn>
                        </p:par>
                        <p:par>
                          <p:cTn id="50" fill="hold">
                            <p:stCondLst>
                              <p:cond delay="6100"/>
                            </p:stCondLst>
                            <p:childTnLst>
                              <p:par>
                                <p:cTn id="51" presetID="17" presetClass="entr" presetSubtype="1" fill="hold" grpId="0" nodeType="afterEffect">
                                  <p:stCondLst>
                                    <p:cond delay="0"/>
                                  </p:stCondLst>
                                  <p:iterate type="lt">
                                    <p:tmPct val="40000"/>
                                  </p:iterate>
                                  <p:childTnLst>
                                    <p:set>
                                      <p:cBhvr>
                                        <p:cTn id="52" dur="1" fill="hold">
                                          <p:stCondLst>
                                            <p:cond delay="0"/>
                                          </p:stCondLst>
                                        </p:cTn>
                                        <p:tgtEl>
                                          <p:spTgt spid="21"/>
                                        </p:tgtEl>
                                        <p:attrNameLst>
                                          <p:attrName>style.visibility</p:attrName>
                                        </p:attrNameLst>
                                      </p:cBhvr>
                                      <p:to>
                                        <p:strVal val="visible"/>
                                      </p:to>
                                    </p:set>
                                    <p:anim calcmode="lin" valueType="num">
                                      <p:cBhvr>
                                        <p:cTn id="53" dur="250" fill="hold"/>
                                        <p:tgtEl>
                                          <p:spTgt spid="21"/>
                                        </p:tgtEl>
                                        <p:attrNameLst>
                                          <p:attrName>ppt_x</p:attrName>
                                        </p:attrNameLst>
                                      </p:cBhvr>
                                      <p:tavLst>
                                        <p:tav tm="0">
                                          <p:val>
                                            <p:strVal val="#ppt_x"/>
                                          </p:val>
                                        </p:tav>
                                        <p:tav tm="100000">
                                          <p:val>
                                            <p:strVal val="#ppt_x"/>
                                          </p:val>
                                        </p:tav>
                                      </p:tavLst>
                                    </p:anim>
                                    <p:anim calcmode="lin" valueType="num">
                                      <p:cBhvr>
                                        <p:cTn id="54" dur="250" fill="hold"/>
                                        <p:tgtEl>
                                          <p:spTgt spid="21"/>
                                        </p:tgtEl>
                                        <p:attrNameLst>
                                          <p:attrName>ppt_y</p:attrName>
                                        </p:attrNameLst>
                                      </p:cBhvr>
                                      <p:tavLst>
                                        <p:tav tm="0">
                                          <p:val>
                                            <p:strVal val="#ppt_y-#ppt_h/2"/>
                                          </p:val>
                                        </p:tav>
                                        <p:tav tm="100000">
                                          <p:val>
                                            <p:strVal val="#ppt_y"/>
                                          </p:val>
                                        </p:tav>
                                      </p:tavLst>
                                    </p:anim>
                                    <p:anim calcmode="lin" valueType="num">
                                      <p:cBhvr>
                                        <p:cTn id="55" dur="250" fill="hold"/>
                                        <p:tgtEl>
                                          <p:spTgt spid="21"/>
                                        </p:tgtEl>
                                        <p:attrNameLst>
                                          <p:attrName>ppt_w</p:attrName>
                                        </p:attrNameLst>
                                      </p:cBhvr>
                                      <p:tavLst>
                                        <p:tav tm="0">
                                          <p:val>
                                            <p:strVal val="#ppt_w"/>
                                          </p:val>
                                        </p:tav>
                                        <p:tav tm="100000">
                                          <p:val>
                                            <p:strVal val="#ppt_w"/>
                                          </p:val>
                                        </p:tav>
                                      </p:tavLst>
                                    </p:anim>
                                    <p:anim calcmode="lin" valueType="num">
                                      <p:cBhvr>
                                        <p:cTn id="56" dur="250" fill="hold"/>
                                        <p:tgtEl>
                                          <p:spTgt spid="21"/>
                                        </p:tgtEl>
                                        <p:attrNameLst>
                                          <p:attrName>ppt_h</p:attrName>
                                        </p:attrNameLst>
                                      </p:cBhvr>
                                      <p:tavLst>
                                        <p:tav tm="0">
                                          <p:val>
                                            <p:fltVal val="0"/>
                                          </p:val>
                                        </p:tav>
                                        <p:tav tm="100000">
                                          <p:val>
                                            <p:strVal val="#ppt_h"/>
                                          </p:val>
                                        </p:tav>
                                      </p:tavLst>
                                    </p:anim>
                                  </p:childTnLst>
                                </p:cTn>
                              </p:par>
                            </p:childTnLst>
                          </p:cTn>
                        </p:par>
                        <p:par>
                          <p:cTn id="57" fill="hold">
                            <p:stCondLst>
                              <p:cond delay="7150"/>
                            </p:stCondLst>
                            <p:childTnLst>
                              <p:par>
                                <p:cTn id="58" presetID="22" presetClass="entr" presetSubtype="8" fill="hold" grpId="0" nodeType="after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wipe(left)">
                                      <p:cBhvr>
                                        <p:cTn id="6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2" grpId="0" animBg="1"/>
      <p:bldP spid="16" grpId="0"/>
      <p:bldP spid="17" grpId="0"/>
      <p:bldP spid="18" grpId="0"/>
      <p:bldP spid="19" grpId="0"/>
      <p:bldP spid="20" grpId="0"/>
      <p:bldP spid="2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452"/>
          <p:cNvSpPr/>
          <p:nvPr/>
        </p:nvSpPr>
        <p:spPr>
          <a:xfrm>
            <a:off x="1201677" y="3045298"/>
            <a:ext cx="2417940" cy="2754755"/>
          </a:xfrm>
          <a:prstGeom prst="roundRect">
            <a:avLst>
              <a:gd name="adj" fmla="val 6924"/>
            </a:avLst>
          </a:prstGeom>
          <a:ln w="12700">
            <a:solidFill>
              <a:srgbClr val="A6AAA9"/>
            </a:solidFill>
            <a:miter lim="400000"/>
          </a:ln>
        </p:spPr>
        <p:txBody>
          <a:bodyPr lIns="20090" tIns="20090" rIns="20090" bIns="20090" anchor="ctr"/>
          <a:lstStyle/>
          <a:p>
            <a:pPr lvl="0">
              <a:lnSpc>
                <a:spcPct val="120000"/>
              </a:lnSpc>
            </a:pPr>
            <a:endParaRPr sz="1828"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3" name="Shape 1454"/>
          <p:cNvSpPr/>
          <p:nvPr/>
        </p:nvSpPr>
        <p:spPr>
          <a:xfrm>
            <a:off x="3888017" y="3045298"/>
            <a:ext cx="2417942" cy="2754755"/>
          </a:xfrm>
          <a:prstGeom prst="roundRect">
            <a:avLst>
              <a:gd name="adj" fmla="val 6924"/>
            </a:avLst>
          </a:prstGeom>
          <a:ln w="12700">
            <a:solidFill>
              <a:srgbClr val="A6AAA9"/>
            </a:solidFill>
            <a:miter lim="400000"/>
          </a:ln>
        </p:spPr>
        <p:txBody>
          <a:bodyPr lIns="20090" tIns="20090" rIns="20090" bIns="20090" anchor="ctr"/>
          <a:lstStyle/>
          <a:p>
            <a:pPr lvl="0">
              <a:lnSpc>
                <a:spcPct val="120000"/>
              </a:lnSpc>
            </a:pPr>
            <a:endParaRPr sz="1828"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4" name="Shape 1456"/>
          <p:cNvSpPr/>
          <p:nvPr/>
        </p:nvSpPr>
        <p:spPr>
          <a:xfrm>
            <a:off x="6552795" y="3045298"/>
            <a:ext cx="2417942" cy="2754755"/>
          </a:xfrm>
          <a:prstGeom prst="roundRect">
            <a:avLst>
              <a:gd name="adj" fmla="val 6924"/>
            </a:avLst>
          </a:prstGeom>
          <a:ln w="12700">
            <a:solidFill>
              <a:srgbClr val="A6AAA9"/>
            </a:solidFill>
            <a:miter lim="400000"/>
          </a:ln>
        </p:spPr>
        <p:txBody>
          <a:bodyPr lIns="20090" tIns="20090" rIns="20090" bIns="20090" anchor="ctr"/>
          <a:lstStyle/>
          <a:p>
            <a:pPr lvl="0">
              <a:lnSpc>
                <a:spcPct val="120000"/>
              </a:lnSpc>
            </a:pPr>
            <a:endParaRPr sz="1828"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5" name="Shape 1458"/>
          <p:cNvSpPr/>
          <p:nvPr/>
        </p:nvSpPr>
        <p:spPr>
          <a:xfrm>
            <a:off x="9239136" y="3045298"/>
            <a:ext cx="2417942" cy="2754755"/>
          </a:xfrm>
          <a:prstGeom prst="roundRect">
            <a:avLst>
              <a:gd name="adj" fmla="val 6924"/>
            </a:avLst>
          </a:prstGeom>
          <a:ln w="12700">
            <a:solidFill>
              <a:srgbClr val="A6AAA9"/>
            </a:solidFill>
            <a:miter lim="400000"/>
          </a:ln>
        </p:spPr>
        <p:txBody>
          <a:bodyPr lIns="20090" tIns="20090" rIns="20090" bIns="20090" anchor="ctr"/>
          <a:lstStyle/>
          <a:p>
            <a:pPr lvl="0">
              <a:lnSpc>
                <a:spcPct val="120000"/>
              </a:lnSpc>
            </a:pPr>
            <a:endParaRPr sz="1828"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6" name="Shape 1460"/>
          <p:cNvSpPr/>
          <p:nvPr/>
        </p:nvSpPr>
        <p:spPr>
          <a:xfrm>
            <a:off x="1520686" y="2160491"/>
            <a:ext cx="1779920" cy="177992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0090" tIns="20090" rIns="20090" bIns="20090" numCol="1" anchor="ctr">
            <a:noAutofit/>
          </a:bodyPr>
          <a:lstStyle/>
          <a:p>
            <a:pPr lvl="0">
              <a:lnSpc>
                <a:spcPct val="120000"/>
              </a:lnSpc>
            </a:pPr>
            <a:endParaRPr sz="1828" dirty="0">
              <a:latin typeface="Arial" panose="020B0604020202020204" pitchFamily="34" charset="0"/>
              <a:ea typeface="楷体" panose="02010609060101010101" pitchFamily="49" charset="-122"/>
              <a:cs typeface="+mn-ea"/>
              <a:sym typeface="Arial" panose="020B0604020202020204" pitchFamily="34" charset="0"/>
            </a:endParaRPr>
          </a:p>
        </p:txBody>
      </p:sp>
      <p:grpSp>
        <p:nvGrpSpPr>
          <p:cNvPr id="7" name="Group 20"/>
          <p:cNvGrpSpPr/>
          <p:nvPr/>
        </p:nvGrpSpPr>
        <p:grpSpPr>
          <a:xfrm>
            <a:off x="1444508" y="2202919"/>
            <a:ext cx="499886" cy="499886"/>
            <a:chOff x="1369087" y="2088729"/>
            <a:chExt cx="474017" cy="474016"/>
          </a:xfrm>
        </p:grpSpPr>
        <p:sp>
          <p:nvSpPr>
            <p:cNvPr id="8" name="Shape 1463"/>
            <p:cNvSpPr/>
            <p:nvPr/>
          </p:nvSpPr>
          <p:spPr>
            <a:xfrm>
              <a:off x="1369087" y="2088729"/>
              <a:ext cx="474017" cy="47401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26787" tIns="26787" rIns="26787" bIns="26787" anchor="ctr"/>
            <a:lstStyle/>
            <a:p>
              <a:pPr lvl="0">
                <a:lnSpc>
                  <a:spcPct val="120000"/>
                </a:lnSpc>
              </a:pPr>
              <a:endParaRPr sz="1828"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9" name="Shape 1464"/>
            <p:cNvSpPr/>
            <p:nvPr/>
          </p:nvSpPr>
          <p:spPr>
            <a:xfrm>
              <a:off x="1477567" y="2232573"/>
              <a:ext cx="231656" cy="186335"/>
            </a:xfrm>
            <a:custGeom>
              <a:avLst/>
              <a:gdLst/>
              <a:ahLst/>
              <a:cxnLst>
                <a:cxn ang="0">
                  <a:pos x="wd2" y="hd2"/>
                </a:cxn>
                <a:cxn ang="5400000">
                  <a:pos x="wd2" y="hd2"/>
                </a:cxn>
                <a:cxn ang="10800000">
                  <a:pos x="wd2" y="hd2"/>
                </a:cxn>
                <a:cxn ang="16200000">
                  <a:pos x="wd2" y="hd2"/>
                </a:cxn>
              </a:cxnLst>
              <a:rect l="0" t="0" r="r" b="b"/>
              <a:pathLst>
                <a:path w="21400" h="21363" extrusionOk="0">
                  <a:moveTo>
                    <a:pt x="7274" y="21020"/>
                  </a:moveTo>
                  <a:cubicBezTo>
                    <a:pt x="7274" y="21376"/>
                    <a:pt x="7435" y="21475"/>
                    <a:pt x="7659" y="21222"/>
                  </a:cubicBezTo>
                  <a:cubicBezTo>
                    <a:pt x="7951" y="20894"/>
                    <a:pt x="10973" y="17529"/>
                    <a:pt x="10973" y="17529"/>
                  </a:cubicBezTo>
                  <a:lnTo>
                    <a:pt x="7274" y="15153"/>
                  </a:lnTo>
                  <a:cubicBezTo>
                    <a:pt x="7274" y="15153"/>
                    <a:pt x="7274" y="21020"/>
                    <a:pt x="7274" y="21020"/>
                  </a:cubicBezTo>
                  <a:close/>
                  <a:moveTo>
                    <a:pt x="20812" y="50"/>
                  </a:moveTo>
                  <a:cubicBezTo>
                    <a:pt x="20412" y="224"/>
                    <a:pt x="667" y="8860"/>
                    <a:pt x="277" y="9030"/>
                  </a:cubicBezTo>
                  <a:cubicBezTo>
                    <a:pt x="-53" y="9174"/>
                    <a:pt x="-126" y="9528"/>
                    <a:pt x="266" y="9723"/>
                  </a:cubicBezTo>
                  <a:cubicBezTo>
                    <a:pt x="733" y="9955"/>
                    <a:pt x="4681" y="11919"/>
                    <a:pt x="4681" y="11919"/>
                  </a:cubicBezTo>
                  <a:lnTo>
                    <a:pt x="4681" y="11919"/>
                  </a:lnTo>
                  <a:lnTo>
                    <a:pt x="7298" y="13221"/>
                  </a:lnTo>
                  <a:cubicBezTo>
                    <a:pt x="7298" y="13221"/>
                    <a:pt x="19903" y="1732"/>
                    <a:pt x="20073" y="1577"/>
                  </a:cubicBezTo>
                  <a:cubicBezTo>
                    <a:pt x="20246" y="1420"/>
                    <a:pt x="20443" y="1713"/>
                    <a:pt x="20319" y="1881"/>
                  </a:cubicBezTo>
                  <a:cubicBezTo>
                    <a:pt x="20194" y="2050"/>
                    <a:pt x="11163" y="14170"/>
                    <a:pt x="11163" y="14170"/>
                  </a:cubicBezTo>
                  <a:cubicBezTo>
                    <a:pt x="11163" y="14170"/>
                    <a:pt x="11163" y="14170"/>
                    <a:pt x="11163" y="14171"/>
                  </a:cubicBezTo>
                  <a:lnTo>
                    <a:pt x="10637" y="14898"/>
                  </a:lnTo>
                  <a:lnTo>
                    <a:pt x="11333" y="15363"/>
                  </a:lnTo>
                  <a:lnTo>
                    <a:pt x="11333" y="15363"/>
                  </a:lnTo>
                  <a:cubicBezTo>
                    <a:pt x="11333" y="15363"/>
                    <a:pt x="16742" y="18976"/>
                    <a:pt x="17127" y="19234"/>
                  </a:cubicBezTo>
                  <a:cubicBezTo>
                    <a:pt x="17464" y="19459"/>
                    <a:pt x="17904" y="19272"/>
                    <a:pt x="18001" y="18750"/>
                  </a:cubicBezTo>
                  <a:cubicBezTo>
                    <a:pt x="18117" y="18135"/>
                    <a:pt x="21310" y="1052"/>
                    <a:pt x="21382" y="671"/>
                  </a:cubicBezTo>
                  <a:cubicBezTo>
                    <a:pt x="21474" y="177"/>
                    <a:pt x="21211" y="-125"/>
                    <a:pt x="20812" y="50"/>
                  </a:cubicBezTo>
                  <a:close/>
                </a:path>
              </a:pathLst>
            </a:custGeom>
            <a:solidFill>
              <a:schemeClr val="bg1"/>
            </a:solidFill>
            <a:ln w="12700">
              <a:miter lim="400000"/>
            </a:ln>
          </p:spPr>
          <p:txBody>
            <a:bodyPr lIns="0" tIns="0" rIns="0" bIns="0" anchor="ctr"/>
            <a:lstStyle/>
            <a:p>
              <a:pPr lvl="0">
                <a:lnSpc>
                  <a:spcPct val="120000"/>
                </a:lnSpc>
              </a:pPr>
              <a:endParaRPr sz="1828" dirty="0">
                <a:latin typeface="Arial" panose="020B0604020202020204" pitchFamily="34" charset="0"/>
                <a:ea typeface="楷体" panose="02010609060101010101" pitchFamily="49" charset="-122"/>
                <a:cs typeface="+mn-ea"/>
                <a:sym typeface="Arial" panose="020B0604020202020204" pitchFamily="34" charset="0"/>
              </a:endParaRPr>
            </a:p>
          </p:txBody>
        </p:sp>
      </p:grpSp>
      <p:sp>
        <p:nvSpPr>
          <p:cNvPr id="10" name="Shape 1465"/>
          <p:cNvSpPr/>
          <p:nvPr/>
        </p:nvSpPr>
        <p:spPr>
          <a:xfrm>
            <a:off x="4207029" y="2160491"/>
            <a:ext cx="1779920" cy="177992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wrap="square" lIns="20090" tIns="20090" rIns="20090" bIns="20090" numCol="1" anchor="ctr">
            <a:noAutofit/>
          </a:bodyPr>
          <a:lstStyle/>
          <a:p>
            <a:pPr lvl="0">
              <a:lnSpc>
                <a:spcPct val="120000"/>
              </a:lnSpc>
            </a:pPr>
            <a:endParaRPr sz="1828"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11" name="Shape 1468"/>
          <p:cNvSpPr/>
          <p:nvPr/>
        </p:nvSpPr>
        <p:spPr>
          <a:xfrm>
            <a:off x="6890651" y="2160634"/>
            <a:ext cx="1776273" cy="177627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wrap="square" lIns="20090" tIns="20090" rIns="20090" bIns="20090" numCol="1" anchor="ctr">
            <a:noAutofit/>
          </a:bodyPr>
          <a:lstStyle/>
          <a:p>
            <a:pPr lvl="0">
              <a:lnSpc>
                <a:spcPct val="120000"/>
              </a:lnSpc>
            </a:pPr>
            <a:endParaRPr sz="1828"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12" name="Shape 1471"/>
          <p:cNvSpPr/>
          <p:nvPr/>
        </p:nvSpPr>
        <p:spPr>
          <a:xfrm>
            <a:off x="9581537" y="2162312"/>
            <a:ext cx="1776273" cy="177627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wrap="square" lIns="20090" tIns="20090" rIns="20090" bIns="20090" numCol="1" anchor="ctr">
            <a:noAutofit/>
          </a:bodyPr>
          <a:lstStyle/>
          <a:p>
            <a:pPr lvl="0">
              <a:lnSpc>
                <a:spcPct val="120000"/>
              </a:lnSpc>
            </a:pPr>
            <a:endParaRPr sz="1828" dirty="0">
              <a:latin typeface="Arial" panose="020B0604020202020204" pitchFamily="34" charset="0"/>
              <a:ea typeface="楷体" panose="02010609060101010101" pitchFamily="49" charset="-122"/>
              <a:cs typeface="+mn-ea"/>
              <a:sym typeface="Arial" panose="020B0604020202020204" pitchFamily="34" charset="0"/>
            </a:endParaRPr>
          </a:p>
        </p:txBody>
      </p:sp>
      <p:grpSp>
        <p:nvGrpSpPr>
          <p:cNvPr id="13" name="Group 32"/>
          <p:cNvGrpSpPr/>
          <p:nvPr/>
        </p:nvGrpSpPr>
        <p:grpSpPr>
          <a:xfrm>
            <a:off x="4120487" y="2202917"/>
            <a:ext cx="499886" cy="499886"/>
            <a:chOff x="3906591" y="2088732"/>
            <a:chExt cx="474017" cy="474017"/>
          </a:xfrm>
        </p:grpSpPr>
        <p:sp>
          <p:nvSpPr>
            <p:cNvPr id="14" name="Shape 1474"/>
            <p:cNvSpPr/>
            <p:nvPr/>
          </p:nvSpPr>
          <p:spPr>
            <a:xfrm>
              <a:off x="3906591" y="2088732"/>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lumMod val="75000"/>
              </a:schemeClr>
            </a:solidFill>
            <a:ln w="12700">
              <a:miter lim="400000"/>
            </a:ln>
          </p:spPr>
          <p:txBody>
            <a:bodyPr lIns="26787" tIns="26787" rIns="26787" bIns="26787" anchor="ctr"/>
            <a:lstStyle/>
            <a:p>
              <a:pPr lvl="0">
                <a:lnSpc>
                  <a:spcPct val="120000"/>
                </a:lnSpc>
              </a:pPr>
              <a:endParaRPr sz="1828" dirty="0">
                <a:latin typeface="Arial" panose="020B0604020202020204" pitchFamily="34" charset="0"/>
                <a:ea typeface="楷体" panose="02010609060101010101" pitchFamily="49" charset="-122"/>
                <a:cs typeface="+mn-ea"/>
                <a:sym typeface="Arial" panose="020B0604020202020204" pitchFamily="34" charset="0"/>
              </a:endParaRPr>
            </a:p>
          </p:txBody>
        </p:sp>
        <p:grpSp>
          <p:nvGrpSpPr>
            <p:cNvPr id="15" name="Group 1479"/>
            <p:cNvGrpSpPr/>
            <p:nvPr/>
          </p:nvGrpSpPr>
          <p:grpSpPr>
            <a:xfrm>
              <a:off x="4031314" y="2211790"/>
              <a:ext cx="199171" cy="186335"/>
              <a:chOff x="0" y="0"/>
              <a:chExt cx="398340" cy="372667"/>
            </a:xfrm>
          </p:grpSpPr>
          <p:sp>
            <p:nvSpPr>
              <p:cNvPr id="16" name="Shape 1477"/>
              <p:cNvSpPr/>
              <p:nvPr/>
            </p:nvSpPr>
            <p:spPr>
              <a:xfrm>
                <a:off x="0" y="0"/>
                <a:ext cx="346395" cy="241984"/>
              </a:xfrm>
              <a:custGeom>
                <a:avLst/>
                <a:gdLst/>
                <a:ahLst/>
                <a:cxnLst>
                  <a:cxn ang="0">
                    <a:pos x="wd2" y="hd2"/>
                  </a:cxn>
                  <a:cxn ang="5400000">
                    <a:pos x="wd2" y="hd2"/>
                  </a:cxn>
                  <a:cxn ang="10800000">
                    <a:pos x="wd2" y="hd2"/>
                  </a:cxn>
                  <a:cxn ang="16200000">
                    <a:pos x="wd2" y="hd2"/>
                  </a:cxn>
                </a:cxnLst>
                <a:rect l="0" t="0" r="r" b="b"/>
                <a:pathLst>
                  <a:path w="21474" h="21420" extrusionOk="0">
                    <a:moveTo>
                      <a:pt x="21474" y="11049"/>
                    </a:moveTo>
                    <a:lnTo>
                      <a:pt x="18909" y="958"/>
                    </a:lnTo>
                    <a:cubicBezTo>
                      <a:pt x="18720" y="217"/>
                      <a:pt x="18164" y="-180"/>
                      <a:pt x="17669" y="79"/>
                    </a:cubicBezTo>
                    <a:lnTo>
                      <a:pt x="618" y="8962"/>
                    </a:lnTo>
                    <a:cubicBezTo>
                      <a:pt x="123" y="9221"/>
                      <a:pt x="-126" y="10036"/>
                      <a:pt x="64" y="10782"/>
                    </a:cubicBezTo>
                    <a:lnTo>
                      <a:pt x="2769" y="21420"/>
                    </a:lnTo>
                    <a:lnTo>
                      <a:pt x="2769" y="15715"/>
                    </a:lnTo>
                    <a:cubicBezTo>
                      <a:pt x="2769" y="13145"/>
                      <a:pt x="4209" y="11049"/>
                      <a:pt x="5979" y="11049"/>
                    </a:cubicBezTo>
                    <a:lnTo>
                      <a:pt x="10484" y="11049"/>
                    </a:lnTo>
                    <a:lnTo>
                      <a:pt x="15858" y="5663"/>
                    </a:lnTo>
                    <a:lnTo>
                      <a:pt x="18967" y="11049"/>
                    </a:lnTo>
                    <a:cubicBezTo>
                      <a:pt x="18967" y="11049"/>
                      <a:pt x="21474" y="11049"/>
                      <a:pt x="21474" y="11049"/>
                    </a:cubicBezTo>
                    <a:close/>
                  </a:path>
                </a:pathLst>
              </a:custGeom>
              <a:solidFill>
                <a:schemeClr val="bg1"/>
              </a:solidFill>
              <a:ln w="12700" cap="flat">
                <a:noFill/>
                <a:miter lim="400000"/>
              </a:ln>
              <a:effectLst/>
            </p:spPr>
            <p:txBody>
              <a:bodyPr wrap="square" lIns="0" tIns="0" rIns="0" bIns="0" numCol="1" anchor="ctr">
                <a:noAutofit/>
              </a:bodyPr>
              <a:lstStyle/>
              <a:p>
                <a:pPr lvl="0">
                  <a:lnSpc>
                    <a:spcPct val="120000"/>
                  </a:lnSpc>
                </a:pPr>
                <a:endParaRPr sz="1828"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17" name="Shape 1478"/>
              <p:cNvSpPr/>
              <p:nvPr/>
            </p:nvSpPr>
            <p:spPr>
              <a:xfrm>
                <a:off x="74826" y="149651"/>
                <a:ext cx="323515" cy="223017"/>
              </a:xfrm>
              <a:custGeom>
                <a:avLst/>
                <a:gdLst/>
                <a:ahLst/>
                <a:cxnLst>
                  <a:cxn ang="0">
                    <a:pos x="wd2" y="hd2"/>
                  </a:cxn>
                  <a:cxn ang="5400000">
                    <a:pos x="wd2" y="hd2"/>
                  </a:cxn>
                  <a:cxn ang="10800000">
                    <a:pos x="wd2" y="hd2"/>
                  </a:cxn>
                  <a:cxn ang="16200000">
                    <a:pos x="wd2" y="hd2"/>
                  </a:cxn>
                </a:cxnLst>
                <a:rect l="0" t="0" r="r" b="b"/>
                <a:pathLst>
                  <a:path w="21600" h="21600" extrusionOk="0">
                    <a:moveTo>
                      <a:pt x="20571" y="0"/>
                    </a:moveTo>
                    <a:lnTo>
                      <a:pt x="1028" y="0"/>
                    </a:lnTo>
                    <a:cubicBezTo>
                      <a:pt x="460" y="0"/>
                      <a:pt x="0" y="708"/>
                      <a:pt x="0" y="1571"/>
                    </a:cubicBezTo>
                    <a:lnTo>
                      <a:pt x="0" y="20029"/>
                    </a:lnTo>
                    <a:cubicBezTo>
                      <a:pt x="0" y="20897"/>
                      <a:pt x="460" y="21600"/>
                      <a:pt x="1028" y="21600"/>
                    </a:cubicBezTo>
                    <a:lnTo>
                      <a:pt x="20571" y="21600"/>
                    </a:lnTo>
                    <a:cubicBezTo>
                      <a:pt x="21140" y="21600"/>
                      <a:pt x="21600" y="20897"/>
                      <a:pt x="21600" y="20029"/>
                    </a:cubicBezTo>
                    <a:lnTo>
                      <a:pt x="21600" y="1571"/>
                    </a:lnTo>
                    <a:cubicBezTo>
                      <a:pt x="21600" y="708"/>
                      <a:pt x="21140" y="0"/>
                      <a:pt x="20571" y="0"/>
                    </a:cubicBezTo>
                    <a:close/>
                  </a:path>
                </a:pathLst>
              </a:custGeom>
              <a:solidFill>
                <a:schemeClr val="bg1"/>
              </a:solidFill>
              <a:ln w="12700" cap="flat">
                <a:noFill/>
                <a:miter lim="400000"/>
              </a:ln>
              <a:effectLst/>
            </p:spPr>
            <p:txBody>
              <a:bodyPr wrap="square" lIns="0" tIns="0" rIns="0" bIns="0" numCol="1" anchor="ctr">
                <a:noAutofit/>
              </a:bodyPr>
              <a:lstStyle/>
              <a:p>
                <a:pPr lvl="0">
                  <a:lnSpc>
                    <a:spcPct val="120000"/>
                  </a:lnSpc>
                </a:pPr>
                <a:endParaRPr sz="1828" dirty="0">
                  <a:latin typeface="Arial" panose="020B0604020202020204" pitchFamily="34" charset="0"/>
                  <a:ea typeface="楷体" panose="02010609060101010101" pitchFamily="49" charset="-122"/>
                  <a:cs typeface="+mn-ea"/>
                  <a:sym typeface="Arial" panose="020B0604020202020204" pitchFamily="34" charset="0"/>
                </a:endParaRPr>
              </a:p>
            </p:txBody>
          </p:sp>
        </p:grpSp>
      </p:grpSp>
      <p:grpSp>
        <p:nvGrpSpPr>
          <p:cNvPr id="18" name="Group 40"/>
          <p:cNvGrpSpPr/>
          <p:nvPr/>
        </p:nvGrpSpPr>
        <p:grpSpPr>
          <a:xfrm>
            <a:off x="9486543" y="2202918"/>
            <a:ext cx="499886" cy="499886"/>
            <a:chOff x="8994965" y="2088733"/>
            <a:chExt cx="474017" cy="474017"/>
          </a:xfrm>
        </p:grpSpPr>
        <p:sp>
          <p:nvSpPr>
            <p:cNvPr id="19" name="Shape 1476"/>
            <p:cNvSpPr/>
            <p:nvPr/>
          </p:nvSpPr>
          <p:spPr>
            <a:xfrm>
              <a:off x="8994965" y="2088733"/>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lumMod val="75000"/>
              </a:schemeClr>
            </a:solidFill>
            <a:ln w="12700">
              <a:miter lim="400000"/>
            </a:ln>
          </p:spPr>
          <p:txBody>
            <a:bodyPr lIns="26787" tIns="26787" rIns="26787" bIns="26787" anchor="ctr"/>
            <a:lstStyle/>
            <a:p>
              <a:pPr lvl="0">
                <a:lnSpc>
                  <a:spcPct val="120000"/>
                </a:lnSpc>
              </a:pPr>
              <a:endParaRPr sz="1828"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20" name="Shape 1481"/>
            <p:cNvSpPr/>
            <p:nvPr/>
          </p:nvSpPr>
          <p:spPr>
            <a:xfrm>
              <a:off x="9132223" y="2211790"/>
              <a:ext cx="194606" cy="186335"/>
            </a:xfrm>
            <a:custGeom>
              <a:avLst/>
              <a:gdLst/>
              <a:ahLst/>
              <a:cxnLst>
                <a:cxn ang="0">
                  <a:pos x="wd2" y="hd2"/>
                </a:cxn>
                <a:cxn ang="5400000">
                  <a:pos x="wd2" y="hd2"/>
                </a:cxn>
                <a:cxn ang="10800000">
                  <a:pos x="wd2" y="hd2"/>
                </a:cxn>
                <a:cxn ang="16200000">
                  <a:pos x="wd2" y="hd2"/>
                </a:cxn>
              </a:cxnLst>
              <a:rect l="0" t="0" r="r" b="b"/>
              <a:pathLst>
                <a:path w="21600" h="21600" extrusionOk="0">
                  <a:moveTo>
                    <a:pt x="16913" y="16137"/>
                  </a:moveTo>
                  <a:cubicBezTo>
                    <a:pt x="14080" y="15059"/>
                    <a:pt x="13176" y="14150"/>
                    <a:pt x="13176" y="12203"/>
                  </a:cubicBezTo>
                  <a:cubicBezTo>
                    <a:pt x="13176" y="11034"/>
                    <a:pt x="14040" y="11415"/>
                    <a:pt x="14419" y="9274"/>
                  </a:cubicBezTo>
                  <a:cubicBezTo>
                    <a:pt x="14577" y="8387"/>
                    <a:pt x="15341" y="9261"/>
                    <a:pt x="15487" y="7233"/>
                  </a:cubicBezTo>
                  <a:cubicBezTo>
                    <a:pt x="15487" y="6425"/>
                    <a:pt x="15071" y="6224"/>
                    <a:pt x="15071" y="6224"/>
                  </a:cubicBezTo>
                  <a:cubicBezTo>
                    <a:pt x="15071" y="6224"/>
                    <a:pt x="15283" y="5028"/>
                    <a:pt x="15366" y="4109"/>
                  </a:cubicBezTo>
                  <a:cubicBezTo>
                    <a:pt x="15468" y="2962"/>
                    <a:pt x="14731" y="0"/>
                    <a:pt x="10800" y="0"/>
                  </a:cubicBezTo>
                  <a:cubicBezTo>
                    <a:pt x="6869" y="0"/>
                    <a:pt x="6131" y="2962"/>
                    <a:pt x="6234" y="4109"/>
                  </a:cubicBezTo>
                  <a:cubicBezTo>
                    <a:pt x="6317" y="5028"/>
                    <a:pt x="6529" y="6224"/>
                    <a:pt x="6529" y="6224"/>
                  </a:cubicBezTo>
                  <a:cubicBezTo>
                    <a:pt x="6529" y="6224"/>
                    <a:pt x="6113" y="6425"/>
                    <a:pt x="6113" y="7233"/>
                  </a:cubicBezTo>
                  <a:cubicBezTo>
                    <a:pt x="6258" y="9261"/>
                    <a:pt x="7022" y="8387"/>
                    <a:pt x="7179" y="9274"/>
                  </a:cubicBezTo>
                  <a:cubicBezTo>
                    <a:pt x="7560" y="11415"/>
                    <a:pt x="8424" y="11034"/>
                    <a:pt x="8424" y="12203"/>
                  </a:cubicBezTo>
                  <a:cubicBezTo>
                    <a:pt x="8424" y="14150"/>
                    <a:pt x="7520" y="15059"/>
                    <a:pt x="4687" y="16137"/>
                  </a:cubicBezTo>
                  <a:cubicBezTo>
                    <a:pt x="1846" y="17219"/>
                    <a:pt x="0" y="18321"/>
                    <a:pt x="0" y="19073"/>
                  </a:cubicBezTo>
                  <a:cubicBezTo>
                    <a:pt x="0" y="19825"/>
                    <a:pt x="0" y="21600"/>
                    <a:pt x="0" y="21600"/>
                  </a:cubicBezTo>
                  <a:lnTo>
                    <a:pt x="10800" y="21600"/>
                  </a:lnTo>
                  <a:lnTo>
                    <a:pt x="21600" y="21600"/>
                  </a:lnTo>
                  <a:cubicBezTo>
                    <a:pt x="21600" y="21600"/>
                    <a:pt x="21600" y="19825"/>
                    <a:pt x="21600" y="19073"/>
                  </a:cubicBezTo>
                  <a:cubicBezTo>
                    <a:pt x="21600" y="18321"/>
                    <a:pt x="19754" y="17219"/>
                    <a:pt x="16913" y="16137"/>
                  </a:cubicBezTo>
                  <a:close/>
                </a:path>
              </a:pathLst>
            </a:custGeom>
            <a:solidFill>
              <a:schemeClr val="bg1"/>
            </a:solidFill>
            <a:ln w="12700">
              <a:miter lim="400000"/>
            </a:ln>
          </p:spPr>
          <p:txBody>
            <a:bodyPr lIns="0" tIns="0" rIns="0" bIns="0" anchor="ctr"/>
            <a:lstStyle/>
            <a:p>
              <a:pPr lvl="0">
                <a:lnSpc>
                  <a:spcPct val="120000"/>
                </a:lnSpc>
              </a:pPr>
              <a:endParaRPr sz="1828" dirty="0">
                <a:latin typeface="Arial" panose="020B0604020202020204" pitchFamily="34" charset="0"/>
                <a:ea typeface="楷体" panose="02010609060101010101" pitchFamily="49" charset="-122"/>
                <a:cs typeface="+mn-ea"/>
                <a:sym typeface="Arial" panose="020B0604020202020204" pitchFamily="34" charset="0"/>
              </a:endParaRPr>
            </a:p>
          </p:txBody>
        </p:sp>
      </p:grpSp>
      <p:sp>
        <p:nvSpPr>
          <p:cNvPr id="21" name="Text Placeholder 5"/>
          <p:cNvSpPr txBox="1">
            <a:spLocks/>
          </p:cNvSpPr>
          <p:nvPr/>
        </p:nvSpPr>
        <p:spPr>
          <a:xfrm>
            <a:off x="1686968" y="2844801"/>
            <a:ext cx="1379668" cy="41130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buNone/>
            </a:pPr>
            <a:r>
              <a:rPr lang="zh-CN" altLang="en-US" sz="1400" dirty="0">
                <a:solidFill>
                  <a:schemeClr val="bg1"/>
                </a:solidFill>
                <a:latin typeface="Arial" panose="020B0604020202020204" pitchFamily="34" charset="0"/>
                <a:ea typeface="楷体" panose="02010609060101010101" pitchFamily="49" charset="-122"/>
                <a:cs typeface="+mn-ea"/>
                <a:sym typeface="Arial" panose="020B0604020202020204" pitchFamily="34" charset="0"/>
              </a:rPr>
              <a:t>点击请替换文字内容</a:t>
            </a:r>
          </a:p>
        </p:txBody>
      </p:sp>
      <p:sp>
        <p:nvSpPr>
          <p:cNvPr id="22" name="Text Placeholder 6"/>
          <p:cNvSpPr txBox="1">
            <a:spLocks/>
          </p:cNvSpPr>
          <p:nvPr/>
        </p:nvSpPr>
        <p:spPr>
          <a:xfrm>
            <a:off x="1326998" y="4227175"/>
            <a:ext cx="2166124" cy="119608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p>
        </p:txBody>
      </p:sp>
      <p:sp>
        <p:nvSpPr>
          <p:cNvPr id="23" name="Text Placeholder 5"/>
          <p:cNvSpPr txBox="1">
            <a:spLocks/>
          </p:cNvSpPr>
          <p:nvPr/>
        </p:nvSpPr>
        <p:spPr>
          <a:xfrm>
            <a:off x="4491131" y="2844801"/>
            <a:ext cx="1283156" cy="411304"/>
          </a:xfrm>
          <a:prstGeom prst="rect">
            <a:avLst/>
          </a:prstGeom>
        </p:spPr>
        <p:txBody>
          <a:bodyPr vert="horz" lIns="0" tIns="0" rIns="0" bIns="0" rtlCol="0" anchor="ctr">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zh-CN" altLang="en-US" sz="1400" dirty="0">
                <a:solidFill>
                  <a:schemeClr val="bg1"/>
                </a:solidFill>
                <a:latin typeface="Arial" panose="020B0604020202020204" pitchFamily="34" charset="0"/>
                <a:ea typeface="楷体" panose="02010609060101010101" pitchFamily="49" charset="-122"/>
                <a:cs typeface="+mn-ea"/>
                <a:sym typeface="Arial" panose="020B0604020202020204" pitchFamily="34" charset="0"/>
              </a:rPr>
              <a:t>点击请替换文字内容</a:t>
            </a:r>
          </a:p>
        </p:txBody>
      </p:sp>
      <p:sp>
        <p:nvSpPr>
          <p:cNvPr id="24" name="Text Placeholder 5"/>
          <p:cNvSpPr txBox="1">
            <a:spLocks/>
          </p:cNvSpPr>
          <p:nvPr/>
        </p:nvSpPr>
        <p:spPr>
          <a:xfrm>
            <a:off x="9863815" y="2844801"/>
            <a:ext cx="1283156" cy="411304"/>
          </a:xfrm>
          <a:prstGeom prst="rect">
            <a:avLst/>
          </a:prstGeom>
        </p:spPr>
        <p:txBody>
          <a:bodyPr vert="horz" lIns="0" tIns="0" rIns="0" bIns="0" rtlCol="0" anchor="ctr">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zh-CN" altLang="en-US" sz="1400" dirty="0">
                <a:solidFill>
                  <a:schemeClr val="bg1"/>
                </a:solidFill>
                <a:latin typeface="Arial" panose="020B0604020202020204" pitchFamily="34" charset="0"/>
                <a:ea typeface="楷体" panose="02010609060101010101" pitchFamily="49" charset="-122"/>
                <a:cs typeface="+mn-ea"/>
                <a:sym typeface="Arial" panose="020B0604020202020204" pitchFamily="34" charset="0"/>
              </a:rPr>
              <a:t>点击请替换文字内容</a:t>
            </a:r>
          </a:p>
        </p:txBody>
      </p:sp>
      <p:sp>
        <p:nvSpPr>
          <p:cNvPr id="25" name="Text Placeholder 6"/>
          <p:cNvSpPr txBox="1">
            <a:spLocks/>
          </p:cNvSpPr>
          <p:nvPr/>
        </p:nvSpPr>
        <p:spPr>
          <a:xfrm>
            <a:off x="4139834" y="4227175"/>
            <a:ext cx="1914307" cy="1196085"/>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p>
        </p:txBody>
      </p:sp>
      <p:sp>
        <p:nvSpPr>
          <p:cNvPr id="26" name="Text Placeholder 6"/>
          <p:cNvSpPr txBox="1">
            <a:spLocks/>
          </p:cNvSpPr>
          <p:nvPr/>
        </p:nvSpPr>
        <p:spPr>
          <a:xfrm>
            <a:off x="6816385" y="4227175"/>
            <a:ext cx="1914307" cy="1196085"/>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p>
        </p:txBody>
      </p:sp>
      <p:sp>
        <p:nvSpPr>
          <p:cNvPr id="27" name="Text Placeholder 6"/>
          <p:cNvSpPr txBox="1">
            <a:spLocks/>
          </p:cNvSpPr>
          <p:nvPr/>
        </p:nvSpPr>
        <p:spPr>
          <a:xfrm>
            <a:off x="9512518" y="4227175"/>
            <a:ext cx="1914307" cy="1196085"/>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p>
        </p:txBody>
      </p:sp>
      <p:sp>
        <p:nvSpPr>
          <p:cNvPr id="29" name="Text Placeholder 5"/>
          <p:cNvSpPr txBox="1">
            <a:spLocks/>
          </p:cNvSpPr>
          <p:nvPr/>
        </p:nvSpPr>
        <p:spPr>
          <a:xfrm>
            <a:off x="7167680" y="2844801"/>
            <a:ext cx="1283156" cy="411304"/>
          </a:xfrm>
          <a:prstGeom prst="rect">
            <a:avLst/>
          </a:prstGeom>
        </p:spPr>
        <p:txBody>
          <a:bodyPr vert="horz" lIns="0" tIns="0" rIns="0" bIns="0" rtlCol="0" anchor="ctr">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zh-CN" altLang="en-US" sz="1400" dirty="0">
                <a:solidFill>
                  <a:schemeClr val="bg1"/>
                </a:solidFill>
                <a:latin typeface="Arial" panose="020B0604020202020204" pitchFamily="34" charset="0"/>
                <a:ea typeface="楷体" panose="02010609060101010101" pitchFamily="49" charset="-122"/>
                <a:cs typeface="+mn-ea"/>
                <a:sym typeface="Arial" panose="020B0604020202020204" pitchFamily="34" charset="0"/>
              </a:rPr>
              <a:t>点击请替换文字内容</a:t>
            </a:r>
          </a:p>
        </p:txBody>
      </p:sp>
      <p:sp>
        <p:nvSpPr>
          <p:cNvPr id="30" name="Shape 1475"/>
          <p:cNvSpPr/>
          <p:nvPr/>
        </p:nvSpPr>
        <p:spPr>
          <a:xfrm>
            <a:off x="6803515" y="2202917"/>
            <a:ext cx="499886" cy="4998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lumMod val="75000"/>
            </a:schemeClr>
          </a:solidFill>
          <a:ln w="12700">
            <a:miter lim="400000"/>
          </a:ln>
        </p:spPr>
        <p:txBody>
          <a:bodyPr lIns="20090" tIns="20090" rIns="20090" bIns="20090" anchor="ctr"/>
          <a:lstStyle/>
          <a:p>
            <a:pPr lvl="0">
              <a:lnSpc>
                <a:spcPct val="120000"/>
              </a:lnSpc>
            </a:pPr>
            <a:endParaRPr sz="1828"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32" name="Shape 1480"/>
          <p:cNvSpPr/>
          <p:nvPr/>
        </p:nvSpPr>
        <p:spPr>
          <a:xfrm>
            <a:off x="6954860" y="2332692"/>
            <a:ext cx="196517" cy="196503"/>
          </a:xfrm>
          <a:custGeom>
            <a:avLst/>
            <a:gdLst/>
            <a:ahLst/>
            <a:cxnLst>
              <a:cxn ang="0">
                <a:pos x="wd2" y="hd2"/>
              </a:cxn>
              <a:cxn ang="5400000">
                <a:pos x="wd2" y="hd2"/>
              </a:cxn>
              <a:cxn ang="10800000">
                <a:pos x="wd2" y="hd2"/>
              </a:cxn>
              <a:cxn ang="16200000">
                <a:pos x="wd2" y="hd2"/>
              </a:cxn>
            </a:cxnLst>
            <a:rect l="0" t="0" r="r" b="b"/>
            <a:pathLst>
              <a:path w="21600" h="21600" extrusionOk="0">
                <a:moveTo>
                  <a:pt x="18843" y="20435"/>
                </a:moveTo>
                <a:cubicBezTo>
                  <a:pt x="17964" y="20435"/>
                  <a:pt x="17252" y="19721"/>
                  <a:pt x="17252" y="18844"/>
                </a:cubicBezTo>
                <a:cubicBezTo>
                  <a:pt x="17252" y="17964"/>
                  <a:pt x="17964" y="17253"/>
                  <a:pt x="18843" y="17253"/>
                </a:cubicBezTo>
                <a:cubicBezTo>
                  <a:pt x="19721" y="17253"/>
                  <a:pt x="20434" y="17964"/>
                  <a:pt x="20434" y="18844"/>
                </a:cubicBezTo>
                <a:cubicBezTo>
                  <a:pt x="20434" y="19721"/>
                  <a:pt x="19721" y="20435"/>
                  <a:pt x="18843" y="20435"/>
                </a:cubicBezTo>
                <a:close/>
                <a:moveTo>
                  <a:pt x="12390" y="18844"/>
                </a:moveTo>
                <a:cubicBezTo>
                  <a:pt x="12390" y="19721"/>
                  <a:pt x="11679" y="20435"/>
                  <a:pt x="10801" y="20435"/>
                </a:cubicBezTo>
                <a:cubicBezTo>
                  <a:pt x="9922" y="20435"/>
                  <a:pt x="9210" y="19721"/>
                  <a:pt x="9210" y="18844"/>
                </a:cubicBezTo>
                <a:cubicBezTo>
                  <a:pt x="9210" y="17964"/>
                  <a:pt x="9922" y="17253"/>
                  <a:pt x="10801" y="17253"/>
                </a:cubicBezTo>
                <a:cubicBezTo>
                  <a:pt x="11679" y="17253"/>
                  <a:pt x="12390" y="17964"/>
                  <a:pt x="12390" y="18844"/>
                </a:cubicBezTo>
                <a:close/>
                <a:moveTo>
                  <a:pt x="9210" y="2756"/>
                </a:moveTo>
                <a:cubicBezTo>
                  <a:pt x="9210" y="1879"/>
                  <a:pt x="9922" y="1165"/>
                  <a:pt x="10801" y="1165"/>
                </a:cubicBezTo>
                <a:cubicBezTo>
                  <a:pt x="11679" y="1165"/>
                  <a:pt x="12390" y="1879"/>
                  <a:pt x="12390" y="2756"/>
                </a:cubicBezTo>
                <a:cubicBezTo>
                  <a:pt x="12390" y="3636"/>
                  <a:pt x="11679" y="4347"/>
                  <a:pt x="10801" y="4347"/>
                </a:cubicBezTo>
                <a:cubicBezTo>
                  <a:pt x="9922" y="4347"/>
                  <a:pt x="9210" y="3636"/>
                  <a:pt x="9210" y="2756"/>
                </a:cubicBezTo>
                <a:close/>
                <a:moveTo>
                  <a:pt x="4348" y="18844"/>
                </a:moveTo>
                <a:cubicBezTo>
                  <a:pt x="4348" y="19721"/>
                  <a:pt x="3636" y="20435"/>
                  <a:pt x="2757" y="20435"/>
                </a:cubicBezTo>
                <a:cubicBezTo>
                  <a:pt x="1879" y="20435"/>
                  <a:pt x="1168" y="19721"/>
                  <a:pt x="1168" y="18844"/>
                </a:cubicBezTo>
                <a:cubicBezTo>
                  <a:pt x="1168" y="17964"/>
                  <a:pt x="1879" y="17253"/>
                  <a:pt x="2757" y="17253"/>
                </a:cubicBezTo>
                <a:cubicBezTo>
                  <a:pt x="3636" y="17253"/>
                  <a:pt x="4348" y="17964"/>
                  <a:pt x="4348" y="18844"/>
                </a:cubicBezTo>
                <a:close/>
                <a:moveTo>
                  <a:pt x="19934" y="16312"/>
                </a:moveTo>
                <a:lnTo>
                  <a:pt x="19934" y="13672"/>
                </a:lnTo>
                <a:cubicBezTo>
                  <a:pt x="19934" y="12078"/>
                  <a:pt x="18879" y="9707"/>
                  <a:pt x="15971" y="9707"/>
                </a:cubicBezTo>
                <a:lnTo>
                  <a:pt x="13673" y="9707"/>
                </a:lnTo>
                <a:cubicBezTo>
                  <a:pt x="12050" y="9707"/>
                  <a:pt x="11899" y="8913"/>
                  <a:pt x="11892" y="8503"/>
                </a:cubicBezTo>
                <a:lnTo>
                  <a:pt x="11892" y="5288"/>
                </a:lnTo>
                <a:cubicBezTo>
                  <a:pt x="12872" y="4867"/>
                  <a:pt x="13558" y="3893"/>
                  <a:pt x="13558" y="2756"/>
                </a:cubicBezTo>
                <a:cubicBezTo>
                  <a:pt x="13558" y="1234"/>
                  <a:pt x="12323" y="0"/>
                  <a:pt x="10801" y="0"/>
                </a:cubicBezTo>
                <a:cubicBezTo>
                  <a:pt x="9277" y="0"/>
                  <a:pt x="8043" y="1234"/>
                  <a:pt x="8043" y="2756"/>
                </a:cubicBezTo>
                <a:cubicBezTo>
                  <a:pt x="8043" y="3893"/>
                  <a:pt x="8730" y="4867"/>
                  <a:pt x="9709" y="5288"/>
                </a:cubicBezTo>
                <a:lnTo>
                  <a:pt x="9709" y="8503"/>
                </a:lnTo>
                <a:cubicBezTo>
                  <a:pt x="9709" y="8799"/>
                  <a:pt x="9623" y="9707"/>
                  <a:pt x="7927" y="9707"/>
                </a:cubicBezTo>
                <a:lnTo>
                  <a:pt x="5631" y="9707"/>
                </a:lnTo>
                <a:cubicBezTo>
                  <a:pt x="2723" y="9707"/>
                  <a:pt x="1666" y="12078"/>
                  <a:pt x="1666" y="13672"/>
                </a:cubicBezTo>
                <a:lnTo>
                  <a:pt x="1666" y="16312"/>
                </a:lnTo>
                <a:cubicBezTo>
                  <a:pt x="686" y="16733"/>
                  <a:pt x="0" y="17707"/>
                  <a:pt x="0" y="18844"/>
                </a:cubicBezTo>
                <a:cubicBezTo>
                  <a:pt x="0" y="20366"/>
                  <a:pt x="1235" y="21600"/>
                  <a:pt x="2757" y="21600"/>
                </a:cubicBezTo>
                <a:cubicBezTo>
                  <a:pt x="4280" y="21600"/>
                  <a:pt x="5516" y="20366"/>
                  <a:pt x="5516" y="18844"/>
                </a:cubicBezTo>
                <a:cubicBezTo>
                  <a:pt x="5516" y="17707"/>
                  <a:pt x="4828" y="16733"/>
                  <a:pt x="3849" y="16312"/>
                </a:cubicBezTo>
                <a:lnTo>
                  <a:pt x="3849" y="13672"/>
                </a:lnTo>
                <a:cubicBezTo>
                  <a:pt x="3849" y="13376"/>
                  <a:pt x="3935" y="11890"/>
                  <a:pt x="5631" y="11890"/>
                </a:cubicBezTo>
                <a:lnTo>
                  <a:pt x="7927" y="11890"/>
                </a:lnTo>
                <a:cubicBezTo>
                  <a:pt x="8626" y="11890"/>
                  <a:pt x="9214" y="11785"/>
                  <a:pt x="9709" y="11608"/>
                </a:cubicBezTo>
                <a:lnTo>
                  <a:pt x="9709" y="16312"/>
                </a:lnTo>
                <a:cubicBezTo>
                  <a:pt x="8730" y="16733"/>
                  <a:pt x="8043" y="17707"/>
                  <a:pt x="8043" y="18844"/>
                </a:cubicBezTo>
                <a:cubicBezTo>
                  <a:pt x="8043" y="20366"/>
                  <a:pt x="9277" y="21600"/>
                  <a:pt x="10801" y="21600"/>
                </a:cubicBezTo>
                <a:cubicBezTo>
                  <a:pt x="12323" y="21600"/>
                  <a:pt x="13558" y="20366"/>
                  <a:pt x="13558" y="18844"/>
                </a:cubicBezTo>
                <a:cubicBezTo>
                  <a:pt x="13558" y="17707"/>
                  <a:pt x="12872" y="16733"/>
                  <a:pt x="11892" y="16312"/>
                </a:cubicBezTo>
                <a:lnTo>
                  <a:pt x="11892" y="11608"/>
                </a:lnTo>
                <a:cubicBezTo>
                  <a:pt x="12388" y="11785"/>
                  <a:pt x="12975" y="11890"/>
                  <a:pt x="13673" y="11890"/>
                </a:cubicBezTo>
                <a:lnTo>
                  <a:pt x="15971" y="11890"/>
                </a:lnTo>
                <a:cubicBezTo>
                  <a:pt x="17592" y="11890"/>
                  <a:pt x="17743" y="13263"/>
                  <a:pt x="17751" y="13672"/>
                </a:cubicBezTo>
                <a:lnTo>
                  <a:pt x="17751" y="16312"/>
                </a:lnTo>
                <a:cubicBezTo>
                  <a:pt x="16772" y="16733"/>
                  <a:pt x="16086" y="17707"/>
                  <a:pt x="16086" y="18844"/>
                </a:cubicBezTo>
                <a:cubicBezTo>
                  <a:pt x="16086" y="20366"/>
                  <a:pt x="17320" y="21600"/>
                  <a:pt x="18843" y="21600"/>
                </a:cubicBezTo>
                <a:cubicBezTo>
                  <a:pt x="20366" y="21600"/>
                  <a:pt x="21600" y="20366"/>
                  <a:pt x="21600" y="18844"/>
                </a:cubicBezTo>
                <a:cubicBezTo>
                  <a:pt x="21600" y="17707"/>
                  <a:pt x="20914" y="16733"/>
                  <a:pt x="19934" y="16312"/>
                </a:cubicBezTo>
                <a:close/>
              </a:path>
            </a:pathLst>
          </a:custGeom>
          <a:solidFill>
            <a:schemeClr val="bg1"/>
          </a:solidFill>
          <a:ln w="12700">
            <a:miter lim="400000"/>
          </a:ln>
        </p:spPr>
        <p:txBody>
          <a:bodyPr lIns="0" tIns="0" rIns="0" bIns="0" anchor="ctr"/>
          <a:lstStyle/>
          <a:p>
            <a:pPr lvl="0">
              <a:lnSpc>
                <a:spcPct val="120000"/>
              </a:lnSpc>
            </a:pPr>
            <a:endParaRPr sz="1828"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31" name="矩形 30"/>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33" name="文本框 32"/>
          <p:cNvSpPr txBox="1"/>
          <p:nvPr/>
        </p:nvSpPr>
        <p:spPr>
          <a:xfrm>
            <a:off x="392023" y="266575"/>
            <a:ext cx="3077766" cy="369332"/>
          </a:xfrm>
          <a:prstGeom prst="rect">
            <a:avLst/>
          </a:prstGeom>
          <a:noFill/>
        </p:spPr>
        <p:txBody>
          <a:bodyPr wrap="none" lIns="0" tIns="0" rIns="0" bIns="0" rtlCol="0">
            <a:spAutoFit/>
          </a:bodyPr>
          <a:lstStyle/>
          <a:p>
            <a:pPr defTabSz="964278"/>
            <a:r>
              <a:rPr lang="zh-CN" altLang="en-US" sz="2400" dirty="0">
                <a:solidFill>
                  <a:schemeClr val="bg1">
                    <a:lumMod val="65000"/>
                  </a:schemeClr>
                </a:solidFill>
                <a:latin typeface="楷体" panose="02010609060101010101" pitchFamily="49" charset="-122"/>
                <a:ea typeface="楷体" panose="02010609060101010101" pitchFamily="49" charset="-122"/>
                <a:cs typeface="+mn-ea"/>
                <a:sym typeface="+mn-lt"/>
              </a:rPr>
              <a:t>点击添加相关标题文字</a:t>
            </a:r>
          </a:p>
        </p:txBody>
      </p:sp>
      <p:sp>
        <p:nvSpPr>
          <p:cNvPr id="34" name="文本框 33"/>
          <p:cNvSpPr txBox="1"/>
          <p:nvPr/>
        </p:nvSpPr>
        <p:spPr>
          <a:xfrm>
            <a:off x="392023" y="635907"/>
            <a:ext cx="1995739" cy="169277"/>
          </a:xfrm>
          <a:prstGeom prst="rect">
            <a:avLst/>
          </a:prstGeom>
          <a:noFill/>
        </p:spPr>
        <p:txBody>
          <a:bodyPr wrap="none" lIns="0" tIns="0" rIns="0" bIns="0" rtlCol="0">
            <a:spAutoFit/>
          </a:bodyPr>
          <a:lstStyle/>
          <a:p>
            <a:pPr defTabSz="964278"/>
            <a:r>
              <a:rPr lang="en-US" altLang="zh-CN" sz="1100" dirty="0">
                <a:solidFill>
                  <a:schemeClr val="bg1">
                    <a:lumMod val="65000"/>
                  </a:schemeClr>
                </a:solidFill>
                <a:latin typeface="Arial" panose="020B0604020202020204" pitchFamily="34" charset="0"/>
                <a:ea typeface="楷体" panose="02010609060101010101" pitchFamily="49" charset="-122"/>
                <a:cs typeface="Arial" panose="020B0604020202020204" pitchFamily="34" charset="0"/>
                <a:sym typeface="+mn-lt"/>
              </a:rPr>
              <a:t>ADD RELATED TITLE WORDS</a:t>
            </a:r>
            <a:endParaRPr lang="zh-CN" altLang="en-US" sz="1100" dirty="0">
              <a:solidFill>
                <a:schemeClr val="bg1">
                  <a:lumMod val="65000"/>
                </a:schemeClr>
              </a:solidFill>
              <a:latin typeface="Arial" panose="020B0604020202020204" pitchFamily="34" charset="0"/>
              <a:ea typeface="楷体" panose="02010609060101010101" pitchFamily="49" charset="-122"/>
              <a:cs typeface="Arial" panose="020B0604020202020204" pitchFamily="34" charset="0"/>
              <a:sym typeface="+mn-lt"/>
            </a:endParaRPr>
          </a:p>
        </p:txBody>
      </p:sp>
    </p:spTree>
    <p:extLst>
      <p:ext uri="{BB962C8B-B14F-4D97-AF65-F5344CB8AC3E}">
        <p14:creationId xmlns:p14="http://schemas.microsoft.com/office/powerpoint/2010/main" val="3627894701"/>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Effect transition="in" filter="fade">
                                      <p:cBhvr>
                                        <p:cTn id="11" dur="500"/>
                                        <p:tgtEl>
                                          <p:spTgt spid="21">
                                            <p:txEl>
                                              <p:pRg st="0" end="0"/>
                                            </p:txEl>
                                          </p:spTgt>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par>
                          <p:cTn id="22" fill="hold">
                            <p:stCondLst>
                              <p:cond delay="2000"/>
                            </p:stCondLst>
                            <p:childTnLst>
                              <p:par>
                                <p:cTn id="23" presetID="18" presetClass="entr" presetSubtype="6" fill="hold" grpId="0" nodeType="afterEffect">
                                  <p:stCondLst>
                                    <p:cond delay="0"/>
                                  </p:stCondLst>
                                  <p:childTnLst>
                                    <p:set>
                                      <p:cBhvr>
                                        <p:cTn id="24" dur="1" fill="hold">
                                          <p:stCondLst>
                                            <p:cond delay="0"/>
                                          </p:stCondLst>
                                        </p:cTn>
                                        <p:tgtEl>
                                          <p:spTgt spid="22">
                                            <p:txEl>
                                              <p:pRg st="0" end="0"/>
                                            </p:txEl>
                                          </p:spTgt>
                                        </p:tgtEl>
                                        <p:attrNameLst>
                                          <p:attrName>style.visibility</p:attrName>
                                        </p:attrNameLst>
                                      </p:cBhvr>
                                      <p:to>
                                        <p:strVal val="visible"/>
                                      </p:to>
                                    </p:set>
                                    <p:animEffect transition="in" filter="strips(downRight)">
                                      <p:cBhvr>
                                        <p:cTn id="25" dur="500"/>
                                        <p:tgtEl>
                                          <p:spTgt spid="22">
                                            <p:txEl>
                                              <p:pRg st="0" end="0"/>
                                            </p:txEl>
                                          </p:spTgt>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childTnLst>
                          </p:cTn>
                        </p:par>
                        <p:par>
                          <p:cTn id="34" fill="hold">
                            <p:stCondLst>
                              <p:cond delay="3500"/>
                            </p:stCondLst>
                            <p:childTnLst>
                              <p:par>
                                <p:cTn id="35" presetID="53" presetClass="entr" presetSubtype="16" fill="hold"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fltVal val="0"/>
                                          </p:val>
                                        </p:tav>
                                        <p:tav tm="100000">
                                          <p:val>
                                            <p:strVal val="#ppt_h"/>
                                          </p:val>
                                        </p:tav>
                                      </p:tavLst>
                                    </p:anim>
                                    <p:animEffect transition="in" filter="fade">
                                      <p:cBhvr>
                                        <p:cTn id="39" dur="500"/>
                                        <p:tgtEl>
                                          <p:spTgt spid="13"/>
                                        </p:tgtEl>
                                      </p:cBhvr>
                                    </p:animEffect>
                                  </p:childTnLst>
                                </p:cTn>
                              </p:par>
                            </p:childTnLst>
                          </p:cTn>
                        </p:par>
                        <p:par>
                          <p:cTn id="40" fill="hold">
                            <p:stCondLst>
                              <p:cond delay="4000"/>
                            </p:stCondLst>
                            <p:childTnLst>
                              <p:par>
                                <p:cTn id="41" presetID="22" presetClass="entr" presetSubtype="1" fill="hold" grpId="0"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up)">
                                      <p:cBhvr>
                                        <p:cTn id="43" dur="500"/>
                                        <p:tgtEl>
                                          <p:spTgt spid="3"/>
                                        </p:tgtEl>
                                      </p:cBhvr>
                                    </p:animEffect>
                                  </p:childTnLst>
                                </p:cTn>
                              </p:par>
                            </p:childTnLst>
                          </p:cTn>
                        </p:par>
                        <p:par>
                          <p:cTn id="44" fill="hold">
                            <p:stCondLst>
                              <p:cond delay="4500"/>
                            </p:stCondLst>
                            <p:childTnLst>
                              <p:par>
                                <p:cTn id="45" presetID="18" presetClass="entr" presetSubtype="6"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strips(downRight)">
                                      <p:cBhvr>
                                        <p:cTn id="47" dur="500"/>
                                        <p:tgtEl>
                                          <p:spTgt spid="25"/>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childTnLst>
                          </p:cTn>
                        </p:par>
                        <p:par>
                          <p:cTn id="56" fill="hold">
                            <p:stCondLst>
                              <p:cond delay="6000"/>
                            </p:stCondLst>
                            <p:childTnLst>
                              <p:par>
                                <p:cTn id="57" presetID="10" presetClass="entr" presetSubtype="0" fill="hold" grpId="0" nodeType="after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500"/>
                                        <p:tgtEl>
                                          <p:spTgt spid="3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childTnLst>
                          </p:cTn>
                        </p:par>
                        <p:par>
                          <p:cTn id="63" fill="hold">
                            <p:stCondLst>
                              <p:cond delay="6500"/>
                            </p:stCondLst>
                            <p:childTnLst>
                              <p:par>
                                <p:cTn id="64" presetID="22" presetClass="entr" presetSubtype="1" fill="hold" grpId="0" nodeType="after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wipe(up)">
                                      <p:cBhvr>
                                        <p:cTn id="66" dur="500"/>
                                        <p:tgtEl>
                                          <p:spTgt spid="4"/>
                                        </p:tgtEl>
                                      </p:cBhvr>
                                    </p:animEffect>
                                  </p:childTnLst>
                                </p:cTn>
                              </p:par>
                            </p:childTnLst>
                          </p:cTn>
                        </p:par>
                        <p:par>
                          <p:cTn id="67" fill="hold">
                            <p:stCondLst>
                              <p:cond delay="7000"/>
                            </p:stCondLst>
                            <p:childTnLst>
                              <p:par>
                                <p:cTn id="68" presetID="18" presetClass="entr" presetSubtype="6" fill="hold" grpId="0"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strips(downRight)">
                                      <p:cBhvr>
                                        <p:cTn id="70" dur="500"/>
                                        <p:tgtEl>
                                          <p:spTgt spid="26"/>
                                        </p:tgtEl>
                                      </p:cBhvr>
                                    </p:animEffect>
                                  </p:childTnLst>
                                </p:cTn>
                              </p:par>
                            </p:childTnLst>
                          </p:cTn>
                        </p:par>
                        <p:par>
                          <p:cTn id="71" fill="hold">
                            <p:stCondLst>
                              <p:cond delay="7500"/>
                            </p:stCondLst>
                            <p:childTnLst>
                              <p:par>
                                <p:cTn id="72" presetID="10" presetClass="entr" presetSubtype="0" fill="hold" grpId="0" nodeType="after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fade">
                                      <p:cBhvr>
                                        <p:cTn id="74" dur="500"/>
                                        <p:tgtEl>
                                          <p:spTgt spid="12"/>
                                        </p:tgtEl>
                                      </p:cBhvr>
                                    </p:animEffect>
                                  </p:childTnLst>
                                </p:cTn>
                              </p:par>
                            </p:childTnLst>
                          </p:cTn>
                        </p:par>
                        <p:par>
                          <p:cTn id="75" fill="hold">
                            <p:stCondLst>
                              <p:cond delay="8000"/>
                            </p:stCondLst>
                            <p:childTnLst>
                              <p:par>
                                <p:cTn id="76" presetID="10" presetClass="entr" presetSubtype="0" fill="hold" grpId="0"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fade">
                                      <p:cBhvr>
                                        <p:cTn id="78" dur="500"/>
                                        <p:tgtEl>
                                          <p:spTgt spid="24"/>
                                        </p:tgtEl>
                                      </p:cBhvr>
                                    </p:animEffect>
                                  </p:childTnLst>
                                </p:cTn>
                              </p:par>
                            </p:childTnLst>
                          </p:cTn>
                        </p:par>
                        <p:par>
                          <p:cTn id="79" fill="hold">
                            <p:stCondLst>
                              <p:cond delay="8500"/>
                            </p:stCondLst>
                            <p:childTnLst>
                              <p:par>
                                <p:cTn id="80" presetID="53" presetClass="entr" presetSubtype="16" fill="hold" nodeType="afterEffect">
                                  <p:stCondLst>
                                    <p:cond delay="0"/>
                                  </p:stCondLst>
                                  <p:childTnLst>
                                    <p:set>
                                      <p:cBhvr>
                                        <p:cTn id="81" dur="1" fill="hold">
                                          <p:stCondLst>
                                            <p:cond delay="0"/>
                                          </p:stCondLst>
                                        </p:cTn>
                                        <p:tgtEl>
                                          <p:spTgt spid="18"/>
                                        </p:tgtEl>
                                        <p:attrNameLst>
                                          <p:attrName>style.visibility</p:attrName>
                                        </p:attrNameLst>
                                      </p:cBhvr>
                                      <p:to>
                                        <p:strVal val="visible"/>
                                      </p:to>
                                    </p:set>
                                    <p:anim calcmode="lin" valueType="num">
                                      <p:cBhvr>
                                        <p:cTn id="82" dur="500" fill="hold"/>
                                        <p:tgtEl>
                                          <p:spTgt spid="18"/>
                                        </p:tgtEl>
                                        <p:attrNameLst>
                                          <p:attrName>ppt_w</p:attrName>
                                        </p:attrNameLst>
                                      </p:cBhvr>
                                      <p:tavLst>
                                        <p:tav tm="0">
                                          <p:val>
                                            <p:fltVal val="0"/>
                                          </p:val>
                                        </p:tav>
                                        <p:tav tm="100000">
                                          <p:val>
                                            <p:strVal val="#ppt_w"/>
                                          </p:val>
                                        </p:tav>
                                      </p:tavLst>
                                    </p:anim>
                                    <p:anim calcmode="lin" valueType="num">
                                      <p:cBhvr>
                                        <p:cTn id="83" dur="500" fill="hold"/>
                                        <p:tgtEl>
                                          <p:spTgt spid="18"/>
                                        </p:tgtEl>
                                        <p:attrNameLst>
                                          <p:attrName>ppt_h</p:attrName>
                                        </p:attrNameLst>
                                      </p:cBhvr>
                                      <p:tavLst>
                                        <p:tav tm="0">
                                          <p:val>
                                            <p:fltVal val="0"/>
                                          </p:val>
                                        </p:tav>
                                        <p:tav tm="100000">
                                          <p:val>
                                            <p:strVal val="#ppt_h"/>
                                          </p:val>
                                        </p:tav>
                                      </p:tavLst>
                                    </p:anim>
                                    <p:animEffect transition="in" filter="fade">
                                      <p:cBhvr>
                                        <p:cTn id="84" dur="500"/>
                                        <p:tgtEl>
                                          <p:spTgt spid="18"/>
                                        </p:tgtEl>
                                      </p:cBhvr>
                                    </p:animEffect>
                                  </p:childTnLst>
                                </p:cTn>
                              </p:par>
                            </p:childTnLst>
                          </p:cTn>
                        </p:par>
                        <p:par>
                          <p:cTn id="85" fill="hold">
                            <p:stCondLst>
                              <p:cond delay="9000"/>
                            </p:stCondLst>
                            <p:childTnLst>
                              <p:par>
                                <p:cTn id="86" presetID="22" presetClass="entr" presetSubtype="1" fill="hold" grpId="0" nodeType="afterEffect">
                                  <p:stCondLst>
                                    <p:cond delay="0"/>
                                  </p:stCondLst>
                                  <p:childTnLst>
                                    <p:set>
                                      <p:cBhvr>
                                        <p:cTn id="87" dur="1" fill="hold">
                                          <p:stCondLst>
                                            <p:cond delay="0"/>
                                          </p:stCondLst>
                                        </p:cTn>
                                        <p:tgtEl>
                                          <p:spTgt spid="5"/>
                                        </p:tgtEl>
                                        <p:attrNameLst>
                                          <p:attrName>style.visibility</p:attrName>
                                        </p:attrNameLst>
                                      </p:cBhvr>
                                      <p:to>
                                        <p:strVal val="visible"/>
                                      </p:to>
                                    </p:set>
                                    <p:animEffect transition="in" filter="wipe(up)">
                                      <p:cBhvr>
                                        <p:cTn id="88" dur="500"/>
                                        <p:tgtEl>
                                          <p:spTgt spid="5"/>
                                        </p:tgtEl>
                                      </p:cBhvr>
                                    </p:animEffect>
                                  </p:childTnLst>
                                </p:cTn>
                              </p:par>
                            </p:childTnLst>
                          </p:cTn>
                        </p:par>
                        <p:par>
                          <p:cTn id="89" fill="hold">
                            <p:stCondLst>
                              <p:cond delay="9500"/>
                            </p:stCondLst>
                            <p:childTnLst>
                              <p:par>
                                <p:cTn id="90" presetID="18" presetClass="entr" presetSubtype="6"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strips(downRight)">
                                      <p:cBhvr>
                                        <p:cTn id="9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0" grpId="0" animBg="1"/>
      <p:bldP spid="11" grpId="0" animBg="1"/>
      <p:bldP spid="12" grpId="0" animBg="1"/>
      <p:bldP spid="21" grpId="0" build="p"/>
      <p:bldP spid="22" grpId="0" build="p"/>
      <p:bldP spid="23" grpId="0"/>
      <p:bldP spid="24" grpId="0"/>
      <p:bldP spid="25" grpId="0"/>
      <p:bldP spid="26" grpId="0"/>
      <p:bldP spid="27" grpId="0"/>
      <p:bldP spid="29" grpId="0"/>
      <p:bldP spid="30" grpId="0" animBg="1"/>
      <p:bldP spid="3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a:spLocks noChangeArrowheads="1"/>
          </p:cNvSpPr>
          <p:nvPr/>
        </p:nvSpPr>
        <p:spPr bwMode="auto">
          <a:xfrm>
            <a:off x="2992807" y="3060294"/>
            <a:ext cx="4076757" cy="1780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nchor="ctr">
            <a:spAutoFit/>
          </a:bodyPr>
          <a:lstStyle/>
          <a:p>
            <a:pPr algn="r"/>
            <a:r>
              <a:rPr lang="en-US" sz="3375" dirty="0">
                <a:solidFill>
                  <a:schemeClr val="accent1"/>
                </a:solidFill>
                <a:latin typeface="Arial" panose="020B0604020202020204" pitchFamily="34" charset="0"/>
                <a:ea typeface="楷体" panose="02010609060101010101" pitchFamily="49" charset="-122"/>
                <a:sym typeface="Arial" panose="020B0604020202020204" pitchFamily="34" charset="0"/>
              </a:rPr>
              <a:t>2017</a:t>
            </a:r>
            <a:r>
              <a:rPr lang="zh-CN" altLang="en-US" sz="3375" dirty="0">
                <a:solidFill>
                  <a:schemeClr val="accent1"/>
                </a:solidFill>
                <a:latin typeface="Arial" panose="020B0604020202020204" pitchFamily="34" charset="0"/>
                <a:ea typeface="楷体" panose="02010609060101010101" pitchFamily="49" charset="-122"/>
                <a:sym typeface="Arial" panose="020B0604020202020204" pitchFamily="34" charset="0"/>
              </a:rPr>
              <a:t>年度</a:t>
            </a:r>
            <a:endParaRPr lang="en-US" sz="3375" dirty="0">
              <a:solidFill>
                <a:schemeClr val="accent1"/>
              </a:solidFill>
              <a:latin typeface="Arial" panose="020B0604020202020204" pitchFamily="34" charset="0"/>
              <a:ea typeface="楷体" panose="02010609060101010101" pitchFamily="49" charset="-122"/>
              <a:sym typeface="Arial" panose="020B0604020202020204" pitchFamily="34" charset="0"/>
            </a:endParaRPr>
          </a:p>
          <a:p>
            <a:pPr algn="r"/>
            <a:r>
              <a:rPr lang="zh-CN" altLang="en-US" sz="7593" b="1" dirty="0">
                <a:solidFill>
                  <a:schemeClr val="accent1"/>
                </a:solidFill>
                <a:latin typeface="Arial" panose="020B0604020202020204" pitchFamily="34" charset="0"/>
                <a:ea typeface="楷体" panose="02010609060101010101" pitchFamily="49" charset="-122"/>
                <a:sym typeface="Arial" panose="020B0604020202020204" pitchFamily="34" charset="0"/>
              </a:rPr>
              <a:t>内容介绍</a:t>
            </a:r>
          </a:p>
        </p:txBody>
      </p:sp>
      <p:sp>
        <p:nvSpPr>
          <p:cNvPr id="5124" name="矩形 10"/>
          <p:cNvSpPr>
            <a:spLocks noChangeArrowheads="1"/>
          </p:cNvSpPr>
          <p:nvPr/>
        </p:nvSpPr>
        <p:spPr bwMode="auto">
          <a:xfrm>
            <a:off x="2389564" y="2506360"/>
            <a:ext cx="4680000" cy="40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sz="2002" dirty="0">
                <a:solidFill>
                  <a:schemeClr val="accent1"/>
                </a:solidFill>
                <a:latin typeface="Arial" panose="020B0604020202020204" pitchFamily="34" charset="0"/>
                <a:ea typeface="楷体" panose="02010609060101010101" pitchFamily="49" charset="-122"/>
                <a:sym typeface="Arial" panose="020B0604020202020204" pitchFamily="34" charset="0"/>
              </a:rPr>
              <a:t>THE 2017 ANNUAL WORK SUMMARY</a:t>
            </a:r>
            <a:endParaRPr lang="zh-CN" altLang="en-US" sz="2002" dirty="0">
              <a:solidFill>
                <a:schemeClr val="accent1"/>
              </a:solidFill>
              <a:latin typeface="Arial" panose="020B0604020202020204" pitchFamily="34" charset="0"/>
              <a:ea typeface="楷体" panose="02010609060101010101" pitchFamily="49" charset="-122"/>
              <a:sym typeface="Arial" panose="020B0604020202020204" pitchFamily="34" charset="0"/>
            </a:endParaRPr>
          </a:p>
        </p:txBody>
      </p:sp>
      <p:sp>
        <p:nvSpPr>
          <p:cNvPr id="5125" name="直接连接符 11"/>
          <p:cNvSpPr>
            <a:spLocks noChangeShapeType="1"/>
          </p:cNvSpPr>
          <p:nvPr/>
        </p:nvSpPr>
        <p:spPr bwMode="auto">
          <a:xfrm>
            <a:off x="1564714" y="2943331"/>
            <a:ext cx="5504850" cy="1675"/>
          </a:xfrm>
          <a:prstGeom prst="line">
            <a:avLst/>
          </a:prstGeom>
          <a:noFill/>
          <a:ln w="6350" cap="flat" cmpd="sng">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sz="2002" dirty="0">
              <a:solidFill>
                <a:schemeClr val="accent1"/>
              </a:solidFill>
              <a:latin typeface="Arial" panose="020B0604020202020204" pitchFamily="34" charset="0"/>
              <a:ea typeface="楷体" panose="02010609060101010101" pitchFamily="49" charset="-122"/>
              <a:sym typeface="Arial" panose="020B0604020202020204" pitchFamily="34" charset="0"/>
            </a:endParaRPr>
          </a:p>
        </p:txBody>
      </p:sp>
      <p:sp>
        <p:nvSpPr>
          <p:cNvPr id="7" name="Text Box 3"/>
          <p:cNvSpPr>
            <a:spLocks noChangeArrowheads="1"/>
          </p:cNvSpPr>
          <p:nvPr/>
        </p:nvSpPr>
        <p:spPr bwMode="auto">
          <a:xfrm>
            <a:off x="7293470" y="1614088"/>
            <a:ext cx="3366627" cy="37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nchor="ctr">
            <a:spAutoFit/>
          </a:bodyPr>
          <a:lstStyle/>
          <a:p>
            <a:r>
              <a:rPr lang="en-US" sz="23900" dirty="0">
                <a:solidFill>
                  <a:schemeClr val="accent2"/>
                </a:solidFill>
                <a:latin typeface="Impact" panose="020B0806030902050204" pitchFamily="34" charset="0"/>
                <a:ea typeface="楷体" panose="02010609060101010101" pitchFamily="49" charset="-122"/>
                <a:sym typeface="Arial" panose="020B0604020202020204" pitchFamily="34" charset="0"/>
              </a:rPr>
              <a:t>02</a:t>
            </a:r>
            <a:endParaRPr lang="zh-CN" altLang="en-US" sz="23900" b="1" dirty="0">
              <a:solidFill>
                <a:schemeClr val="accent2"/>
              </a:solidFill>
              <a:latin typeface="Impact" panose="020B0806030902050204" pitchFamily="34" charset="0"/>
              <a:ea typeface="楷体" panose="02010609060101010101" pitchFamily="49" charset="-122"/>
              <a:sym typeface="Arial" panose="020B0604020202020204" pitchFamily="34" charset="0"/>
            </a:endParaRPr>
          </a:p>
        </p:txBody>
      </p:sp>
      <p:sp>
        <p:nvSpPr>
          <p:cNvPr id="8" name="Freeform 6"/>
          <p:cNvSpPr>
            <a:spLocks/>
          </p:cNvSpPr>
          <p:nvPr/>
        </p:nvSpPr>
        <p:spPr bwMode="auto">
          <a:xfrm>
            <a:off x="0" y="4091804"/>
            <a:ext cx="5265494" cy="3140846"/>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dirty="0">
              <a:latin typeface="Arial" panose="020B0604020202020204" pitchFamily="34" charset="0"/>
              <a:ea typeface="楷体" panose="02010609060101010101" pitchFamily="49" charset="-122"/>
              <a:sym typeface="Arial" panose="020B0604020202020204" pitchFamily="34" charset="0"/>
            </a:endParaRPr>
          </a:p>
        </p:txBody>
      </p:sp>
      <p:sp>
        <p:nvSpPr>
          <p:cNvPr id="9" name="Freeform 7"/>
          <p:cNvSpPr>
            <a:spLocks/>
          </p:cNvSpPr>
          <p:nvPr/>
        </p:nvSpPr>
        <p:spPr bwMode="auto">
          <a:xfrm>
            <a:off x="2984828" y="4640949"/>
            <a:ext cx="9873922" cy="2591700"/>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1">
              <a:lumMod val="50000"/>
            </a:schemeClr>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dirty="0">
              <a:latin typeface="Arial" panose="020B0604020202020204" pitchFamily="34" charset="0"/>
              <a:ea typeface="楷体" panose="02010609060101010101" pitchFamily="49" charset="-122"/>
              <a:sym typeface="Arial" panose="020B0604020202020204" pitchFamily="34" charset="0"/>
            </a:endParaRPr>
          </a:p>
        </p:txBody>
      </p:sp>
    </p:spTree>
    <p:extLst>
      <p:ext uri="{BB962C8B-B14F-4D97-AF65-F5344CB8AC3E}">
        <p14:creationId xmlns:p14="http://schemas.microsoft.com/office/powerpoint/2010/main" val="4012654676"/>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56" presetClass="entr" presetSubtype="0" fill="hold" grpId="0" nodeType="clickEffect">
                                  <p:stCondLst>
                                    <p:cond delay="0"/>
                                  </p:stCondLst>
                                  <p:iterate type="lt">
                                    <p:tmPct val="10000"/>
                                  </p:iterate>
                                  <p:childTnLst>
                                    <p:set>
                                      <p:cBhvr>
                                        <p:cTn id="23" dur="1" fill="hold">
                                          <p:stCondLst>
                                            <p:cond delay="0"/>
                                          </p:stCondLst>
                                        </p:cTn>
                                        <p:tgtEl>
                                          <p:spTgt spid="5123"/>
                                        </p:tgtEl>
                                        <p:attrNameLst>
                                          <p:attrName>style.visibility</p:attrName>
                                        </p:attrNameLst>
                                      </p:cBhvr>
                                      <p:to>
                                        <p:strVal val="visible"/>
                                      </p:to>
                                    </p:set>
                                    <p:anim by="(-#ppt_w*2)" calcmode="lin" valueType="num">
                                      <p:cBhvr rctx="PPT">
                                        <p:cTn id="24" dur="500" autoRev="1" fill="hold">
                                          <p:stCondLst>
                                            <p:cond delay="0"/>
                                          </p:stCondLst>
                                        </p:cTn>
                                        <p:tgtEl>
                                          <p:spTgt spid="5123"/>
                                        </p:tgtEl>
                                        <p:attrNameLst>
                                          <p:attrName>ppt_w</p:attrName>
                                        </p:attrNameLst>
                                      </p:cBhvr>
                                    </p:anim>
                                    <p:anim by="(#ppt_w*0.50)" calcmode="lin" valueType="num">
                                      <p:cBhvr>
                                        <p:cTn id="25" dur="500" decel="50000" autoRev="1" fill="hold">
                                          <p:stCondLst>
                                            <p:cond delay="0"/>
                                          </p:stCondLst>
                                        </p:cTn>
                                        <p:tgtEl>
                                          <p:spTgt spid="5123"/>
                                        </p:tgtEl>
                                        <p:attrNameLst>
                                          <p:attrName>ppt_x</p:attrName>
                                        </p:attrNameLst>
                                      </p:cBhvr>
                                    </p:anim>
                                    <p:anim from="(-#ppt_h/2)" to="(#ppt_y)" calcmode="lin" valueType="num">
                                      <p:cBhvr>
                                        <p:cTn id="26" dur="1000" fill="hold">
                                          <p:stCondLst>
                                            <p:cond delay="0"/>
                                          </p:stCondLst>
                                        </p:cTn>
                                        <p:tgtEl>
                                          <p:spTgt spid="5123"/>
                                        </p:tgtEl>
                                        <p:attrNameLst>
                                          <p:attrName>ppt_y</p:attrName>
                                        </p:attrNameLst>
                                      </p:cBhvr>
                                    </p:anim>
                                    <p:animRot by="21600000">
                                      <p:cBhvr>
                                        <p:cTn id="27" dur="1000" fill="hold">
                                          <p:stCondLst>
                                            <p:cond delay="0"/>
                                          </p:stCondLst>
                                        </p:cTn>
                                        <p:tgtEl>
                                          <p:spTgt spid="5123"/>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5125"/>
                                        </p:tgtEl>
                                        <p:attrNameLst>
                                          <p:attrName>style.visibility</p:attrName>
                                        </p:attrNameLst>
                                      </p:cBhvr>
                                      <p:to>
                                        <p:strVal val="visible"/>
                                      </p:to>
                                    </p:set>
                                    <p:anim calcmode="lin" valueType="num">
                                      <p:cBhvr additive="base">
                                        <p:cTn id="32" dur="500" fill="hold"/>
                                        <p:tgtEl>
                                          <p:spTgt spid="5125"/>
                                        </p:tgtEl>
                                        <p:attrNameLst>
                                          <p:attrName>ppt_x</p:attrName>
                                        </p:attrNameLst>
                                      </p:cBhvr>
                                      <p:tavLst>
                                        <p:tav tm="0">
                                          <p:val>
                                            <p:strVal val="0-#ppt_w/2"/>
                                          </p:val>
                                        </p:tav>
                                        <p:tav tm="100000">
                                          <p:val>
                                            <p:strVal val="#ppt_x"/>
                                          </p:val>
                                        </p:tav>
                                      </p:tavLst>
                                    </p:anim>
                                    <p:anim calcmode="lin" valueType="num">
                                      <p:cBhvr additive="base">
                                        <p:cTn id="33" dur="500" fill="hold"/>
                                        <p:tgtEl>
                                          <p:spTgt spid="5125"/>
                                        </p:tgtEl>
                                        <p:attrNameLst>
                                          <p:attrName>ppt_y</p:attrName>
                                        </p:attrNameLst>
                                      </p:cBhvr>
                                      <p:tavLst>
                                        <p:tav tm="0">
                                          <p:val>
                                            <p:strVal val="#ppt_y"/>
                                          </p:val>
                                        </p:tav>
                                        <p:tav tm="100000">
                                          <p:val>
                                            <p:strVal val="#ppt_y"/>
                                          </p:val>
                                        </p:tav>
                                      </p:tavLst>
                                    </p:anim>
                                  </p:childTnLst>
                                </p:cTn>
                              </p:par>
                              <p:par>
                                <p:cTn id="34" presetID="56" presetClass="entr" presetSubtype="0" fill="hold" grpId="0" nodeType="withEffect">
                                  <p:stCondLst>
                                    <p:cond delay="0"/>
                                  </p:stCondLst>
                                  <p:iterate type="lt">
                                    <p:tmPct val="10000"/>
                                  </p:iterate>
                                  <p:childTnLst>
                                    <p:set>
                                      <p:cBhvr>
                                        <p:cTn id="35" dur="1" fill="hold">
                                          <p:stCondLst>
                                            <p:cond delay="0"/>
                                          </p:stCondLst>
                                        </p:cTn>
                                        <p:tgtEl>
                                          <p:spTgt spid="5124"/>
                                        </p:tgtEl>
                                        <p:attrNameLst>
                                          <p:attrName>style.visibility</p:attrName>
                                        </p:attrNameLst>
                                      </p:cBhvr>
                                      <p:to>
                                        <p:strVal val="visible"/>
                                      </p:to>
                                    </p:set>
                                    <p:anim by="(-#ppt_w*2)" calcmode="lin" valueType="num">
                                      <p:cBhvr rctx="PPT">
                                        <p:cTn id="36" dur="500" autoRev="1" fill="hold">
                                          <p:stCondLst>
                                            <p:cond delay="0"/>
                                          </p:stCondLst>
                                        </p:cTn>
                                        <p:tgtEl>
                                          <p:spTgt spid="5124"/>
                                        </p:tgtEl>
                                        <p:attrNameLst>
                                          <p:attrName>ppt_w</p:attrName>
                                        </p:attrNameLst>
                                      </p:cBhvr>
                                    </p:anim>
                                    <p:anim by="(#ppt_w*0.50)" calcmode="lin" valueType="num">
                                      <p:cBhvr>
                                        <p:cTn id="37" dur="500" decel="50000" autoRev="1" fill="hold">
                                          <p:stCondLst>
                                            <p:cond delay="0"/>
                                          </p:stCondLst>
                                        </p:cTn>
                                        <p:tgtEl>
                                          <p:spTgt spid="5124"/>
                                        </p:tgtEl>
                                        <p:attrNameLst>
                                          <p:attrName>ppt_x</p:attrName>
                                        </p:attrNameLst>
                                      </p:cBhvr>
                                    </p:anim>
                                    <p:anim from="(-#ppt_h/2)" to="(#ppt_y)" calcmode="lin" valueType="num">
                                      <p:cBhvr>
                                        <p:cTn id="38" dur="1000" fill="hold">
                                          <p:stCondLst>
                                            <p:cond delay="0"/>
                                          </p:stCondLst>
                                        </p:cTn>
                                        <p:tgtEl>
                                          <p:spTgt spid="5124"/>
                                        </p:tgtEl>
                                        <p:attrNameLst>
                                          <p:attrName>ppt_y</p:attrName>
                                        </p:attrNameLst>
                                      </p:cBhvr>
                                    </p:anim>
                                    <p:animRot by="21600000">
                                      <p:cBhvr>
                                        <p:cTn id="39" dur="1000" fill="hold">
                                          <p:stCondLst>
                                            <p:cond delay="0"/>
                                          </p:stCondLst>
                                        </p:cTn>
                                        <p:tgtEl>
                                          <p:spTgt spid="51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4" grpId="0"/>
      <p:bldP spid="5125" grpId="0" animBg="1"/>
      <p:bldP spid="7" grpId="0"/>
      <p:bldP spid="8"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H_Other_1"/>
          <p:cNvSpPr>
            <a:spLocks/>
          </p:cNvSpPr>
          <p:nvPr/>
        </p:nvSpPr>
        <p:spPr bwMode="auto">
          <a:xfrm>
            <a:off x="4377290" y="2512893"/>
            <a:ext cx="3688114" cy="1844894"/>
          </a:xfrm>
          <a:custGeom>
            <a:avLst/>
            <a:gdLst>
              <a:gd name="T0" fmla="*/ 1633211 w 3744416"/>
              <a:gd name="T1" fmla="*/ 0 h 1872208"/>
              <a:gd name="T2" fmla="*/ 3266422 w 3744416"/>
              <a:gd name="T3" fmla="*/ 1634694 h 1872208"/>
              <a:gd name="T4" fmla="*/ 0 w 3744416"/>
              <a:gd name="T5" fmla="*/ 1634694 h 1872208"/>
              <a:gd name="T6" fmla="*/ 1633211 w 3744416"/>
              <a:gd name="T7" fmla="*/ 0 h 18722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44416" h="1872208">
                <a:moveTo>
                  <a:pt x="1872208" y="0"/>
                </a:moveTo>
                <a:cubicBezTo>
                  <a:pt x="2906200" y="0"/>
                  <a:pt x="3744416" y="838216"/>
                  <a:pt x="3744416" y="1872208"/>
                </a:cubicBezTo>
                <a:lnTo>
                  <a:pt x="0" y="1872208"/>
                </a:lnTo>
                <a:cubicBezTo>
                  <a:pt x="0" y="838216"/>
                  <a:pt x="838216" y="0"/>
                  <a:pt x="1872208" y="0"/>
                </a:cubicBezTo>
                <a:close/>
              </a:path>
            </a:pathLst>
          </a:custGeom>
          <a:noFill/>
          <a:ln w="9525" cap="flat" cmpd="sng">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nSpc>
                <a:spcPct val="120000"/>
              </a:lnSpc>
            </a:pPr>
            <a:endParaRPr lang="zh-CN" altLang="en-US"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26" name="MH_Other_2"/>
          <p:cNvSpPr>
            <a:spLocks noChangeArrowheads="1"/>
          </p:cNvSpPr>
          <p:nvPr/>
        </p:nvSpPr>
        <p:spPr bwMode="auto">
          <a:xfrm>
            <a:off x="4630084" y="2824281"/>
            <a:ext cx="3120584" cy="3120584"/>
          </a:xfrm>
          <a:prstGeom prst="ellipse">
            <a:avLst/>
          </a:prstGeom>
          <a:solidFill>
            <a:schemeClr val="accent1"/>
          </a:solidFill>
          <a:ln>
            <a:noFill/>
          </a:ln>
        </p:spPr>
        <p:txBody>
          <a:bodyPr lIns="95091" tIns="49554" rIns="95091" bIns="4955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endParaRPr lang="zh-CN" altLang="en-US" sz="1200" dirty="0">
              <a:solidFill>
                <a:srgbClr val="FFFFFF"/>
              </a:solidFill>
              <a:ea typeface="楷体" panose="02010609060101010101" pitchFamily="49" charset="-122"/>
              <a:cs typeface="+mn-ea"/>
              <a:sym typeface="Arial" panose="020B0604020202020204" pitchFamily="34" charset="0"/>
            </a:endParaRPr>
          </a:p>
        </p:txBody>
      </p:sp>
      <p:sp>
        <p:nvSpPr>
          <p:cNvPr id="27" name="MH_Other_3"/>
          <p:cNvSpPr>
            <a:spLocks noChangeArrowheads="1"/>
          </p:cNvSpPr>
          <p:nvPr/>
        </p:nvSpPr>
        <p:spPr bwMode="auto">
          <a:xfrm>
            <a:off x="6012918" y="3346611"/>
            <a:ext cx="430252" cy="2002263"/>
          </a:xfrm>
          <a:prstGeom prst="upArrow">
            <a:avLst>
              <a:gd name="adj1" fmla="val 50000"/>
              <a:gd name="adj2" fmla="val 50006"/>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endParaRPr lang="zh-CN" altLang="en-US" sz="1200" dirty="0">
              <a:solidFill>
                <a:srgbClr val="FFFFFF"/>
              </a:solidFill>
              <a:ea typeface="楷体" panose="02010609060101010101" pitchFamily="49" charset="-122"/>
              <a:cs typeface="+mn-ea"/>
              <a:sym typeface="Arial" panose="020B0604020202020204" pitchFamily="34" charset="0"/>
            </a:endParaRPr>
          </a:p>
        </p:txBody>
      </p:sp>
      <p:sp>
        <p:nvSpPr>
          <p:cNvPr id="28" name="MH_Other_4"/>
          <p:cNvSpPr>
            <a:spLocks/>
          </p:cNvSpPr>
          <p:nvPr/>
        </p:nvSpPr>
        <p:spPr bwMode="auto">
          <a:xfrm>
            <a:off x="6377880" y="4136802"/>
            <a:ext cx="796888" cy="1212072"/>
          </a:xfrm>
          <a:custGeom>
            <a:avLst/>
            <a:gdLst>
              <a:gd name="T0" fmla="*/ 0 w 755650"/>
              <a:gd name="T1" fmla="*/ 1149350 h 1149350"/>
              <a:gd name="T2" fmla="*/ 0 w 755650"/>
              <a:gd name="T3" fmla="*/ 425053 h 1149350"/>
              <a:gd name="T4" fmla="*/ 330597 w 755650"/>
              <a:gd name="T5" fmla="*/ 94456 h 1149350"/>
              <a:gd name="T6" fmla="*/ 491581 w 755650"/>
              <a:gd name="T7" fmla="*/ 94456 h 1149350"/>
              <a:gd name="T8" fmla="*/ 491581 w 755650"/>
              <a:gd name="T9" fmla="*/ 0 h 1149350"/>
              <a:gd name="T10" fmla="*/ 755650 w 755650"/>
              <a:gd name="T11" fmla="*/ 188913 h 1149350"/>
              <a:gd name="T12" fmla="*/ 491581 w 755650"/>
              <a:gd name="T13" fmla="*/ 377825 h 1149350"/>
              <a:gd name="T14" fmla="*/ 491581 w 755650"/>
              <a:gd name="T15" fmla="*/ 283369 h 1149350"/>
              <a:gd name="T16" fmla="*/ 330597 w 755650"/>
              <a:gd name="T17" fmla="*/ 283369 h 1149350"/>
              <a:gd name="T18" fmla="*/ 188913 w 755650"/>
              <a:gd name="T19" fmla="*/ 425053 h 1149350"/>
              <a:gd name="T20" fmla="*/ 188913 w 755650"/>
              <a:gd name="T21" fmla="*/ 1149350 h 1149350"/>
              <a:gd name="T22" fmla="*/ 0 w 755650"/>
              <a:gd name="T23" fmla="*/ 1149350 h 11493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55650" h="1149350">
                <a:moveTo>
                  <a:pt x="0" y="1149350"/>
                </a:moveTo>
                <a:lnTo>
                  <a:pt x="0" y="425053"/>
                </a:lnTo>
                <a:cubicBezTo>
                  <a:pt x="0" y="242469"/>
                  <a:pt x="148013" y="94456"/>
                  <a:pt x="330597" y="94456"/>
                </a:cubicBezTo>
                <a:lnTo>
                  <a:pt x="491581" y="94456"/>
                </a:lnTo>
                <a:lnTo>
                  <a:pt x="491581" y="0"/>
                </a:lnTo>
                <a:lnTo>
                  <a:pt x="755650" y="188913"/>
                </a:lnTo>
                <a:lnTo>
                  <a:pt x="491581" y="377825"/>
                </a:lnTo>
                <a:lnTo>
                  <a:pt x="491581" y="283369"/>
                </a:lnTo>
                <a:lnTo>
                  <a:pt x="330597" y="283369"/>
                </a:lnTo>
                <a:cubicBezTo>
                  <a:pt x="252347" y="283369"/>
                  <a:pt x="188913" y="346803"/>
                  <a:pt x="188913" y="425053"/>
                </a:cubicBezTo>
                <a:lnTo>
                  <a:pt x="188913" y="1149350"/>
                </a:lnTo>
                <a:lnTo>
                  <a:pt x="0" y="11493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nSpc>
                <a:spcPct val="120000"/>
              </a:lnSpc>
            </a:pPr>
            <a:endParaRPr lang="zh-CN" altLang="en-US"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29" name="MH_Other_5"/>
          <p:cNvSpPr>
            <a:spLocks/>
          </p:cNvSpPr>
          <p:nvPr/>
        </p:nvSpPr>
        <p:spPr bwMode="auto">
          <a:xfrm flipH="1">
            <a:off x="5276299" y="4136802"/>
            <a:ext cx="798562" cy="1212072"/>
          </a:xfrm>
          <a:custGeom>
            <a:avLst/>
            <a:gdLst>
              <a:gd name="T0" fmla="*/ 0 w 757238"/>
              <a:gd name="T1" fmla="*/ 1149350 h 1149350"/>
              <a:gd name="T2" fmla="*/ 0 w 757238"/>
              <a:gd name="T3" fmla="*/ 425946 h 1149350"/>
              <a:gd name="T4" fmla="*/ 331292 w 757238"/>
              <a:gd name="T5" fmla="*/ 94654 h 1149350"/>
              <a:gd name="T6" fmla="*/ 492614 w 757238"/>
              <a:gd name="T7" fmla="*/ 94655 h 1149350"/>
              <a:gd name="T8" fmla="*/ 492614 w 757238"/>
              <a:gd name="T9" fmla="*/ 0 h 1149350"/>
              <a:gd name="T10" fmla="*/ 757238 w 757238"/>
              <a:gd name="T11" fmla="*/ 189310 h 1149350"/>
              <a:gd name="T12" fmla="*/ 492614 w 757238"/>
              <a:gd name="T13" fmla="*/ 378619 h 1149350"/>
              <a:gd name="T14" fmla="*/ 492614 w 757238"/>
              <a:gd name="T15" fmla="*/ 283964 h 1149350"/>
              <a:gd name="T16" fmla="*/ 331292 w 757238"/>
              <a:gd name="T17" fmla="*/ 283964 h 1149350"/>
              <a:gd name="T18" fmla="*/ 189310 w 757238"/>
              <a:gd name="T19" fmla="*/ 425946 h 1149350"/>
              <a:gd name="T20" fmla="*/ 189310 w 757238"/>
              <a:gd name="T21" fmla="*/ 1149350 h 1149350"/>
              <a:gd name="T22" fmla="*/ 0 w 757238"/>
              <a:gd name="T23" fmla="*/ 1149350 h 11493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57238" h="1149350">
                <a:moveTo>
                  <a:pt x="0" y="1149350"/>
                </a:moveTo>
                <a:lnTo>
                  <a:pt x="0" y="425946"/>
                </a:lnTo>
                <a:cubicBezTo>
                  <a:pt x="0" y="242978"/>
                  <a:pt x="148324" y="94654"/>
                  <a:pt x="331292" y="94654"/>
                </a:cubicBezTo>
                <a:lnTo>
                  <a:pt x="492614" y="94655"/>
                </a:lnTo>
                <a:lnTo>
                  <a:pt x="492614" y="0"/>
                </a:lnTo>
                <a:lnTo>
                  <a:pt x="757238" y="189310"/>
                </a:lnTo>
                <a:lnTo>
                  <a:pt x="492614" y="378619"/>
                </a:lnTo>
                <a:lnTo>
                  <a:pt x="492614" y="283964"/>
                </a:lnTo>
                <a:lnTo>
                  <a:pt x="331292" y="283964"/>
                </a:lnTo>
                <a:cubicBezTo>
                  <a:pt x="252878" y="283964"/>
                  <a:pt x="189310" y="347532"/>
                  <a:pt x="189310" y="425946"/>
                </a:cubicBezTo>
                <a:lnTo>
                  <a:pt x="189310" y="1149350"/>
                </a:lnTo>
                <a:lnTo>
                  <a:pt x="0" y="11493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nSpc>
                <a:spcPct val="120000"/>
              </a:lnSpc>
            </a:pPr>
            <a:endParaRPr lang="zh-CN" altLang="en-US"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30" name="MH_Title_1"/>
          <p:cNvSpPr txBox="1">
            <a:spLocks noChangeArrowheads="1"/>
          </p:cNvSpPr>
          <p:nvPr/>
        </p:nvSpPr>
        <p:spPr bwMode="auto">
          <a:xfrm>
            <a:off x="5712521" y="5399314"/>
            <a:ext cx="1051138" cy="285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zh-CN" altLang="en-US" sz="1600" dirty="0">
                <a:solidFill>
                  <a:schemeClr val="bg1"/>
                </a:solidFill>
                <a:ea typeface="楷体" panose="02010609060101010101" pitchFamily="49" charset="-122"/>
                <a:cs typeface="+mn-ea"/>
                <a:sym typeface="Arial" panose="020B0604020202020204" pitchFamily="34" charset="0"/>
              </a:rPr>
              <a:t>标题文字</a:t>
            </a:r>
            <a:endParaRPr lang="en-US" altLang="zh-CN" sz="1600" dirty="0">
              <a:solidFill>
                <a:schemeClr val="bg1"/>
              </a:solidFill>
              <a:ea typeface="楷体" panose="02010609060101010101" pitchFamily="49" charset="-122"/>
              <a:cs typeface="+mn-ea"/>
              <a:sym typeface="Arial" panose="020B0604020202020204" pitchFamily="34" charset="0"/>
            </a:endParaRPr>
          </a:p>
        </p:txBody>
      </p:sp>
      <p:sp>
        <p:nvSpPr>
          <p:cNvPr id="31" name="MH_SubTitle_1"/>
          <p:cNvSpPr>
            <a:spLocks noChangeArrowheads="1"/>
          </p:cNvSpPr>
          <p:nvPr/>
        </p:nvSpPr>
        <p:spPr bwMode="auto">
          <a:xfrm>
            <a:off x="4022375" y="3790257"/>
            <a:ext cx="1135062" cy="1135062"/>
          </a:xfrm>
          <a:prstGeom prst="ellipse">
            <a:avLst/>
          </a:prstGeom>
          <a:solidFill>
            <a:schemeClr val="accent2"/>
          </a:solidFill>
          <a:ln>
            <a:noFill/>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zh-CN" altLang="en-US" sz="1400" dirty="0">
                <a:solidFill>
                  <a:schemeClr val="bg1"/>
                </a:solidFill>
                <a:ea typeface="楷体" panose="02010609060101010101" pitchFamily="49" charset="-122"/>
                <a:cs typeface="+mn-ea"/>
                <a:sym typeface="Arial" panose="020B0604020202020204" pitchFamily="34" charset="0"/>
              </a:rPr>
              <a:t>标题文字</a:t>
            </a:r>
            <a:endParaRPr lang="en-US" altLang="zh-CN" sz="1600" dirty="0">
              <a:solidFill>
                <a:schemeClr val="bg1"/>
              </a:solidFill>
              <a:ea typeface="楷体" panose="02010609060101010101" pitchFamily="49" charset="-122"/>
              <a:cs typeface="+mn-ea"/>
              <a:sym typeface="Arial" panose="020B0604020202020204" pitchFamily="34" charset="0"/>
            </a:endParaRPr>
          </a:p>
        </p:txBody>
      </p:sp>
      <p:sp>
        <p:nvSpPr>
          <p:cNvPr id="32" name="MH_SubTitle_3"/>
          <p:cNvSpPr>
            <a:spLocks noChangeArrowheads="1"/>
          </p:cNvSpPr>
          <p:nvPr/>
        </p:nvSpPr>
        <p:spPr bwMode="auto">
          <a:xfrm>
            <a:off x="7285258" y="3790257"/>
            <a:ext cx="1135062" cy="1135062"/>
          </a:xfrm>
          <a:prstGeom prst="ellipse">
            <a:avLst/>
          </a:prstGeom>
          <a:solidFill>
            <a:schemeClr val="accent4"/>
          </a:solidFill>
          <a:ln>
            <a:noFill/>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zh-CN" altLang="en-US" sz="1400" dirty="0">
                <a:solidFill>
                  <a:schemeClr val="bg1"/>
                </a:solidFill>
                <a:ea typeface="楷体" panose="02010609060101010101" pitchFamily="49" charset="-122"/>
                <a:cs typeface="+mn-ea"/>
                <a:sym typeface="Arial" panose="020B0604020202020204" pitchFamily="34" charset="0"/>
              </a:rPr>
              <a:t>标题文字</a:t>
            </a:r>
            <a:endParaRPr lang="en-US" altLang="zh-CN" sz="1600" dirty="0">
              <a:solidFill>
                <a:schemeClr val="bg1"/>
              </a:solidFill>
              <a:ea typeface="楷体" panose="02010609060101010101" pitchFamily="49" charset="-122"/>
              <a:cs typeface="+mn-ea"/>
              <a:sym typeface="Arial" panose="020B0604020202020204" pitchFamily="34" charset="0"/>
            </a:endParaRPr>
          </a:p>
        </p:txBody>
      </p:sp>
      <p:sp>
        <p:nvSpPr>
          <p:cNvPr id="33" name="MH_SubTitle_2"/>
          <p:cNvSpPr>
            <a:spLocks noChangeArrowheads="1"/>
          </p:cNvSpPr>
          <p:nvPr/>
        </p:nvSpPr>
        <p:spPr bwMode="auto">
          <a:xfrm>
            <a:off x="5652981" y="2159653"/>
            <a:ext cx="1135062" cy="1133387"/>
          </a:xfrm>
          <a:prstGeom prst="ellipse">
            <a:avLst/>
          </a:prstGeom>
          <a:solidFill>
            <a:schemeClr val="accent3"/>
          </a:solidFill>
          <a:ln>
            <a:noFill/>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zh-CN" altLang="en-US" sz="1400" dirty="0">
                <a:solidFill>
                  <a:schemeClr val="bg1"/>
                </a:solidFill>
                <a:ea typeface="楷体" panose="02010609060101010101" pitchFamily="49" charset="-122"/>
                <a:cs typeface="+mn-ea"/>
                <a:sym typeface="Arial" panose="020B0604020202020204" pitchFamily="34" charset="0"/>
              </a:rPr>
              <a:t>标题文字</a:t>
            </a:r>
            <a:endParaRPr lang="en-US" altLang="zh-CN" sz="1600" dirty="0">
              <a:solidFill>
                <a:schemeClr val="bg1"/>
              </a:solidFill>
              <a:ea typeface="楷体" panose="02010609060101010101" pitchFamily="49" charset="-122"/>
              <a:cs typeface="+mn-ea"/>
              <a:sym typeface="Arial" panose="020B0604020202020204" pitchFamily="34" charset="0"/>
            </a:endParaRPr>
          </a:p>
        </p:txBody>
      </p:sp>
      <p:sp>
        <p:nvSpPr>
          <p:cNvPr id="34" name="TextBox 23"/>
          <p:cNvSpPr txBox="1"/>
          <p:nvPr/>
        </p:nvSpPr>
        <p:spPr>
          <a:xfrm>
            <a:off x="8920887" y="4378511"/>
            <a:ext cx="2360168" cy="535531"/>
          </a:xfrm>
          <a:prstGeom prst="rect">
            <a:avLst/>
          </a:prstGeom>
          <a:noFill/>
        </p:spPr>
        <p:txBody>
          <a:bodyPr wrap="square" rtlCol="0">
            <a:spAutoFit/>
          </a:bodyPr>
          <a:lstStyle/>
          <a:p>
            <a:pPr>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endParaRPr lang="en-GB"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35" name="TextBox 24"/>
          <p:cNvSpPr txBox="1"/>
          <p:nvPr/>
        </p:nvSpPr>
        <p:spPr>
          <a:xfrm>
            <a:off x="8920886" y="4105286"/>
            <a:ext cx="1441420" cy="328551"/>
          </a:xfrm>
          <a:prstGeom prst="rect">
            <a:avLst/>
          </a:prstGeom>
          <a:noFill/>
        </p:spPr>
        <p:txBody>
          <a:bodyPr wrap="none" rtlCol="0">
            <a:spAutoFit/>
          </a:bodyPr>
          <a:lstStyle/>
          <a:p>
            <a:pP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36" name="TextBox 23"/>
          <p:cNvSpPr txBox="1"/>
          <p:nvPr/>
        </p:nvSpPr>
        <p:spPr>
          <a:xfrm>
            <a:off x="2500009" y="2311991"/>
            <a:ext cx="2360168" cy="535531"/>
          </a:xfrm>
          <a:prstGeom prst="rect">
            <a:avLst/>
          </a:prstGeom>
          <a:noFill/>
        </p:spPr>
        <p:txBody>
          <a:bodyPr wrap="square" rtlCol="0">
            <a:spAutoFit/>
          </a:bodyPr>
          <a:lstStyle/>
          <a:p>
            <a:pPr algn="r">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endParaRPr lang="en-GB"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37" name="TextBox 24"/>
          <p:cNvSpPr txBox="1"/>
          <p:nvPr/>
        </p:nvSpPr>
        <p:spPr>
          <a:xfrm>
            <a:off x="3418758" y="2038765"/>
            <a:ext cx="1441420" cy="328551"/>
          </a:xfrm>
          <a:prstGeom prst="rect">
            <a:avLst/>
          </a:prstGeom>
          <a:noFill/>
        </p:spPr>
        <p:txBody>
          <a:bodyPr wrap="none" rtlCol="0">
            <a:spAutoFit/>
          </a:bodyPr>
          <a:lstStyle/>
          <a:p>
            <a:pPr algn="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38" name="TextBox 23"/>
          <p:cNvSpPr txBox="1"/>
          <p:nvPr/>
        </p:nvSpPr>
        <p:spPr>
          <a:xfrm>
            <a:off x="1367923" y="4371388"/>
            <a:ext cx="2360168" cy="535531"/>
          </a:xfrm>
          <a:prstGeom prst="rect">
            <a:avLst/>
          </a:prstGeom>
          <a:noFill/>
        </p:spPr>
        <p:txBody>
          <a:bodyPr wrap="square" rtlCol="0">
            <a:spAutoFit/>
          </a:bodyPr>
          <a:lstStyle/>
          <a:p>
            <a:pPr algn="r">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endParaRPr lang="en-GB"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39" name="TextBox 24"/>
          <p:cNvSpPr txBox="1"/>
          <p:nvPr/>
        </p:nvSpPr>
        <p:spPr>
          <a:xfrm>
            <a:off x="2286671" y="4098163"/>
            <a:ext cx="1441420" cy="328551"/>
          </a:xfrm>
          <a:prstGeom prst="rect">
            <a:avLst/>
          </a:prstGeom>
          <a:noFill/>
        </p:spPr>
        <p:txBody>
          <a:bodyPr wrap="none" rtlCol="0">
            <a:spAutoFit/>
          </a:bodyPr>
          <a:lstStyle/>
          <a:p>
            <a:pPr algn="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17" name="矩形 16"/>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18" name="文本框 17"/>
          <p:cNvSpPr txBox="1"/>
          <p:nvPr/>
        </p:nvSpPr>
        <p:spPr>
          <a:xfrm>
            <a:off x="392023" y="266575"/>
            <a:ext cx="3077766" cy="369332"/>
          </a:xfrm>
          <a:prstGeom prst="rect">
            <a:avLst/>
          </a:prstGeom>
          <a:noFill/>
        </p:spPr>
        <p:txBody>
          <a:bodyPr wrap="none" lIns="0" tIns="0" rIns="0" bIns="0" rtlCol="0">
            <a:spAutoFit/>
          </a:bodyPr>
          <a:lstStyle/>
          <a:p>
            <a:pPr defTabSz="964278"/>
            <a:r>
              <a:rPr lang="zh-CN" altLang="en-US" sz="2400" dirty="0">
                <a:solidFill>
                  <a:schemeClr val="bg1">
                    <a:lumMod val="65000"/>
                  </a:schemeClr>
                </a:solidFill>
                <a:latin typeface="楷体" panose="02010609060101010101" pitchFamily="49" charset="-122"/>
                <a:ea typeface="楷体" panose="02010609060101010101" pitchFamily="49" charset="-122"/>
                <a:cs typeface="+mn-ea"/>
                <a:sym typeface="+mn-lt"/>
              </a:rPr>
              <a:t>点击添加相关标题文字</a:t>
            </a:r>
          </a:p>
        </p:txBody>
      </p:sp>
      <p:sp>
        <p:nvSpPr>
          <p:cNvPr id="19" name="文本框 18"/>
          <p:cNvSpPr txBox="1"/>
          <p:nvPr/>
        </p:nvSpPr>
        <p:spPr>
          <a:xfrm>
            <a:off x="392023" y="635907"/>
            <a:ext cx="1995739" cy="169277"/>
          </a:xfrm>
          <a:prstGeom prst="rect">
            <a:avLst/>
          </a:prstGeom>
          <a:noFill/>
        </p:spPr>
        <p:txBody>
          <a:bodyPr wrap="none" lIns="0" tIns="0" rIns="0" bIns="0" rtlCol="0">
            <a:spAutoFit/>
          </a:bodyPr>
          <a:lstStyle/>
          <a:p>
            <a:pPr defTabSz="964278"/>
            <a:r>
              <a:rPr lang="en-US" altLang="zh-CN" sz="1100" dirty="0">
                <a:solidFill>
                  <a:schemeClr val="bg1">
                    <a:lumMod val="65000"/>
                  </a:schemeClr>
                </a:solidFill>
                <a:latin typeface="Arial" panose="020B0604020202020204" pitchFamily="34" charset="0"/>
                <a:ea typeface="楷体" panose="02010609060101010101" pitchFamily="49" charset="-122"/>
                <a:cs typeface="Arial" panose="020B0604020202020204" pitchFamily="34" charset="0"/>
                <a:sym typeface="+mn-lt"/>
              </a:rPr>
              <a:t>ADD RELATED TITLE WORDS</a:t>
            </a:r>
            <a:endParaRPr lang="zh-CN" altLang="en-US" sz="1100" dirty="0">
              <a:solidFill>
                <a:schemeClr val="bg1">
                  <a:lumMod val="65000"/>
                </a:schemeClr>
              </a:solidFill>
              <a:latin typeface="Arial" panose="020B0604020202020204" pitchFamily="34" charset="0"/>
              <a:ea typeface="楷体" panose="02010609060101010101" pitchFamily="49" charset="-122"/>
              <a:cs typeface="Arial" panose="020B0604020202020204" pitchFamily="34" charset="0"/>
              <a:sym typeface="+mn-lt"/>
            </a:endParaRPr>
          </a:p>
        </p:txBody>
      </p:sp>
    </p:spTree>
    <p:extLst>
      <p:ext uri="{BB962C8B-B14F-4D97-AF65-F5344CB8AC3E}">
        <p14:creationId xmlns:p14="http://schemas.microsoft.com/office/powerpoint/2010/main" val="1069980960"/>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down)">
                                      <p:cBhvr>
                                        <p:cTn id="13" dur="500"/>
                                        <p:tgtEl>
                                          <p:spTgt spid="25"/>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down)">
                                      <p:cBhvr>
                                        <p:cTn id="17" dur="500"/>
                                        <p:tgtEl>
                                          <p:spTgt spid="29"/>
                                        </p:tgtEl>
                                      </p:cBhvr>
                                    </p:animEffect>
                                  </p:childTnLst>
                                </p:cTn>
                              </p:par>
                            </p:childTnLst>
                          </p:cTn>
                        </p:par>
                        <p:par>
                          <p:cTn id="18" fill="hold">
                            <p:stCondLst>
                              <p:cond delay="2000"/>
                            </p:stCondLst>
                            <p:childTnLst>
                              <p:par>
                                <p:cTn id="19" presetID="22" presetClass="entr" presetSubtype="4"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down)">
                                      <p:cBhvr>
                                        <p:cTn id="21" dur="500"/>
                                        <p:tgtEl>
                                          <p:spTgt spid="27"/>
                                        </p:tgtEl>
                                      </p:cBhvr>
                                    </p:animEffect>
                                  </p:childTnLst>
                                </p:cTn>
                              </p:par>
                            </p:childTnLst>
                          </p:cTn>
                        </p:par>
                        <p:par>
                          <p:cTn id="22" fill="hold">
                            <p:stCondLst>
                              <p:cond delay="2500"/>
                            </p:stCondLst>
                            <p:childTnLst>
                              <p:par>
                                <p:cTn id="23" presetID="22" presetClass="entr" presetSubtype="4" fill="hold" grpId="0"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down)">
                                      <p:cBhvr>
                                        <p:cTn id="25" dur="500"/>
                                        <p:tgtEl>
                                          <p:spTgt spid="30"/>
                                        </p:tgtEl>
                                      </p:cBhvr>
                                    </p:animEffect>
                                  </p:childTnLst>
                                </p:cTn>
                              </p:par>
                            </p:childTnLst>
                          </p:cTn>
                        </p:par>
                        <p:par>
                          <p:cTn id="26" fill="hold">
                            <p:stCondLst>
                              <p:cond delay="3000"/>
                            </p:stCondLst>
                            <p:childTnLst>
                              <p:par>
                                <p:cTn id="27" presetID="22" presetClass="entr" presetSubtype="4" fill="hold" grpId="0" nodeType="after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down)">
                                      <p:cBhvr>
                                        <p:cTn id="29" dur="500"/>
                                        <p:tgtEl>
                                          <p:spTgt spid="28"/>
                                        </p:tgtEl>
                                      </p:cBhvr>
                                    </p:animEffect>
                                  </p:childTnLst>
                                </p:cTn>
                              </p:par>
                            </p:childTnLst>
                          </p:cTn>
                        </p:par>
                        <p:par>
                          <p:cTn id="30" fill="hold">
                            <p:stCondLst>
                              <p:cond delay="3500"/>
                            </p:stCondLst>
                            <p:childTnLst>
                              <p:par>
                                <p:cTn id="31" presetID="53" presetClass="entr" presetSubtype="16"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p:cTn id="33" dur="500" fill="hold"/>
                                        <p:tgtEl>
                                          <p:spTgt spid="31"/>
                                        </p:tgtEl>
                                        <p:attrNameLst>
                                          <p:attrName>ppt_w</p:attrName>
                                        </p:attrNameLst>
                                      </p:cBhvr>
                                      <p:tavLst>
                                        <p:tav tm="0">
                                          <p:val>
                                            <p:fltVal val="0"/>
                                          </p:val>
                                        </p:tav>
                                        <p:tav tm="100000">
                                          <p:val>
                                            <p:strVal val="#ppt_w"/>
                                          </p:val>
                                        </p:tav>
                                      </p:tavLst>
                                    </p:anim>
                                    <p:anim calcmode="lin" valueType="num">
                                      <p:cBhvr>
                                        <p:cTn id="34" dur="500" fill="hold"/>
                                        <p:tgtEl>
                                          <p:spTgt spid="31"/>
                                        </p:tgtEl>
                                        <p:attrNameLst>
                                          <p:attrName>ppt_h</p:attrName>
                                        </p:attrNameLst>
                                      </p:cBhvr>
                                      <p:tavLst>
                                        <p:tav tm="0">
                                          <p:val>
                                            <p:fltVal val="0"/>
                                          </p:val>
                                        </p:tav>
                                        <p:tav tm="100000">
                                          <p:val>
                                            <p:strVal val="#ppt_h"/>
                                          </p:val>
                                        </p:tav>
                                      </p:tavLst>
                                    </p:anim>
                                    <p:animEffect transition="in" filter="fade">
                                      <p:cBhvr>
                                        <p:cTn id="35" dur="500"/>
                                        <p:tgtEl>
                                          <p:spTgt spid="31"/>
                                        </p:tgtEl>
                                      </p:cBhvr>
                                    </p:animEffect>
                                  </p:childTnLst>
                                </p:cTn>
                              </p:par>
                            </p:childTnLst>
                          </p:cTn>
                        </p:par>
                        <p:par>
                          <p:cTn id="36" fill="hold">
                            <p:stCondLst>
                              <p:cond delay="4000"/>
                            </p:stCondLst>
                            <p:childTnLst>
                              <p:par>
                                <p:cTn id="37" presetID="53" presetClass="entr" presetSubtype="16"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p:cTn id="39" dur="500" fill="hold"/>
                                        <p:tgtEl>
                                          <p:spTgt spid="33"/>
                                        </p:tgtEl>
                                        <p:attrNameLst>
                                          <p:attrName>ppt_w</p:attrName>
                                        </p:attrNameLst>
                                      </p:cBhvr>
                                      <p:tavLst>
                                        <p:tav tm="0">
                                          <p:val>
                                            <p:fltVal val="0"/>
                                          </p:val>
                                        </p:tav>
                                        <p:tav tm="100000">
                                          <p:val>
                                            <p:strVal val="#ppt_w"/>
                                          </p:val>
                                        </p:tav>
                                      </p:tavLst>
                                    </p:anim>
                                    <p:anim calcmode="lin" valueType="num">
                                      <p:cBhvr>
                                        <p:cTn id="40" dur="500" fill="hold"/>
                                        <p:tgtEl>
                                          <p:spTgt spid="33"/>
                                        </p:tgtEl>
                                        <p:attrNameLst>
                                          <p:attrName>ppt_h</p:attrName>
                                        </p:attrNameLst>
                                      </p:cBhvr>
                                      <p:tavLst>
                                        <p:tav tm="0">
                                          <p:val>
                                            <p:fltVal val="0"/>
                                          </p:val>
                                        </p:tav>
                                        <p:tav tm="100000">
                                          <p:val>
                                            <p:strVal val="#ppt_h"/>
                                          </p:val>
                                        </p:tav>
                                      </p:tavLst>
                                    </p:anim>
                                    <p:animEffect transition="in" filter="fade">
                                      <p:cBhvr>
                                        <p:cTn id="41" dur="500"/>
                                        <p:tgtEl>
                                          <p:spTgt spid="33"/>
                                        </p:tgtEl>
                                      </p:cBhvr>
                                    </p:animEffect>
                                  </p:childTnLst>
                                </p:cTn>
                              </p:par>
                            </p:childTnLst>
                          </p:cTn>
                        </p:par>
                        <p:par>
                          <p:cTn id="42" fill="hold">
                            <p:stCondLst>
                              <p:cond delay="4500"/>
                            </p:stCondLst>
                            <p:childTnLst>
                              <p:par>
                                <p:cTn id="43" presetID="53" presetClass="entr" presetSubtype="16" fill="hold" grpId="0" nodeType="afterEffect">
                                  <p:stCondLst>
                                    <p:cond delay="0"/>
                                  </p:stCondLst>
                                  <p:childTnLst>
                                    <p:set>
                                      <p:cBhvr>
                                        <p:cTn id="44" dur="1" fill="hold">
                                          <p:stCondLst>
                                            <p:cond delay="0"/>
                                          </p:stCondLst>
                                        </p:cTn>
                                        <p:tgtEl>
                                          <p:spTgt spid="32"/>
                                        </p:tgtEl>
                                        <p:attrNameLst>
                                          <p:attrName>style.visibility</p:attrName>
                                        </p:attrNameLst>
                                      </p:cBhvr>
                                      <p:to>
                                        <p:strVal val="visible"/>
                                      </p:to>
                                    </p:set>
                                    <p:anim calcmode="lin" valueType="num">
                                      <p:cBhvr>
                                        <p:cTn id="45" dur="500" fill="hold"/>
                                        <p:tgtEl>
                                          <p:spTgt spid="32"/>
                                        </p:tgtEl>
                                        <p:attrNameLst>
                                          <p:attrName>ppt_w</p:attrName>
                                        </p:attrNameLst>
                                      </p:cBhvr>
                                      <p:tavLst>
                                        <p:tav tm="0">
                                          <p:val>
                                            <p:fltVal val="0"/>
                                          </p:val>
                                        </p:tav>
                                        <p:tav tm="100000">
                                          <p:val>
                                            <p:strVal val="#ppt_w"/>
                                          </p:val>
                                        </p:tav>
                                      </p:tavLst>
                                    </p:anim>
                                    <p:anim calcmode="lin" valueType="num">
                                      <p:cBhvr>
                                        <p:cTn id="46" dur="500" fill="hold"/>
                                        <p:tgtEl>
                                          <p:spTgt spid="32"/>
                                        </p:tgtEl>
                                        <p:attrNameLst>
                                          <p:attrName>ppt_h</p:attrName>
                                        </p:attrNameLst>
                                      </p:cBhvr>
                                      <p:tavLst>
                                        <p:tav tm="0">
                                          <p:val>
                                            <p:fltVal val="0"/>
                                          </p:val>
                                        </p:tav>
                                        <p:tav tm="100000">
                                          <p:val>
                                            <p:strVal val="#ppt_h"/>
                                          </p:val>
                                        </p:tav>
                                      </p:tavLst>
                                    </p:anim>
                                    <p:animEffect transition="in" filter="fade">
                                      <p:cBhvr>
                                        <p:cTn id="47" dur="500"/>
                                        <p:tgtEl>
                                          <p:spTgt spid="32"/>
                                        </p:tgtEl>
                                      </p:cBhvr>
                                    </p:animEffect>
                                  </p:childTnLst>
                                </p:cTn>
                              </p:par>
                            </p:childTnLst>
                          </p:cTn>
                        </p:par>
                        <p:par>
                          <p:cTn id="48" fill="hold">
                            <p:stCondLst>
                              <p:cond delay="5000"/>
                            </p:stCondLst>
                            <p:childTnLst>
                              <p:par>
                                <p:cTn id="49" presetID="12" presetClass="entr" presetSubtype="4" fill="hold" grpId="0" nodeType="afterEffect">
                                  <p:stCondLst>
                                    <p:cond delay="0"/>
                                  </p:stCondLst>
                                  <p:childTnLst>
                                    <p:set>
                                      <p:cBhvr>
                                        <p:cTn id="50" dur="1" fill="hold">
                                          <p:stCondLst>
                                            <p:cond delay="0"/>
                                          </p:stCondLst>
                                        </p:cTn>
                                        <p:tgtEl>
                                          <p:spTgt spid="34"/>
                                        </p:tgtEl>
                                        <p:attrNameLst>
                                          <p:attrName>style.visibility</p:attrName>
                                        </p:attrNameLst>
                                      </p:cBhvr>
                                      <p:to>
                                        <p:strVal val="visible"/>
                                      </p:to>
                                    </p:set>
                                    <p:anim calcmode="lin" valueType="num">
                                      <p:cBhvr additive="base">
                                        <p:cTn id="51" dur="500"/>
                                        <p:tgtEl>
                                          <p:spTgt spid="34"/>
                                        </p:tgtEl>
                                        <p:attrNameLst>
                                          <p:attrName>ppt_y</p:attrName>
                                        </p:attrNameLst>
                                      </p:cBhvr>
                                      <p:tavLst>
                                        <p:tav tm="0">
                                          <p:val>
                                            <p:strVal val="#ppt_y+#ppt_h*1.125000"/>
                                          </p:val>
                                        </p:tav>
                                        <p:tav tm="100000">
                                          <p:val>
                                            <p:strVal val="#ppt_y"/>
                                          </p:val>
                                        </p:tav>
                                      </p:tavLst>
                                    </p:anim>
                                    <p:animEffect transition="in" filter="wipe(up)">
                                      <p:cBhvr>
                                        <p:cTn id="52" dur="500"/>
                                        <p:tgtEl>
                                          <p:spTgt spid="34"/>
                                        </p:tgtEl>
                                      </p:cBhvr>
                                    </p:animEffect>
                                  </p:childTnLst>
                                </p:cTn>
                              </p:par>
                              <p:par>
                                <p:cTn id="53" presetID="12" presetClass="entr" presetSubtype="1"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additive="base">
                                        <p:cTn id="55" dur="500"/>
                                        <p:tgtEl>
                                          <p:spTgt spid="35"/>
                                        </p:tgtEl>
                                        <p:attrNameLst>
                                          <p:attrName>ppt_y</p:attrName>
                                        </p:attrNameLst>
                                      </p:cBhvr>
                                      <p:tavLst>
                                        <p:tav tm="0">
                                          <p:val>
                                            <p:strVal val="#ppt_y-#ppt_h*1.125000"/>
                                          </p:val>
                                        </p:tav>
                                        <p:tav tm="100000">
                                          <p:val>
                                            <p:strVal val="#ppt_y"/>
                                          </p:val>
                                        </p:tav>
                                      </p:tavLst>
                                    </p:anim>
                                    <p:animEffect transition="in" filter="wipe(down)">
                                      <p:cBhvr>
                                        <p:cTn id="56" dur="500"/>
                                        <p:tgtEl>
                                          <p:spTgt spid="35"/>
                                        </p:tgtEl>
                                      </p:cBhvr>
                                    </p:animEffect>
                                  </p:childTnLst>
                                </p:cTn>
                              </p:par>
                            </p:childTnLst>
                          </p:cTn>
                        </p:par>
                        <p:par>
                          <p:cTn id="57" fill="hold">
                            <p:stCondLst>
                              <p:cond delay="5500"/>
                            </p:stCondLst>
                            <p:childTnLst>
                              <p:par>
                                <p:cTn id="58" presetID="12" presetClass="entr" presetSubtype="4"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 calcmode="lin" valueType="num">
                                      <p:cBhvr additive="base">
                                        <p:cTn id="60" dur="500"/>
                                        <p:tgtEl>
                                          <p:spTgt spid="36"/>
                                        </p:tgtEl>
                                        <p:attrNameLst>
                                          <p:attrName>ppt_y</p:attrName>
                                        </p:attrNameLst>
                                      </p:cBhvr>
                                      <p:tavLst>
                                        <p:tav tm="0">
                                          <p:val>
                                            <p:strVal val="#ppt_y+#ppt_h*1.125000"/>
                                          </p:val>
                                        </p:tav>
                                        <p:tav tm="100000">
                                          <p:val>
                                            <p:strVal val="#ppt_y"/>
                                          </p:val>
                                        </p:tav>
                                      </p:tavLst>
                                    </p:anim>
                                    <p:animEffect transition="in" filter="wipe(up)">
                                      <p:cBhvr>
                                        <p:cTn id="61" dur="500"/>
                                        <p:tgtEl>
                                          <p:spTgt spid="36"/>
                                        </p:tgtEl>
                                      </p:cBhvr>
                                    </p:animEffect>
                                  </p:childTnLst>
                                </p:cTn>
                              </p:par>
                              <p:par>
                                <p:cTn id="62" presetID="12" presetClass="entr" presetSubtype="1"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 calcmode="lin" valueType="num">
                                      <p:cBhvr additive="base">
                                        <p:cTn id="64" dur="500"/>
                                        <p:tgtEl>
                                          <p:spTgt spid="37"/>
                                        </p:tgtEl>
                                        <p:attrNameLst>
                                          <p:attrName>ppt_y</p:attrName>
                                        </p:attrNameLst>
                                      </p:cBhvr>
                                      <p:tavLst>
                                        <p:tav tm="0">
                                          <p:val>
                                            <p:strVal val="#ppt_y-#ppt_h*1.125000"/>
                                          </p:val>
                                        </p:tav>
                                        <p:tav tm="100000">
                                          <p:val>
                                            <p:strVal val="#ppt_y"/>
                                          </p:val>
                                        </p:tav>
                                      </p:tavLst>
                                    </p:anim>
                                    <p:animEffect transition="in" filter="wipe(down)">
                                      <p:cBhvr>
                                        <p:cTn id="65" dur="500"/>
                                        <p:tgtEl>
                                          <p:spTgt spid="37"/>
                                        </p:tgtEl>
                                      </p:cBhvr>
                                    </p:animEffect>
                                  </p:childTnLst>
                                </p:cTn>
                              </p:par>
                            </p:childTnLst>
                          </p:cTn>
                        </p:par>
                        <p:par>
                          <p:cTn id="66" fill="hold">
                            <p:stCondLst>
                              <p:cond delay="6000"/>
                            </p:stCondLst>
                            <p:childTnLst>
                              <p:par>
                                <p:cTn id="67" presetID="12" presetClass="entr" presetSubtype="4" fill="hold" grpId="0" nodeType="afterEffect">
                                  <p:stCondLst>
                                    <p:cond delay="0"/>
                                  </p:stCondLst>
                                  <p:childTnLst>
                                    <p:set>
                                      <p:cBhvr>
                                        <p:cTn id="68" dur="1" fill="hold">
                                          <p:stCondLst>
                                            <p:cond delay="0"/>
                                          </p:stCondLst>
                                        </p:cTn>
                                        <p:tgtEl>
                                          <p:spTgt spid="38"/>
                                        </p:tgtEl>
                                        <p:attrNameLst>
                                          <p:attrName>style.visibility</p:attrName>
                                        </p:attrNameLst>
                                      </p:cBhvr>
                                      <p:to>
                                        <p:strVal val="visible"/>
                                      </p:to>
                                    </p:set>
                                    <p:anim calcmode="lin" valueType="num">
                                      <p:cBhvr additive="base">
                                        <p:cTn id="69" dur="500"/>
                                        <p:tgtEl>
                                          <p:spTgt spid="38"/>
                                        </p:tgtEl>
                                        <p:attrNameLst>
                                          <p:attrName>ppt_y</p:attrName>
                                        </p:attrNameLst>
                                      </p:cBhvr>
                                      <p:tavLst>
                                        <p:tav tm="0">
                                          <p:val>
                                            <p:strVal val="#ppt_y+#ppt_h*1.125000"/>
                                          </p:val>
                                        </p:tav>
                                        <p:tav tm="100000">
                                          <p:val>
                                            <p:strVal val="#ppt_y"/>
                                          </p:val>
                                        </p:tav>
                                      </p:tavLst>
                                    </p:anim>
                                    <p:animEffect transition="in" filter="wipe(up)">
                                      <p:cBhvr>
                                        <p:cTn id="70" dur="500"/>
                                        <p:tgtEl>
                                          <p:spTgt spid="38"/>
                                        </p:tgtEl>
                                      </p:cBhvr>
                                    </p:animEffect>
                                  </p:childTnLst>
                                </p:cTn>
                              </p:par>
                              <p:par>
                                <p:cTn id="71" presetID="12" presetClass="entr" presetSubtype="1" fill="hold" grpId="0" nodeType="withEffect">
                                  <p:stCondLst>
                                    <p:cond delay="0"/>
                                  </p:stCondLst>
                                  <p:childTnLst>
                                    <p:set>
                                      <p:cBhvr>
                                        <p:cTn id="72" dur="1" fill="hold">
                                          <p:stCondLst>
                                            <p:cond delay="0"/>
                                          </p:stCondLst>
                                        </p:cTn>
                                        <p:tgtEl>
                                          <p:spTgt spid="39"/>
                                        </p:tgtEl>
                                        <p:attrNameLst>
                                          <p:attrName>style.visibility</p:attrName>
                                        </p:attrNameLst>
                                      </p:cBhvr>
                                      <p:to>
                                        <p:strVal val="visible"/>
                                      </p:to>
                                    </p:set>
                                    <p:anim calcmode="lin" valueType="num">
                                      <p:cBhvr additive="base">
                                        <p:cTn id="73" dur="500"/>
                                        <p:tgtEl>
                                          <p:spTgt spid="39"/>
                                        </p:tgtEl>
                                        <p:attrNameLst>
                                          <p:attrName>ppt_y</p:attrName>
                                        </p:attrNameLst>
                                      </p:cBhvr>
                                      <p:tavLst>
                                        <p:tav tm="0">
                                          <p:val>
                                            <p:strVal val="#ppt_y-#ppt_h*1.125000"/>
                                          </p:val>
                                        </p:tav>
                                        <p:tav tm="100000">
                                          <p:val>
                                            <p:strVal val="#ppt_y"/>
                                          </p:val>
                                        </p:tav>
                                      </p:tavLst>
                                    </p:anim>
                                    <p:animEffect transition="in" filter="wipe(down)">
                                      <p:cBhvr>
                                        <p:cTn id="7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p:bldP spid="31" grpId="0" animBg="1"/>
      <p:bldP spid="32" grpId="0" animBg="1"/>
      <p:bldP spid="33" grpId="0" animBg="1"/>
      <p:bldP spid="34" grpId="0"/>
      <p:bldP spid="35" grpId="0"/>
      <p:bldP spid="36" grpId="0"/>
      <p:bldP spid="37" grpId="0"/>
      <p:bldP spid="38" grpId="0"/>
      <p:bldP spid="3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1"/>
          <p:cNvGrpSpPr>
            <a:grpSpLocks/>
          </p:cNvGrpSpPr>
          <p:nvPr/>
        </p:nvGrpSpPr>
        <p:grpSpPr bwMode="auto">
          <a:xfrm>
            <a:off x="8493582" y="3874765"/>
            <a:ext cx="418533" cy="418533"/>
            <a:chOff x="0" y="0"/>
            <a:chExt cx="812800" cy="812800"/>
          </a:xfrm>
        </p:grpSpPr>
        <p:sp>
          <p:nvSpPr>
            <p:cNvPr id="10284" name="椭圆 32"/>
            <p:cNvSpPr>
              <a:spLocks noChangeArrowheads="1"/>
            </p:cNvSpPr>
            <p:nvPr/>
          </p:nvSpPr>
          <p:spPr bwMode="auto">
            <a:xfrm>
              <a:off x="0" y="0"/>
              <a:ext cx="812800" cy="8128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Calibri" panose="020F0502020204030204" pitchFamily="34" charset="0"/>
                  <a:ea typeface="微软雅黑 Light" panose="020B0502040204020203"/>
                  <a:cs typeface="微软雅黑 Light" panose="020B0502040204020203"/>
                </a:defRPr>
              </a:lvl1pPr>
              <a:lvl2pPr marL="742950" indent="-285750" eaLnBrk="0" hangingPunct="0">
                <a:defRPr>
                  <a:solidFill>
                    <a:schemeClr val="tx1"/>
                  </a:solidFill>
                  <a:latin typeface="Calibri" panose="020F0502020204030204" pitchFamily="34" charset="0"/>
                  <a:ea typeface="微软雅黑 Light" panose="020B0502040204020203"/>
                  <a:cs typeface="微软雅黑 Light" panose="020B0502040204020203"/>
                </a:defRPr>
              </a:lvl2pPr>
              <a:lvl3pPr marL="11430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3pPr>
              <a:lvl4pPr marL="16002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4pPr>
              <a:lvl5pPr marL="20574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9pPr>
            </a:lstStyle>
            <a:p>
              <a:pPr algn="ctr" eaLnBrk="1" hangingPunct="1">
                <a:lnSpc>
                  <a:spcPct val="120000"/>
                </a:lnSpc>
                <a:buFont typeface="Arial" panose="020B0604020202020204" pitchFamily="34" charset="0"/>
                <a:buNone/>
              </a:pPr>
              <a:endParaRPr lang="zh-CN" altLang="en-US" sz="1600" dirty="0">
                <a:solidFill>
                  <a:srgbClr val="FFFFFF"/>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10285" name="任意多边形 33"/>
            <p:cNvSpPr>
              <a:spLocks/>
            </p:cNvSpPr>
            <p:nvPr/>
          </p:nvSpPr>
          <p:spPr bwMode="auto">
            <a:xfrm rot="5400000">
              <a:off x="120456" y="120456"/>
              <a:ext cx="571888" cy="571888"/>
            </a:xfrm>
            <a:custGeom>
              <a:avLst/>
              <a:gdLst>
                <a:gd name="T0" fmla="*/ 0 w 692642"/>
                <a:gd name="T1" fmla="*/ 194932 h 692642"/>
                <a:gd name="T2" fmla="*/ 38476 w 692642"/>
                <a:gd name="T3" fmla="*/ 156456 h 692642"/>
                <a:gd name="T4" fmla="*/ 156457 w 692642"/>
                <a:gd name="T5" fmla="*/ 156456 h 692642"/>
                <a:gd name="T6" fmla="*/ 156457 w 692642"/>
                <a:gd name="T7" fmla="*/ 38476 h 692642"/>
                <a:gd name="T8" fmla="*/ 194933 w 692642"/>
                <a:gd name="T9" fmla="*/ 0 h 692642"/>
                <a:gd name="T10" fmla="*/ 233409 w 692642"/>
                <a:gd name="T11" fmla="*/ 38476 h 692642"/>
                <a:gd name="T12" fmla="*/ 233409 w 692642"/>
                <a:gd name="T13" fmla="*/ 156457 h 692642"/>
                <a:gd name="T14" fmla="*/ 351390 w 692642"/>
                <a:gd name="T15" fmla="*/ 156457 h 692642"/>
                <a:gd name="T16" fmla="*/ 389866 w 692642"/>
                <a:gd name="T17" fmla="*/ 194933 h 692642"/>
                <a:gd name="T18" fmla="*/ 389865 w 692642"/>
                <a:gd name="T19" fmla="*/ 194932 h 692642"/>
                <a:gd name="T20" fmla="*/ 351389 w 692642"/>
                <a:gd name="T21" fmla="*/ 233409 h 692642"/>
                <a:gd name="T22" fmla="*/ 233409 w 692642"/>
                <a:gd name="T23" fmla="*/ 233409 h 692642"/>
                <a:gd name="T24" fmla="*/ 233409 w 692642"/>
                <a:gd name="T25" fmla="*/ 351390 h 692642"/>
                <a:gd name="T26" fmla="*/ 194932 w 692642"/>
                <a:gd name="T27" fmla="*/ 389866 h 692642"/>
                <a:gd name="T28" fmla="*/ 194933 w 692642"/>
                <a:gd name="T29" fmla="*/ 389865 h 692642"/>
                <a:gd name="T30" fmla="*/ 156457 w 692642"/>
                <a:gd name="T31" fmla="*/ 351389 h 692642"/>
                <a:gd name="T32" fmla="*/ 156457 w 692642"/>
                <a:gd name="T33" fmla="*/ 233409 h 692642"/>
                <a:gd name="T34" fmla="*/ 38476 w 692642"/>
                <a:gd name="T35" fmla="*/ 233409 h 692642"/>
                <a:gd name="T36" fmla="*/ 0 w 692642"/>
                <a:gd name="T37" fmla="*/ 194932 h 6926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92642"/>
                <a:gd name="T58" fmla="*/ 0 h 692642"/>
                <a:gd name="T59" fmla="*/ 692642 w 692642"/>
                <a:gd name="T60" fmla="*/ 692642 h 69264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92642" h="692642">
                  <a:moveTo>
                    <a:pt x="0" y="346320"/>
                  </a:moveTo>
                  <a:cubicBezTo>
                    <a:pt x="0" y="308567"/>
                    <a:pt x="30604" y="277963"/>
                    <a:pt x="68357" y="277963"/>
                  </a:cubicBezTo>
                  <a:lnTo>
                    <a:pt x="277964" y="277963"/>
                  </a:lnTo>
                  <a:lnTo>
                    <a:pt x="277964" y="68357"/>
                  </a:lnTo>
                  <a:cubicBezTo>
                    <a:pt x="277964" y="30604"/>
                    <a:pt x="308568" y="0"/>
                    <a:pt x="346321" y="0"/>
                  </a:cubicBezTo>
                  <a:cubicBezTo>
                    <a:pt x="384074" y="0"/>
                    <a:pt x="414678" y="30604"/>
                    <a:pt x="414678" y="68357"/>
                  </a:cubicBezTo>
                  <a:lnTo>
                    <a:pt x="414678" y="277964"/>
                  </a:lnTo>
                  <a:lnTo>
                    <a:pt x="624285" y="277964"/>
                  </a:lnTo>
                  <a:cubicBezTo>
                    <a:pt x="662038" y="277964"/>
                    <a:pt x="692642" y="308568"/>
                    <a:pt x="692642" y="346321"/>
                  </a:cubicBezTo>
                  <a:lnTo>
                    <a:pt x="692641" y="346320"/>
                  </a:lnTo>
                  <a:cubicBezTo>
                    <a:pt x="692641" y="384073"/>
                    <a:pt x="662037" y="414677"/>
                    <a:pt x="624284" y="414677"/>
                  </a:cubicBezTo>
                  <a:lnTo>
                    <a:pt x="414677" y="414677"/>
                  </a:lnTo>
                  <a:lnTo>
                    <a:pt x="414677" y="624285"/>
                  </a:lnTo>
                  <a:cubicBezTo>
                    <a:pt x="414677" y="662038"/>
                    <a:pt x="384073" y="692642"/>
                    <a:pt x="346320" y="692642"/>
                  </a:cubicBezTo>
                  <a:lnTo>
                    <a:pt x="346321" y="692641"/>
                  </a:lnTo>
                  <a:cubicBezTo>
                    <a:pt x="308568" y="692641"/>
                    <a:pt x="277964" y="662037"/>
                    <a:pt x="277964" y="624284"/>
                  </a:cubicBezTo>
                  <a:lnTo>
                    <a:pt x="277964" y="414677"/>
                  </a:lnTo>
                  <a:lnTo>
                    <a:pt x="68357" y="414677"/>
                  </a:lnTo>
                  <a:cubicBezTo>
                    <a:pt x="30604" y="414677"/>
                    <a:pt x="0" y="384073"/>
                    <a:pt x="0" y="3463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nSpc>
                  <a:spcPct val="120000"/>
                </a:lnSpc>
              </a:pPr>
              <a:endParaRPr lang="zh-CN" altLang="en-US" sz="1600" dirty="0">
                <a:latin typeface="Arial" panose="020B0604020202020204" pitchFamily="34" charset="0"/>
                <a:ea typeface="楷体" panose="02010609060101010101" pitchFamily="49" charset="-122"/>
                <a:cs typeface="+mn-ea"/>
                <a:sym typeface="Arial" panose="020B0604020202020204" pitchFamily="34" charset="0"/>
              </a:endParaRPr>
            </a:p>
          </p:txBody>
        </p:sp>
      </p:grpSp>
      <p:grpSp>
        <p:nvGrpSpPr>
          <p:cNvPr id="3" name="组合 34"/>
          <p:cNvGrpSpPr>
            <a:grpSpLocks/>
          </p:cNvGrpSpPr>
          <p:nvPr/>
        </p:nvGrpSpPr>
        <p:grpSpPr bwMode="auto">
          <a:xfrm>
            <a:off x="3993513" y="3874765"/>
            <a:ext cx="418533" cy="418533"/>
            <a:chOff x="0" y="0"/>
            <a:chExt cx="812800" cy="812800"/>
          </a:xfrm>
        </p:grpSpPr>
        <p:sp>
          <p:nvSpPr>
            <p:cNvPr id="10282" name="椭圆 35"/>
            <p:cNvSpPr>
              <a:spLocks noChangeArrowheads="1"/>
            </p:cNvSpPr>
            <p:nvPr/>
          </p:nvSpPr>
          <p:spPr bwMode="auto">
            <a:xfrm>
              <a:off x="0" y="0"/>
              <a:ext cx="812800" cy="81280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Calibri" panose="020F0502020204030204" pitchFamily="34" charset="0"/>
                  <a:ea typeface="微软雅黑 Light" panose="020B0502040204020203"/>
                  <a:cs typeface="微软雅黑 Light" panose="020B0502040204020203"/>
                </a:defRPr>
              </a:lvl1pPr>
              <a:lvl2pPr marL="742950" indent="-285750" eaLnBrk="0" hangingPunct="0">
                <a:defRPr>
                  <a:solidFill>
                    <a:schemeClr val="tx1"/>
                  </a:solidFill>
                  <a:latin typeface="Calibri" panose="020F0502020204030204" pitchFamily="34" charset="0"/>
                  <a:ea typeface="微软雅黑 Light" panose="020B0502040204020203"/>
                  <a:cs typeface="微软雅黑 Light" panose="020B0502040204020203"/>
                </a:defRPr>
              </a:lvl2pPr>
              <a:lvl3pPr marL="11430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3pPr>
              <a:lvl4pPr marL="16002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4pPr>
              <a:lvl5pPr marL="20574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9pPr>
            </a:lstStyle>
            <a:p>
              <a:pPr algn="ctr" eaLnBrk="1" hangingPunct="1">
                <a:lnSpc>
                  <a:spcPct val="120000"/>
                </a:lnSpc>
                <a:buFont typeface="Arial" panose="020B0604020202020204" pitchFamily="34" charset="0"/>
                <a:buNone/>
              </a:pPr>
              <a:endParaRPr lang="zh-CN" altLang="en-US" sz="1600" dirty="0">
                <a:solidFill>
                  <a:schemeClr val="tx1">
                    <a:lumMod val="50000"/>
                    <a:lumOff val="50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10283" name="任意多边形 36"/>
            <p:cNvSpPr>
              <a:spLocks/>
            </p:cNvSpPr>
            <p:nvPr/>
          </p:nvSpPr>
          <p:spPr bwMode="auto">
            <a:xfrm rot="5400000">
              <a:off x="120456" y="120456"/>
              <a:ext cx="571888" cy="571888"/>
            </a:xfrm>
            <a:custGeom>
              <a:avLst/>
              <a:gdLst>
                <a:gd name="T0" fmla="*/ 0 w 692642"/>
                <a:gd name="T1" fmla="*/ 194932 h 692642"/>
                <a:gd name="T2" fmla="*/ 38476 w 692642"/>
                <a:gd name="T3" fmla="*/ 156456 h 692642"/>
                <a:gd name="T4" fmla="*/ 156457 w 692642"/>
                <a:gd name="T5" fmla="*/ 156456 h 692642"/>
                <a:gd name="T6" fmla="*/ 156457 w 692642"/>
                <a:gd name="T7" fmla="*/ 38476 h 692642"/>
                <a:gd name="T8" fmla="*/ 194933 w 692642"/>
                <a:gd name="T9" fmla="*/ 0 h 692642"/>
                <a:gd name="T10" fmla="*/ 233409 w 692642"/>
                <a:gd name="T11" fmla="*/ 38476 h 692642"/>
                <a:gd name="T12" fmla="*/ 233409 w 692642"/>
                <a:gd name="T13" fmla="*/ 156457 h 692642"/>
                <a:gd name="T14" fmla="*/ 351390 w 692642"/>
                <a:gd name="T15" fmla="*/ 156457 h 692642"/>
                <a:gd name="T16" fmla="*/ 389866 w 692642"/>
                <a:gd name="T17" fmla="*/ 194933 h 692642"/>
                <a:gd name="T18" fmla="*/ 389865 w 692642"/>
                <a:gd name="T19" fmla="*/ 194932 h 692642"/>
                <a:gd name="T20" fmla="*/ 351389 w 692642"/>
                <a:gd name="T21" fmla="*/ 233409 h 692642"/>
                <a:gd name="T22" fmla="*/ 233409 w 692642"/>
                <a:gd name="T23" fmla="*/ 233409 h 692642"/>
                <a:gd name="T24" fmla="*/ 233409 w 692642"/>
                <a:gd name="T25" fmla="*/ 351390 h 692642"/>
                <a:gd name="T26" fmla="*/ 194932 w 692642"/>
                <a:gd name="T27" fmla="*/ 389866 h 692642"/>
                <a:gd name="T28" fmla="*/ 194933 w 692642"/>
                <a:gd name="T29" fmla="*/ 389865 h 692642"/>
                <a:gd name="T30" fmla="*/ 156457 w 692642"/>
                <a:gd name="T31" fmla="*/ 351389 h 692642"/>
                <a:gd name="T32" fmla="*/ 156457 w 692642"/>
                <a:gd name="T33" fmla="*/ 233409 h 692642"/>
                <a:gd name="T34" fmla="*/ 38476 w 692642"/>
                <a:gd name="T35" fmla="*/ 233409 h 692642"/>
                <a:gd name="T36" fmla="*/ 0 w 692642"/>
                <a:gd name="T37" fmla="*/ 194932 h 6926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92642"/>
                <a:gd name="T58" fmla="*/ 0 h 692642"/>
                <a:gd name="T59" fmla="*/ 692642 w 692642"/>
                <a:gd name="T60" fmla="*/ 692642 h 69264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92642" h="692642">
                  <a:moveTo>
                    <a:pt x="0" y="346320"/>
                  </a:moveTo>
                  <a:cubicBezTo>
                    <a:pt x="0" y="308567"/>
                    <a:pt x="30604" y="277963"/>
                    <a:pt x="68357" y="277963"/>
                  </a:cubicBezTo>
                  <a:lnTo>
                    <a:pt x="277964" y="277963"/>
                  </a:lnTo>
                  <a:lnTo>
                    <a:pt x="277964" y="68357"/>
                  </a:lnTo>
                  <a:cubicBezTo>
                    <a:pt x="277964" y="30604"/>
                    <a:pt x="308568" y="0"/>
                    <a:pt x="346321" y="0"/>
                  </a:cubicBezTo>
                  <a:cubicBezTo>
                    <a:pt x="384074" y="0"/>
                    <a:pt x="414678" y="30604"/>
                    <a:pt x="414678" y="68357"/>
                  </a:cubicBezTo>
                  <a:lnTo>
                    <a:pt x="414678" y="277964"/>
                  </a:lnTo>
                  <a:lnTo>
                    <a:pt x="624285" y="277964"/>
                  </a:lnTo>
                  <a:cubicBezTo>
                    <a:pt x="662038" y="277964"/>
                    <a:pt x="692642" y="308568"/>
                    <a:pt x="692642" y="346321"/>
                  </a:cubicBezTo>
                  <a:lnTo>
                    <a:pt x="692641" y="346320"/>
                  </a:lnTo>
                  <a:cubicBezTo>
                    <a:pt x="692641" y="384073"/>
                    <a:pt x="662037" y="414677"/>
                    <a:pt x="624284" y="414677"/>
                  </a:cubicBezTo>
                  <a:lnTo>
                    <a:pt x="414677" y="414677"/>
                  </a:lnTo>
                  <a:lnTo>
                    <a:pt x="414677" y="624285"/>
                  </a:lnTo>
                  <a:cubicBezTo>
                    <a:pt x="414677" y="662038"/>
                    <a:pt x="384073" y="692642"/>
                    <a:pt x="346320" y="692642"/>
                  </a:cubicBezTo>
                  <a:lnTo>
                    <a:pt x="346321" y="692641"/>
                  </a:lnTo>
                  <a:cubicBezTo>
                    <a:pt x="308568" y="692641"/>
                    <a:pt x="277964" y="662037"/>
                    <a:pt x="277964" y="624284"/>
                  </a:cubicBezTo>
                  <a:lnTo>
                    <a:pt x="277964" y="414677"/>
                  </a:lnTo>
                  <a:lnTo>
                    <a:pt x="68357" y="414677"/>
                  </a:lnTo>
                  <a:cubicBezTo>
                    <a:pt x="30604" y="414677"/>
                    <a:pt x="0" y="384073"/>
                    <a:pt x="0" y="3463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nSpc>
                  <a:spcPct val="120000"/>
                </a:lnSpc>
              </a:pPr>
              <a:endParaRPr lang="zh-CN" altLang="en-US" sz="1600" dirty="0">
                <a:solidFill>
                  <a:schemeClr val="tx1">
                    <a:lumMod val="50000"/>
                    <a:lumOff val="50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grpSp>
      <p:grpSp>
        <p:nvGrpSpPr>
          <p:cNvPr id="4" name="组合 37"/>
          <p:cNvGrpSpPr>
            <a:grpSpLocks/>
          </p:cNvGrpSpPr>
          <p:nvPr/>
        </p:nvGrpSpPr>
        <p:grpSpPr bwMode="auto">
          <a:xfrm>
            <a:off x="6220110" y="1666584"/>
            <a:ext cx="418533" cy="418533"/>
            <a:chOff x="0" y="0"/>
            <a:chExt cx="812800" cy="812800"/>
          </a:xfrm>
        </p:grpSpPr>
        <p:sp>
          <p:nvSpPr>
            <p:cNvPr id="10280" name="椭圆 38"/>
            <p:cNvSpPr>
              <a:spLocks noChangeArrowheads="1"/>
            </p:cNvSpPr>
            <p:nvPr/>
          </p:nvSpPr>
          <p:spPr bwMode="auto">
            <a:xfrm>
              <a:off x="0" y="0"/>
              <a:ext cx="812800" cy="8128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Calibri" panose="020F0502020204030204" pitchFamily="34" charset="0"/>
                  <a:ea typeface="微软雅黑 Light" panose="020B0502040204020203"/>
                  <a:cs typeface="微软雅黑 Light" panose="020B0502040204020203"/>
                </a:defRPr>
              </a:lvl1pPr>
              <a:lvl2pPr marL="742950" indent="-285750" eaLnBrk="0" hangingPunct="0">
                <a:defRPr>
                  <a:solidFill>
                    <a:schemeClr val="tx1"/>
                  </a:solidFill>
                  <a:latin typeface="Calibri" panose="020F0502020204030204" pitchFamily="34" charset="0"/>
                  <a:ea typeface="微软雅黑 Light" panose="020B0502040204020203"/>
                  <a:cs typeface="微软雅黑 Light" panose="020B0502040204020203"/>
                </a:defRPr>
              </a:lvl2pPr>
              <a:lvl3pPr marL="11430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3pPr>
              <a:lvl4pPr marL="16002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4pPr>
              <a:lvl5pPr marL="20574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9pPr>
            </a:lstStyle>
            <a:p>
              <a:pPr algn="ctr" eaLnBrk="1" hangingPunct="1">
                <a:lnSpc>
                  <a:spcPct val="120000"/>
                </a:lnSpc>
                <a:buFont typeface="Arial" panose="020B0604020202020204" pitchFamily="34" charset="0"/>
                <a:buNone/>
              </a:pPr>
              <a:endParaRPr lang="zh-CN" altLang="en-US" sz="1600" dirty="0">
                <a:solidFill>
                  <a:srgbClr val="FFFFFF"/>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10281" name="任意多边形 39"/>
            <p:cNvSpPr>
              <a:spLocks/>
            </p:cNvSpPr>
            <p:nvPr/>
          </p:nvSpPr>
          <p:spPr bwMode="auto">
            <a:xfrm rot="5400000">
              <a:off x="120456" y="120456"/>
              <a:ext cx="571888" cy="571888"/>
            </a:xfrm>
            <a:custGeom>
              <a:avLst/>
              <a:gdLst>
                <a:gd name="T0" fmla="*/ 0 w 692642"/>
                <a:gd name="T1" fmla="*/ 194932 h 692642"/>
                <a:gd name="T2" fmla="*/ 38476 w 692642"/>
                <a:gd name="T3" fmla="*/ 156456 h 692642"/>
                <a:gd name="T4" fmla="*/ 156457 w 692642"/>
                <a:gd name="T5" fmla="*/ 156456 h 692642"/>
                <a:gd name="T6" fmla="*/ 156457 w 692642"/>
                <a:gd name="T7" fmla="*/ 38476 h 692642"/>
                <a:gd name="T8" fmla="*/ 194933 w 692642"/>
                <a:gd name="T9" fmla="*/ 0 h 692642"/>
                <a:gd name="T10" fmla="*/ 233409 w 692642"/>
                <a:gd name="T11" fmla="*/ 38476 h 692642"/>
                <a:gd name="T12" fmla="*/ 233409 w 692642"/>
                <a:gd name="T13" fmla="*/ 156457 h 692642"/>
                <a:gd name="T14" fmla="*/ 351390 w 692642"/>
                <a:gd name="T15" fmla="*/ 156457 h 692642"/>
                <a:gd name="T16" fmla="*/ 389866 w 692642"/>
                <a:gd name="T17" fmla="*/ 194933 h 692642"/>
                <a:gd name="T18" fmla="*/ 389865 w 692642"/>
                <a:gd name="T19" fmla="*/ 194932 h 692642"/>
                <a:gd name="T20" fmla="*/ 351389 w 692642"/>
                <a:gd name="T21" fmla="*/ 233409 h 692642"/>
                <a:gd name="T22" fmla="*/ 233409 w 692642"/>
                <a:gd name="T23" fmla="*/ 233409 h 692642"/>
                <a:gd name="T24" fmla="*/ 233409 w 692642"/>
                <a:gd name="T25" fmla="*/ 351390 h 692642"/>
                <a:gd name="T26" fmla="*/ 194932 w 692642"/>
                <a:gd name="T27" fmla="*/ 389866 h 692642"/>
                <a:gd name="T28" fmla="*/ 194933 w 692642"/>
                <a:gd name="T29" fmla="*/ 389865 h 692642"/>
                <a:gd name="T30" fmla="*/ 156457 w 692642"/>
                <a:gd name="T31" fmla="*/ 351389 h 692642"/>
                <a:gd name="T32" fmla="*/ 156457 w 692642"/>
                <a:gd name="T33" fmla="*/ 233409 h 692642"/>
                <a:gd name="T34" fmla="*/ 38476 w 692642"/>
                <a:gd name="T35" fmla="*/ 233409 h 692642"/>
                <a:gd name="T36" fmla="*/ 0 w 692642"/>
                <a:gd name="T37" fmla="*/ 194932 h 6926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92642"/>
                <a:gd name="T58" fmla="*/ 0 h 692642"/>
                <a:gd name="T59" fmla="*/ 692642 w 692642"/>
                <a:gd name="T60" fmla="*/ 692642 h 69264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92642" h="692642">
                  <a:moveTo>
                    <a:pt x="0" y="346320"/>
                  </a:moveTo>
                  <a:cubicBezTo>
                    <a:pt x="0" y="308567"/>
                    <a:pt x="30604" y="277963"/>
                    <a:pt x="68357" y="277963"/>
                  </a:cubicBezTo>
                  <a:lnTo>
                    <a:pt x="277964" y="277963"/>
                  </a:lnTo>
                  <a:lnTo>
                    <a:pt x="277964" y="68357"/>
                  </a:lnTo>
                  <a:cubicBezTo>
                    <a:pt x="277964" y="30604"/>
                    <a:pt x="308568" y="0"/>
                    <a:pt x="346321" y="0"/>
                  </a:cubicBezTo>
                  <a:cubicBezTo>
                    <a:pt x="384074" y="0"/>
                    <a:pt x="414678" y="30604"/>
                    <a:pt x="414678" y="68357"/>
                  </a:cubicBezTo>
                  <a:lnTo>
                    <a:pt x="414678" y="277964"/>
                  </a:lnTo>
                  <a:lnTo>
                    <a:pt x="624285" y="277964"/>
                  </a:lnTo>
                  <a:cubicBezTo>
                    <a:pt x="662038" y="277964"/>
                    <a:pt x="692642" y="308568"/>
                    <a:pt x="692642" y="346321"/>
                  </a:cubicBezTo>
                  <a:lnTo>
                    <a:pt x="692641" y="346320"/>
                  </a:lnTo>
                  <a:cubicBezTo>
                    <a:pt x="692641" y="384073"/>
                    <a:pt x="662037" y="414677"/>
                    <a:pt x="624284" y="414677"/>
                  </a:cubicBezTo>
                  <a:lnTo>
                    <a:pt x="414677" y="414677"/>
                  </a:lnTo>
                  <a:lnTo>
                    <a:pt x="414677" y="624285"/>
                  </a:lnTo>
                  <a:cubicBezTo>
                    <a:pt x="414677" y="662038"/>
                    <a:pt x="384073" y="692642"/>
                    <a:pt x="346320" y="692642"/>
                  </a:cubicBezTo>
                  <a:lnTo>
                    <a:pt x="346321" y="692641"/>
                  </a:lnTo>
                  <a:cubicBezTo>
                    <a:pt x="308568" y="692641"/>
                    <a:pt x="277964" y="662037"/>
                    <a:pt x="277964" y="624284"/>
                  </a:cubicBezTo>
                  <a:lnTo>
                    <a:pt x="277964" y="414677"/>
                  </a:lnTo>
                  <a:lnTo>
                    <a:pt x="68357" y="414677"/>
                  </a:lnTo>
                  <a:cubicBezTo>
                    <a:pt x="30604" y="414677"/>
                    <a:pt x="0" y="384073"/>
                    <a:pt x="0" y="3463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nSpc>
                  <a:spcPct val="120000"/>
                </a:lnSpc>
              </a:pPr>
              <a:endParaRPr lang="zh-CN" altLang="en-US" sz="1600" dirty="0">
                <a:latin typeface="Arial" panose="020B0604020202020204" pitchFamily="34" charset="0"/>
                <a:ea typeface="楷体" panose="02010609060101010101" pitchFamily="49" charset="-122"/>
                <a:cs typeface="+mn-ea"/>
                <a:sym typeface="Arial" panose="020B0604020202020204" pitchFamily="34" charset="0"/>
              </a:endParaRPr>
            </a:p>
          </p:txBody>
        </p:sp>
      </p:grpSp>
      <p:grpSp>
        <p:nvGrpSpPr>
          <p:cNvPr id="5" name="组合 40"/>
          <p:cNvGrpSpPr>
            <a:grpSpLocks/>
          </p:cNvGrpSpPr>
          <p:nvPr/>
        </p:nvGrpSpPr>
        <p:grpSpPr bwMode="auto">
          <a:xfrm>
            <a:off x="6220110" y="6126474"/>
            <a:ext cx="418533" cy="418533"/>
            <a:chOff x="0" y="0"/>
            <a:chExt cx="812800" cy="812800"/>
          </a:xfrm>
        </p:grpSpPr>
        <p:sp>
          <p:nvSpPr>
            <p:cNvPr id="10278" name="椭圆 41"/>
            <p:cNvSpPr>
              <a:spLocks noChangeArrowheads="1"/>
            </p:cNvSpPr>
            <p:nvPr/>
          </p:nvSpPr>
          <p:spPr bwMode="auto">
            <a:xfrm>
              <a:off x="0" y="0"/>
              <a:ext cx="812800" cy="812800"/>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Calibri" panose="020F0502020204030204" pitchFamily="34" charset="0"/>
                  <a:ea typeface="微软雅黑 Light" panose="020B0502040204020203"/>
                  <a:cs typeface="微软雅黑 Light" panose="020B0502040204020203"/>
                </a:defRPr>
              </a:lvl1pPr>
              <a:lvl2pPr marL="742950" indent="-285750" eaLnBrk="0" hangingPunct="0">
                <a:defRPr>
                  <a:solidFill>
                    <a:schemeClr val="tx1"/>
                  </a:solidFill>
                  <a:latin typeface="Calibri" panose="020F0502020204030204" pitchFamily="34" charset="0"/>
                  <a:ea typeface="微软雅黑 Light" panose="020B0502040204020203"/>
                  <a:cs typeface="微软雅黑 Light" panose="020B0502040204020203"/>
                </a:defRPr>
              </a:lvl2pPr>
              <a:lvl3pPr marL="11430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3pPr>
              <a:lvl4pPr marL="16002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4pPr>
              <a:lvl5pPr marL="20574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9pPr>
            </a:lstStyle>
            <a:p>
              <a:pPr algn="ctr" eaLnBrk="1" hangingPunct="1">
                <a:lnSpc>
                  <a:spcPct val="120000"/>
                </a:lnSpc>
                <a:buFont typeface="Arial" panose="020B0604020202020204" pitchFamily="34" charset="0"/>
                <a:buNone/>
              </a:pPr>
              <a:endParaRPr lang="zh-CN" altLang="en-US" sz="1600" dirty="0">
                <a:solidFill>
                  <a:srgbClr val="FFFFFF"/>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10279" name="任意多边形 42"/>
            <p:cNvSpPr>
              <a:spLocks/>
            </p:cNvSpPr>
            <p:nvPr/>
          </p:nvSpPr>
          <p:spPr bwMode="auto">
            <a:xfrm rot="5400000">
              <a:off x="120456" y="120456"/>
              <a:ext cx="571888" cy="571888"/>
            </a:xfrm>
            <a:custGeom>
              <a:avLst/>
              <a:gdLst>
                <a:gd name="T0" fmla="*/ 0 w 692642"/>
                <a:gd name="T1" fmla="*/ 194932 h 692642"/>
                <a:gd name="T2" fmla="*/ 38476 w 692642"/>
                <a:gd name="T3" fmla="*/ 156456 h 692642"/>
                <a:gd name="T4" fmla="*/ 156457 w 692642"/>
                <a:gd name="T5" fmla="*/ 156456 h 692642"/>
                <a:gd name="T6" fmla="*/ 156457 w 692642"/>
                <a:gd name="T7" fmla="*/ 38476 h 692642"/>
                <a:gd name="T8" fmla="*/ 194933 w 692642"/>
                <a:gd name="T9" fmla="*/ 0 h 692642"/>
                <a:gd name="T10" fmla="*/ 233409 w 692642"/>
                <a:gd name="T11" fmla="*/ 38476 h 692642"/>
                <a:gd name="T12" fmla="*/ 233409 w 692642"/>
                <a:gd name="T13" fmla="*/ 156457 h 692642"/>
                <a:gd name="T14" fmla="*/ 351390 w 692642"/>
                <a:gd name="T15" fmla="*/ 156457 h 692642"/>
                <a:gd name="T16" fmla="*/ 389866 w 692642"/>
                <a:gd name="T17" fmla="*/ 194933 h 692642"/>
                <a:gd name="T18" fmla="*/ 389865 w 692642"/>
                <a:gd name="T19" fmla="*/ 194932 h 692642"/>
                <a:gd name="T20" fmla="*/ 351389 w 692642"/>
                <a:gd name="T21" fmla="*/ 233409 h 692642"/>
                <a:gd name="T22" fmla="*/ 233409 w 692642"/>
                <a:gd name="T23" fmla="*/ 233409 h 692642"/>
                <a:gd name="T24" fmla="*/ 233409 w 692642"/>
                <a:gd name="T25" fmla="*/ 351390 h 692642"/>
                <a:gd name="T26" fmla="*/ 194932 w 692642"/>
                <a:gd name="T27" fmla="*/ 389866 h 692642"/>
                <a:gd name="T28" fmla="*/ 194933 w 692642"/>
                <a:gd name="T29" fmla="*/ 389865 h 692642"/>
                <a:gd name="T30" fmla="*/ 156457 w 692642"/>
                <a:gd name="T31" fmla="*/ 351389 h 692642"/>
                <a:gd name="T32" fmla="*/ 156457 w 692642"/>
                <a:gd name="T33" fmla="*/ 233409 h 692642"/>
                <a:gd name="T34" fmla="*/ 38476 w 692642"/>
                <a:gd name="T35" fmla="*/ 233409 h 692642"/>
                <a:gd name="T36" fmla="*/ 0 w 692642"/>
                <a:gd name="T37" fmla="*/ 194932 h 6926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92642"/>
                <a:gd name="T58" fmla="*/ 0 h 692642"/>
                <a:gd name="T59" fmla="*/ 692642 w 692642"/>
                <a:gd name="T60" fmla="*/ 692642 h 69264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92642" h="692642">
                  <a:moveTo>
                    <a:pt x="0" y="346320"/>
                  </a:moveTo>
                  <a:cubicBezTo>
                    <a:pt x="0" y="308567"/>
                    <a:pt x="30604" y="277963"/>
                    <a:pt x="68357" y="277963"/>
                  </a:cubicBezTo>
                  <a:lnTo>
                    <a:pt x="277964" y="277963"/>
                  </a:lnTo>
                  <a:lnTo>
                    <a:pt x="277964" y="68357"/>
                  </a:lnTo>
                  <a:cubicBezTo>
                    <a:pt x="277964" y="30604"/>
                    <a:pt x="308568" y="0"/>
                    <a:pt x="346321" y="0"/>
                  </a:cubicBezTo>
                  <a:cubicBezTo>
                    <a:pt x="384074" y="0"/>
                    <a:pt x="414678" y="30604"/>
                    <a:pt x="414678" y="68357"/>
                  </a:cubicBezTo>
                  <a:lnTo>
                    <a:pt x="414678" y="277964"/>
                  </a:lnTo>
                  <a:lnTo>
                    <a:pt x="624285" y="277964"/>
                  </a:lnTo>
                  <a:cubicBezTo>
                    <a:pt x="662038" y="277964"/>
                    <a:pt x="692642" y="308568"/>
                    <a:pt x="692642" y="346321"/>
                  </a:cubicBezTo>
                  <a:lnTo>
                    <a:pt x="692641" y="346320"/>
                  </a:lnTo>
                  <a:cubicBezTo>
                    <a:pt x="692641" y="384073"/>
                    <a:pt x="662037" y="414677"/>
                    <a:pt x="624284" y="414677"/>
                  </a:cubicBezTo>
                  <a:lnTo>
                    <a:pt x="414677" y="414677"/>
                  </a:lnTo>
                  <a:lnTo>
                    <a:pt x="414677" y="624285"/>
                  </a:lnTo>
                  <a:cubicBezTo>
                    <a:pt x="414677" y="662038"/>
                    <a:pt x="384073" y="692642"/>
                    <a:pt x="346320" y="692642"/>
                  </a:cubicBezTo>
                  <a:lnTo>
                    <a:pt x="346321" y="692641"/>
                  </a:lnTo>
                  <a:cubicBezTo>
                    <a:pt x="308568" y="692641"/>
                    <a:pt x="277964" y="662037"/>
                    <a:pt x="277964" y="624284"/>
                  </a:cubicBezTo>
                  <a:lnTo>
                    <a:pt x="277964" y="414677"/>
                  </a:lnTo>
                  <a:lnTo>
                    <a:pt x="68357" y="414677"/>
                  </a:lnTo>
                  <a:cubicBezTo>
                    <a:pt x="30604" y="414677"/>
                    <a:pt x="0" y="384073"/>
                    <a:pt x="0" y="3463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nSpc>
                  <a:spcPct val="120000"/>
                </a:lnSpc>
              </a:pPr>
              <a:endParaRPr lang="zh-CN" altLang="en-US" sz="1600" dirty="0">
                <a:latin typeface="Arial" panose="020B0604020202020204" pitchFamily="34" charset="0"/>
                <a:ea typeface="楷体" panose="02010609060101010101" pitchFamily="49" charset="-122"/>
                <a:cs typeface="+mn-ea"/>
                <a:sym typeface="Arial" panose="020B0604020202020204" pitchFamily="34" charset="0"/>
              </a:endParaRPr>
            </a:p>
          </p:txBody>
        </p:sp>
      </p:grpSp>
      <p:grpSp>
        <p:nvGrpSpPr>
          <p:cNvPr id="10" name="组合 66"/>
          <p:cNvGrpSpPr>
            <a:grpSpLocks/>
          </p:cNvGrpSpPr>
          <p:nvPr/>
        </p:nvGrpSpPr>
        <p:grpSpPr bwMode="auto">
          <a:xfrm>
            <a:off x="4313499" y="1973319"/>
            <a:ext cx="4231756" cy="4234818"/>
            <a:chOff x="0" y="0"/>
            <a:chExt cx="4392474" cy="4393594"/>
          </a:xfrm>
        </p:grpSpPr>
        <p:grpSp>
          <p:nvGrpSpPr>
            <p:cNvPr id="10256" name="组合 44"/>
            <p:cNvGrpSpPr>
              <a:grpSpLocks/>
            </p:cNvGrpSpPr>
            <p:nvPr/>
          </p:nvGrpSpPr>
          <p:grpSpPr bwMode="auto">
            <a:xfrm>
              <a:off x="0" y="0"/>
              <a:ext cx="4392474" cy="4393594"/>
              <a:chOff x="0" y="0"/>
              <a:chExt cx="4392474" cy="4393594"/>
            </a:xfrm>
          </p:grpSpPr>
          <p:grpSp>
            <p:nvGrpSpPr>
              <p:cNvPr id="10261" name="组合 30"/>
              <p:cNvGrpSpPr>
                <a:grpSpLocks/>
              </p:cNvGrpSpPr>
              <p:nvPr/>
            </p:nvGrpSpPr>
            <p:grpSpPr bwMode="auto">
              <a:xfrm>
                <a:off x="0" y="0"/>
                <a:ext cx="4392474" cy="4393594"/>
                <a:chOff x="0" y="0"/>
                <a:chExt cx="4392474" cy="4393594"/>
              </a:xfrm>
            </p:grpSpPr>
            <p:sp>
              <p:nvSpPr>
                <p:cNvPr id="10263" name="Freeform 5"/>
                <p:cNvSpPr>
                  <a:spLocks/>
                </p:cNvSpPr>
                <p:nvPr/>
              </p:nvSpPr>
              <p:spPr bwMode="auto">
                <a:xfrm rot="2700000">
                  <a:off x="1722485" y="615110"/>
                  <a:ext cx="1941774" cy="711551"/>
                </a:xfrm>
                <a:custGeom>
                  <a:avLst/>
                  <a:gdLst>
                    <a:gd name="T0" fmla="*/ 2147483647 w 821"/>
                    <a:gd name="T1" fmla="*/ 2147483647 h 301"/>
                    <a:gd name="T2" fmla="*/ 0 w 821"/>
                    <a:gd name="T3" fmla="*/ 2147483647 h 301"/>
                    <a:gd name="T4" fmla="*/ 2147483647 w 821"/>
                    <a:gd name="T5" fmla="*/ 2147483647 h 301"/>
                    <a:gd name="T6" fmla="*/ 2147483647 w 821"/>
                    <a:gd name="T7" fmla="*/ 0 h 301"/>
                    <a:gd name="T8" fmla="*/ 2147483647 w 821"/>
                    <a:gd name="T9" fmla="*/ 0 h 301"/>
                    <a:gd name="T10" fmla="*/ 2147483647 w 821"/>
                    <a:gd name="T11" fmla="*/ 2147483647 h 301"/>
                    <a:gd name="T12" fmla="*/ 0 60000 65536"/>
                    <a:gd name="T13" fmla="*/ 0 60000 65536"/>
                    <a:gd name="T14" fmla="*/ 0 60000 65536"/>
                    <a:gd name="T15" fmla="*/ 0 60000 65536"/>
                    <a:gd name="T16" fmla="*/ 0 60000 65536"/>
                    <a:gd name="T17" fmla="*/ 0 60000 65536"/>
                    <a:gd name="T18" fmla="*/ 0 w 821"/>
                    <a:gd name="T19" fmla="*/ 0 h 301"/>
                    <a:gd name="T20" fmla="*/ 821 w 821"/>
                    <a:gd name="T21" fmla="*/ 301 h 301"/>
                  </a:gdLst>
                  <a:ahLst/>
                  <a:cxnLst>
                    <a:cxn ang="T12">
                      <a:pos x="T0" y="T1"/>
                    </a:cxn>
                    <a:cxn ang="T13">
                      <a:pos x="T2" y="T3"/>
                    </a:cxn>
                    <a:cxn ang="T14">
                      <a:pos x="T4" y="T5"/>
                    </a:cxn>
                    <a:cxn ang="T15">
                      <a:pos x="T6" y="T7"/>
                    </a:cxn>
                    <a:cxn ang="T16">
                      <a:pos x="T8" y="T9"/>
                    </a:cxn>
                    <a:cxn ang="T17">
                      <a:pos x="T10" y="T11"/>
                    </a:cxn>
                  </a:cxnLst>
                  <a:rect l="T18" t="T19" r="T20" b="T21"/>
                  <a:pathLst>
                    <a:path w="821" h="301">
                      <a:moveTo>
                        <a:pt x="282" y="20"/>
                      </a:moveTo>
                      <a:cubicBezTo>
                        <a:pt x="0" y="301"/>
                        <a:pt x="0" y="301"/>
                        <a:pt x="0" y="301"/>
                      </a:cubicBezTo>
                      <a:cubicBezTo>
                        <a:pt x="821" y="301"/>
                        <a:pt x="821" y="301"/>
                        <a:pt x="821" y="301"/>
                      </a:cubicBezTo>
                      <a:cubicBezTo>
                        <a:pt x="821" y="0"/>
                        <a:pt x="821" y="0"/>
                        <a:pt x="821" y="0"/>
                      </a:cubicBezTo>
                      <a:cubicBezTo>
                        <a:pt x="328" y="0"/>
                        <a:pt x="328" y="0"/>
                        <a:pt x="328" y="0"/>
                      </a:cubicBezTo>
                      <a:cubicBezTo>
                        <a:pt x="302" y="7"/>
                        <a:pt x="290" y="15"/>
                        <a:pt x="282" y="2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0000"/>
                    </a:lnSpc>
                  </a:pPr>
                  <a:endParaRPr lang="zh-CN" altLang="en-US"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10264" name="Freeform 6"/>
                <p:cNvSpPr>
                  <a:spLocks/>
                </p:cNvSpPr>
                <p:nvPr/>
              </p:nvSpPr>
              <p:spPr bwMode="auto">
                <a:xfrm rot="2700000">
                  <a:off x="3064311" y="1725311"/>
                  <a:ext cx="714549" cy="1941775"/>
                </a:xfrm>
                <a:custGeom>
                  <a:avLst/>
                  <a:gdLst>
                    <a:gd name="T0" fmla="*/ 2147483647 w 302"/>
                    <a:gd name="T1" fmla="*/ 2147483647 h 821"/>
                    <a:gd name="T2" fmla="*/ 0 w 302"/>
                    <a:gd name="T3" fmla="*/ 0 h 821"/>
                    <a:gd name="T4" fmla="*/ 0 w 302"/>
                    <a:gd name="T5" fmla="*/ 2147483647 h 821"/>
                    <a:gd name="T6" fmla="*/ 2147483647 w 302"/>
                    <a:gd name="T7" fmla="*/ 2147483647 h 821"/>
                    <a:gd name="T8" fmla="*/ 2147483647 w 302"/>
                    <a:gd name="T9" fmla="*/ 2147483647 h 821"/>
                    <a:gd name="T10" fmla="*/ 2147483647 w 302"/>
                    <a:gd name="T11" fmla="*/ 2147483647 h 821"/>
                    <a:gd name="T12" fmla="*/ 0 60000 65536"/>
                    <a:gd name="T13" fmla="*/ 0 60000 65536"/>
                    <a:gd name="T14" fmla="*/ 0 60000 65536"/>
                    <a:gd name="T15" fmla="*/ 0 60000 65536"/>
                    <a:gd name="T16" fmla="*/ 0 60000 65536"/>
                    <a:gd name="T17" fmla="*/ 0 60000 65536"/>
                    <a:gd name="T18" fmla="*/ 0 w 302"/>
                    <a:gd name="T19" fmla="*/ 0 h 821"/>
                    <a:gd name="T20" fmla="*/ 302 w 302"/>
                    <a:gd name="T21" fmla="*/ 821 h 821"/>
                  </a:gdLst>
                  <a:ahLst/>
                  <a:cxnLst>
                    <a:cxn ang="T12">
                      <a:pos x="T0" y="T1"/>
                    </a:cxn>
                    <a:cxn ang="T13">
                      <a:pos x="T2" y="T3"/>
                    </a:cxn>
                    <a:cxn ang="T14">
                      <a:pos x="T4" y="T5"/>
                    </a:cxn>
                    <a:cxn ang="T15">
                      <a:pos x="T6" y="T7"/>
                    </a:cxn>
                    <a:cxn ang="T16">
                      <a:pos x="T8" y="T9"/>
                    </a:cxn>
                    <a:cxn ang="T17">
                      <a:pos x="T10" y="T11"/>
                    </a:cxn>
                  </a:cxnLst>
                  <a:rect l="T18" t="T19" r="T20" b="T21"/>
                  <a:pathLst>
                    <a:path w="302" h="821">
                      <a:moveTo>
                        <a:pt x="282" y="282"/>
                      </a:moveTo>
                      <a:cubicBezTo>
                        <a:pt x="0" y="0"/>
                        <a:pt x="0" y="0"/>
                        <a:pt x="0" y="0"/>
                      </a:cubicBezTo>
                      <a:cubicBezTo>
                        <a:pt x="0" y="821"/>
                        <a:pt x="0" y="821"/>
                        <a:pt x="0" y="821"/>
                      </a:cubicBezTo>
                      <a:cubicBezTo>
                        <a:pt x="302" y="821"/>
                        <a:pt x="302" y="821"/>
                        <a:pt x="302" y="821"/>
                      </a:cubicBezTo>
                      <a:cubicBezTo>
                        <a:pt x="302" y="328"/>
                        <a:pt x="302" y="328"/>
                        <a:pt x="302" y="328"/>
                      </a:cubicBezTo>
                      <a:cubicBezTo>
                        <a:pt x="295" y="301"/>
                        <a:pt x="286" y="290"/>
                        <a:pt x="282" y="282"/>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0000"/>
                    </a:lnSpc>
                  </a:pPr>
                  <a:endParaRPr lang="zh-CN" altLang="en-US"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10265" name="Freeform 7"/>
                <p:cNvSpPr>
                  <a:spLocks/>
                </p:cNvSpPr>
                <p:nvPr/>
              </p:nvSpPr>
              <p:spPr bwMode="auto">
                <a:xfrm rot="2700000">
                  <a:off x="2580127" y="1261992"/>
                  <a:ext cx="1863824" cy="1076321"/>
                </a:xfrm>
                <a:custGeom>
                  <a:avLst/>
                  <a:gdLst>
                    <a:gd name="T0" fmla="*/ 2147483647 w 788"/>
                    <a:gd name="T1" fmla="*/ 2147483647 h 455"/>
                    <a:gd name="T2" fmla="*/ 2147483647 w 788"/>
                    <a:gd name="T3" fmla="*/ 2147483647 h 455"/>
                    <a:gd name="T4" fmla="*/ 2147483647 w 788"/>
                    <a:gd name="T5" fmla="*/ 2147483647 h 455"/>
                    <a:gd name="T6" fmla="*/ 2147483647 w 788"/>
                    <a:gd name="T7" fmla="*/ 2147483647 h 455"/>
                    <a:gd name="T8" fmla="*/ 2147483647 w 788"/>
                    <a:gd name="T9" fmla="*/ 2147483647 h 455"/>
                    <a:gd name="T10" fmla="*/ 2147483647 w 788"/>
                    <a:gd name="T11" fmla="*/ 2147483647 h 455"/>
                    <a:gd name="T12" fmla="*/ 2147483647 w 788"/>
                    <a:gd name="T13" fmla="*/ 2147483647 h 455"/>
                    <a:gd name="T14" fmla="*/ 2147483647 w 788"/>
                    <a:gd name="T15" fmla="*/ 2147483647 h 455"/>
                    <a:gd name="T16" fmla="*/ 2147483647 w 788"/>
                    <a:gd name="T17" fmla="*/ 2147483647 h 455"/>
                    <a:gd name="T18" fmla="*/ 2147483647 w 788"/>
                    <a:gd name="T19" fmla="*/ 2147483647 h 455"/>
                    <a:gd name="T20" fmla="*/ 2147483647 w 788"/>
                    <a:gd name="T21" fmla="*/ 2147483647 h 455"/>
                    <a:gd name="T22" fmla="*/ 2147483647 w 788"/>
                    <a:gd name="T23" fmla="*/ 2147483647 h 455"/>
                    <a:gd name="T24" fmla="*/ 2147483647 w 788"/>
                    <a:gd name="T25" fmla="*/ 2147483647 h 455"/>
                    <a:gd name="T26" fmla="*/ 2147483647 w 788"/>
                    <a:gd name="T27" fmla="*/ 2147483647 h 4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88"/>
                    <a:gd name="T43" fmla="*/ 0 h 455"/>
                    <a:gd name="T44" fmla="*/ 788 w 788"/>
                    <a:gd name="T45" fmla="*/ 455 h 45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88" h="455">
                      <a:moveTo>
                        <a:pt x="492" y="94"/>
                      </a:moveTo>
                      <a:cubicBezTo>
                        <a:pt x="477" y="78"/>
                        <a:pt x="445" y="75"/>
                        <a:pt x="418" y="75"/>
                      </a:cubicBezTo>
                      <a:cubicBezTo>
                        <a:pt x="241" y="75"/>
                        <a:pt x="241" y="75"/>
                        <a:pt x="241" y="75"/>
                      </a:cubicBezTo>
                      <a:cubicBezTo>
                        <a:pt x="241" y="29"/>
                        <a:pt x="241" y="29"/>
                        <a:pt x="241" y="29"/>
                      </a:cubicBezTo>
                      <a:cubicBezTo>
                        <a:pt x="241" y="12"/>
                        <a:pt x="222" y="0"/>
                        <a:pt x="207" y="12"/>
                      </a:cubicBezTo>
                      <a:cubicBezTo>
                        <a:pt x="16" y="202"/>
                        <a:pt x="16" y="202"/>
                        <a:pt x="16" y="202"/>
                      </a:cubicBezTo>
                      <a:cubicBezTo>
                        <a:pt x="0" y="216"/>
                        <a:pt x="0" y="238"/>
                        <a:pt x="16" y="252"/>
                      </a:cubicBezTo>
                      <a:cubicBezTo>
                        <a:pt x="207" y="442"/>
                        <a:pt x="207" y="442"/>
                        <a:pt x="207" y="442"/>
                      </a:cubicBezTo>
                      <a:cubicBezTo>
                        <a:pt x="222" y="455"/>
                        <a:pt x="241" y="444"/>
                        <a:pt x="241" y="426"/>
                      </a:cubicBezTo>
                      <a:cubicBezTo>
                        <a:pt x="241" y="381"/>
                        <a:pt x="241" y="381"/>
                        <a:pt x="241" y="381"/>
                      </a:cubicBezTo>
                      <a:cubicBezTo>
                        <a:pt x="241" y="381"/>
                        <a:pt x="633" y="381"/>
                        <a:pt x="683" y="381"/>
                      </a:cubicBezTo>
                      <a:cubicBezTo>
                        <a:pt x="739" y="381"/>
                        <a:pt x="784" y="411"/>
                        <a:pt x="784" y="446"/>
                      </a:cubicBezTo>
                      <a:cubicBezTo>
                        <a:pt x="784" y="446"/>
                        <a:pt x="788" y="421"/>
                        <a:pt x="763" y="390"/>
                      </a:cubicBezTo>
                      <a:cubicBezTo>
                        <a:pt x="750" y="375"/>
                        <a:pt x="492" y="94"/>
                        <a:pt x="492" y="9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0000"/>
                    </a:lnSpc>
                  </a:pPr>
                  <a:endParaRPr lang="zh-CN" altLang="en-US"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10266" name="Freeform 8"/>
                <p:cNvSpPr>
                  <a:spLocks/>
                </p:cNvSpPr>
                <p:nvPr/>
              </p:nvSpPr>
              <p:spPr bwMode="auto">
                <a:xfrm rot="2700000">
                  <a:off x="730626" y="3067930"/>
                  <a:ext cx="1939775" cy="711551"/>
                </a:xfrm>
                <a:custGeom>
                  <a:avLst/>
                  <a:gdLst>
                    <a:gd name="T0" fmla="*/ 2147483647 w 820"/>
                    <a:gd name="T1" fmla="*/ 2147483647 h 301"/>
                    <a:gd name="T2" fmla="*/ 2147483647 w 820"/>
                    <a:gd name="T3" fmla="*/ 0 h 301"/>
                    <a:gd name="T4" fmla="*/ 0 w 820"/>
                    <a:gd name="T5" fmla="*/ 0 h 301"/>
                    <a:gd name="T6" fmla="*/ 0 w 820"/>
                    <a:gd name="T7" fmla="*/ 2147483647 h 301"/>
                    <a:gd name="T8" fmla="*/ 2147483647 w 820"/>
                    <a:gd name="T9" fmla="*/ 2147483647 h 301"/>
                    <a:gd name="T10" fmla="*/ 2147483647 w 820"/>
                    <a:gd name="T11" fmla="*/ 2147483647 h 301"/>
                    <a:gd name="T12" fmla="*/ 0 60000 65536"/>
                    <a:gd name="T13" fmla="*/ 0 60000 65536"/>
                    <a:gd name="T14" fmla="*/ 0 60000 65536"/>
                    <a:gd name="T15" fmla="*/ 0 60000 65536"/>
                    <a:gd name="T16" fmla="*/ 0 60000 65536"/>
                    <a:gd name="T17" fmla="*/ 0 60000 65536"/>
                    <a:gd name="T18" fmla="*/ 0 w 820"/>
                    <a:gd name="T19" fmla="*/ 0 h 301"/>
                    <a:gd name="T20" fmla="*/ 820 w 820"/>
                    <a:gd name="T21" fmla="*/ 301 h 301"/>
                  </a:gdLst>
                  <a:ahLst/>
                  <a:cxnLst>
                    <a:cxn ang="T12">
                      <a:pos x="T0" y="T1"/>
                    </a:cxn>
                    <a:cxn ang="T13">
                      <a:pos x="T2" y="T3"/>
                    </a:cxn>
                    <a:cxn ang="T14">
                      <a:pos x="T4" y="T5"/>
                    </a:cxn>
                    <a:cxn ang="T15">
                      <a:pos x="T6" y="T7"/>
                    </a:cxn>
                    <a:cxn ang="T16">
                      <a:pos x="T8" y="T9"/>
                    </a:cxn>
                    <a:cxn ang="T17">
                      <a:pos x="T10" y="T11"/>
                    </a:cxn>
                  </a:cxnLst>
                  <a:rect l="T18" t="T19" r="T20" b="T21"/>
                  <a:pathLst>
                    <a:path w="820" h="301">
                      <a:moveTo>
                        <a:pt x="539" y="282"/>
                      </a:moveTo>
                      <a:cubicBezTo>
                        <a:pt x="820" y="0"/>
                        <a:pt x="820" y="0"/>
                        <a:pt x="820" y="0"/>
                      </a:cubicBezTo>
                      <a:cubicBezTo>
                        <a:pt x="0" y="0"/>
                        <a:pt x="0" y="0"/>
                        <a:pt x="0" y="0"/>
                      </a:cubicBezTo>
                      <a:cubicBezTo>
                        <a:pt x="0" y="301"/>
                        <a:pt x="0" y="301"/>
                        <a:pt x="0" y="301"/>
                      </a:cubicBezTo>
                      <a:cubicBezTo>
                        <a:pt x="493" y="301"/>
                        <a:pt x="493" y="301"/>
                        <a:pt x="493" y="301"/>
                      </a:cubicBezTo>
                      <a:cubicBezTo>
                        <a:pt x="519" y="294"/>
                        <a:pt x="531" y="286"/>
                        <a:pt x="539" y="282"/>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0000"/>
                    </a:lnSpc>
                  </a:pPr>
                  <a:endParaRPr lang="zh-CN" altLang="en-US"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10267" name="Freeform 9"/>
                <p:cNvSpPr>
                  <a:spLocks/>
                </p:cNvSpPr>
                <p:nvPr/>
              </p:nvSpPr>
              <p:spPr bwMode="auto">
                <a:xfrm rot="2700000">
                  <a:off x="2052721" y="2581222"/>
                  <a:ext cx="1081317" cy="1870820"/>
                </a:xfrm>
                <a:custGeom>
                  <a:avLst/>
                  <a:gdLst>
                    <a:gd name="T0" fmla="*/ 2147483647 w 457"/>
                    <a:gd name="T1" fmla="*/ 2147483647 h 791"/>
                    <a:gd name="T2" fmla="*/ 2147483647 w 457"/>
                    <a:gd name="T3" fmla="*/ 2147483647 h 791"/>
                    <a:gd name="T4" fmla="*/ 2147483647 w 457"/>
                    <a:gd name="T5" fmla="*/ 2147483647 h 791"/>
                    <a:gd name="T6" fmla="*/ 2147483647 w 457"/>
                    <a:gd name="T7" fmla="*/ 2147483647 h 791"/>
                    <a:gd name="T8" fmla="*/ 2147483647 w 457"/>
                    <a:gd name="T9" fmla="*/ 2147483647 h 791"/>
                    <a:gd name="T10" fmla="*/ 2147483647 w 457"/>
                    <a:gd name="T11" fmla="*/ 2147483647 h 791"/>
                    <a:gd name="T12" fmla="*/ 2147483647 w 457"/>
                    <a:gd name="T13" fmla="*/ 2147483647 h 791"/>
                    <a:gd name="T14" fmla="*/ 2147483647 w 457"/>
                    <a:gd name="T15" fmla="*/ 2147483647 h 791"/>
                    <a:gd name="T16" fmla="*/ 2147483647 w 457"/>
                    <a:gd name="T17" fmla="*/ 2147483647 h 791"/>
                    <a:gd name="T18" fmla="*/ 2147483647 w 457"/>
                    <a:gd name="T19" fmla="*/ 2147483647 h 791"/>
                    <a:gd name="T20" fmla="*/ 2147483647 w 457"/>
                    <a:gd name="T21" fmla="*/ 2147483647 h 791"/>
                    <a:gd name="T22" fmla="*/ 0 w 457"/>
                    <a:gd name="T23" fmla="*/ 2147483647 h 791"/>
                    <a:gd name="T24" fmla="*/ 2147483647 w 457"/>
                    <a:gd name="T25" fmla="*/ 2147483647 h 791"/>
                    <a:gd name="T26" fmla="*/ 2147483647 w 457"/>
                    <a:gd name="T27" fmla="*/ 2147483647 h 7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57"/>
                    <a:gd name="T43" fmla="*/ 0 h 791"/>
                    <a:gd name="T44" fmla="*/ 457 w 457"/>
                    <a:gd name="T45" fmla="*/ 791 h 7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57" h="791">
                      <a:moveTo>
                        <a:pt x="363" y="492"/>
                      </a:moveTo>
                      <a:cubicBezTo>
                        <a:pt x="378" y="477"/>
                        <a:pt x="381" y="445"/>
                        <a:pt x="381" y="418"/>
                      </a:cubicBezTo>
                      <a:cubicBezTo>
                        <a:pt x="381" y="241"/>
                        <a:pt x="381" y="241"/>
                        <a:pt x="381" y="241"/>
                      </a:cubicBezTo>
                      <a:cubicBezTo>
                        <a:pt x="428" y="241"/>
                        <a:pt x="428" y="241"/>
                        <a:pt x="428" y="241"/>
                      </a:cubicBezTo>
                      <a:cubicBezTo>
                        <a:pt x="445" y="241"/>
                        <a:pt x="457" y="221"/>
                        <a:pt x="444" y="207"/>
                      </a:cubicBezTo>
                      <a:cubicBezTo>
                        <a:pt x="254" y="16"/>
                        <a:pt x="254" y="16"/>
                        <a:pt x="254" y="16"/>
                      </a:cubicBezTo>
                      <a:cubicBezTo>
                        <a:pt x="241" y="0"/>
                        <a:pt x="218" y="0"/>
                        <a:pt x="204" y="16"/>
                      </a:cubicBezTo>
                      <a:cubicBezTo>
                        <a:pt x="15" y="207"/>
                        <a:pt x="15" y="207"/>
                        <a:pt x="15" y="207"/>
                      </a:cubicBezTo>
                      <a:cubicBezTo>
                        <a:pt x="2" y="222"/>
                        <a:pt x="13" y="241"/>
                        <a:pt x="31" y="241"/>
                      </a:cubicBezTo>
                      <a:cubicBezTo>
                        <a:pt x="75" y="241"/>
                        <a:pt x="75" y="241"/>
                        <a:pt x="75" y="241"/>
                      </a:cubicBezTo>
                      <a:cubicBezTo>
                        <a:pt x="75" y="241"/>
                        <a:pt x="75" y="633"/>
                        <a:pt x="75" y="683"/>
                      </a:cubicBezTo>
                      <a:cubicBezTo>
                        <a:pt x="75" y="739"/>
                        <a:pt x="42" y="784"/>
                        <a:pt x="0" y="784"/>
                      </a:cubicBezTo>
                      <a:cubicBezTo>
                        <a:pt x="0" y="784"/>
                        <a:pt x="31" y="791"/>
                        <a:pt x="66" y="762"/>
                      </a:cubicBezTo>
                      <a:cubicBezTo>
                        <a:pt x="81" y="750"/>
                        <a:pt x="363" y="492"/>
                        <a:pt x="363" y="49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0000"/>
                    </a:lnSpc>
                  </a:pPr>
                  <a:endParaRPr lang="zh-CN" altLang="en-US"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10268" name="Freeform 10"/>
                <p:cNvSpPr>
                  <a:spLocks/>
                </p:cNvSpPr>
                <p:nvPr/>
              </p:nvSpPr>
              <p:spPr bwMode="auto">
                <a:xfrm rot="2700000">
                  <a:off x="614612" y="726093"/>
                  <a:ext cx="712551" cy="1941775"/>
                </a:xfrm>
                <a:custGeom>
                  <a:avLst/>
                  <a:gdLst>
                    <a:gd name="T0" fmla="*/ 2147483647 w 301"/>
                    <a:gd name="T1" fmla="*/ 2147483647 h 821"/>
                    <a:gd name="T2" fmla="*/ 2147483647 w 301"/>
                    <a:gd name="T3" fmla="*/ 2147483647 h 821"/>
                    <a:gd name="T4" fmla="*/ 2147483647 w 301"/>
                    <a:gd name="T5" fmla="*/ 0 h 821"/>
                    <a:gd name="T6" fmla="*/ 0 w 301"/>
                    <a:gd name="T7" fmla="*/ 0 h 821"/>
                    <a:gd name="T8" fmla="*/ 0 w 301"/>
                    <a:gd name="T9" fmla="*/ 2147483647 h 821"/>
                    <a:gd name="T10" fmla="*/ 2147483647 w 301"/>
                    <a:gd name="T11" fmla="*/ 2147483647 h 821"/>
                    <a:gd name="T12" fmla="*/ 0 60000 65536"/>
                    <a:gd name="T13" fmla="*/ 0 60000 65536"/>
                    <a:gd name="T14" fmla="*/ 0 60000 65536"/>
                    <a:gd name="T15" fmla="*/ 0 60000 65536"/>
                    <a:gd name="T16" fmla="*/ 0 60000 65536"/>
                    <a:gd name="T17" fmla="*/ 0 60000 65536"/>
                    <a:gd name="T18" fmla="*/ 0 w 301"/>
                    <a:gd name="T19" fmla="*/ 0 h 821"/>
                    <a:gd name="T20" fmla="*/ 301 w 301"/>
                    <a:gd name="T21" fmla="*/ 821 h 821"/>
                  </a:gdLst>
                  <a:ahLst/>
                  <a:cxnLst>
                    <a:cxn ang="T12">
                      <a:pos x="T0" y="T1"/>
                    </a:cxn>
                    <a:cxn ang="T13">
                      <a:pos x="T2" y="T3"/>
                    </a:cxn>
                    <a:cxn ang="T14">
                      <a:pos x="T4" y="T5"/>
                    </a:cxn>
                    <a:cxn ang="T15">
                      <a:pos x="T6" y="T7"/>
                    </a:cxn>
                    <a:cxn ang="T16">
                      <a:pos x="T8" y="T9"/>
                    </a:cxn>
                    <a:cxn ang="T17">
                      <a:pos x="T10" y="T11"/>
                    </a:cxn>
                  </a:cxnLst>
                  <a:rect l="T18" t="T19" r="T20" b="T21"/>
                  <a:pathLst>
                    <a:path w="301" h="821">
                      <a:moveTo>
                        <a:pt x="20" y="539"/>
                      </a:moveTo>
                      <a:cubicBezTo>
                        <a:pt x="301" y="821"/>
                        <a:pt x="301" y="821"/>
                        <a:pt x="301" y="821"/>
                      </a:cubicBezTo>
                      <a:cubicBezTo>
                        <a:pt x="301" y="0"/>
                        <a:pt x="301" y="0"/>
                        <a:pt x="301" y="0"/>
                      </a:cubicBezTo>
                      <a:cubicBezTo>
                        <a:pt x="0" y="0"/>
                        <a:pt x="0" y="0"/>
                        <a:pt x="0" y="0"/>
                      </a:cubicBezTo>
                      <a:cubicBezTo>
                        <a:pt x="0" y="493"/>
                        <a:pt x="0" y="493"/>
                        <a:pt x="0" y="493"/>
                      </a:cubicBezTo>
                      <a:cubicBezTo>
                        <a:pt x="7" y="520"/>
                        <a:pt x="15" y="532"/>
                        <a:pt x="20" y="539"/>
                      </a:cubicBezTo>
                      <a:close/>
                    </a:path>
                  </a:pathLst>
                </a:custGeom>
                <a:solidFill>
                  <a:schemeClr val="accent4">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0000"/>
                    </a:lnSpc>
                  </a:pPr>
                  <a:endParaRPr lang="zh-CN" altLang="en-US"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10269" name="Freeform 11"/>
                <p:cNvSpPr>
                  <a:spLocks/>
                </p:cNvSpPr>
                <p:nvPr/>
              </p:nvSpPr>
              <p:spPr bwMode="auto">
                <a:xfrm rot="2700000">
                  <a:off x="-56035" y="2051393"/>
                  <a:ext cx="1870819" cy="1078320"/>
                </a:xfrm>
                <a:custGeom>
                  <a:avLst/>
                  <a:gdLst>
                    <a:gd name="T0" fmla="*/ 2147483647 w 791"/>
                    <a:gd name="T1" fmla="*/ 2147483647 h 456"/>
                    <a:gd name="T2" fmla="*/ 2147483647 w 791"/>
                    <a:gd name="T3" fmla="*/ 2147483647 h 456"/>
                    <a:gd name="T4" fmla="*/ 2147483647 w 791"/>
                    <a:gd name="T5" fmla="*/ 2147483647 h 456"/>
                    <a:gd name="T6" fmla="*/ 2147483647 w 791"/>
                    <a:gd name="T7" fmla="*/ 2147483647 h 456"/>
                    <a:gd name="T8" fmla="*/ 2147483647 w 791"/>
                    <a:gd name="T9" fmla="*/ 2147483647 h 456"/>
                    <a:gd name="T10" fmla="*/ 2147483647 w 791"/>
                    <a:gd name="T11" fmla="*/ 2147483647 h 456"/>
                    <a:gd name="T12" fmla="*/ 2147483647 w 791"/>
                    <a:gd name="T13" fmla="*/ 2147483647 h 456"/>
                    <a:gd name="T14" fmla="*/ 2147483647 w 791"/>
                    <a:gd name="T15" fmla="*/ 2147483647 h 456"/>
                    <a:gd name="T16" fmla="*/ 2147483647 w 791"/>
                    <a:gd name="T17" fmla="*/ 2147483647 h 456"/>
                    <a:gd name="T18" fmla="*/ 2147483647 w 791"/>
                    <a:gd name="T19" fmla="*/ 2147483647 h 456"/>
                    <a:gd name="T20" fmla="*/ 2147483647 w 791"/>
                    <a:gd name="T21" fmla="*/ 2147483647 h 456"/>
                    <a:gd name="T22" fmla="*/ 2147483647 w 791"/>
                    <a:gd name="T23" fmla="*/ 0 h 456"/>
                    <a:gd name="T24" fmla="*/ 2147483647 w 791"/>
                    <a:gd name="T25" fmla="*/ 2147483647 h 456"/>
                    <a:gd name="T26" fmla="*/ 2147483647 w 791"/>
                    <a:gd name="T27" fmla="*/ 2147483647 h 4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91"/>
                    <a:gd name="T43" fmla="*/ 0 h 456"/>
                    <a:gd name="T44" fmla="*/ 791 w 791"/>
                    <a:gd name="T45" fmla="*/ 456 h 45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91" h="456">
                      <a:moveTo>
                        <a:pt x="298" y="362"/>
                      </a:moveTo>
                      <a:cubicBezTo>
                        <a:pt x="314" y="378"/>
                        <a:pt x="345" y="381"/>
                        <a:pt x="373" y="381"/>
                      </a:cubicBezTo>
                      <a:cubicBezTo>
                        <a:pt x="550" y="381"/>
                        <a:pt x="550" y="381"/>
                        <a:pt x="550" y="381"/>
                      </a:cubicBezTo>
                      <a:cubicBezTo>
                        <a:pt x="550" y="428"/>
                        <a:pt x="550" y="428"/>
                        <a:pt x="550" y="428"/>
                      </a:cubicBezTo>
                      <a:cubicBezTo>
                        <a:pt x="550" y="444"/>
                        <a:pt x="569" y="456"/>
                        <a:pt x="584" y="444"/>
                      </a:cubicBezTo>
                      <a:cubicBezTo>
                        <a:pt x="774" y="254"/>
                        <a:pt x="774" y="254"/>
                        <a:pt x="774" y="254"/>
                      </a:cubicBezTo>
                      <a:cubicBezTo>
                        <a:pt x="791" y="240"/>
                        <a:pt x="791" y="218"/>
                        <a:pt x="774" y="204"/>
                      </a:cubicBezTo>
                      <a:cubicBezTo>
                        <a:pt x="584" y="14"/>
                        <a:pt x="584" y="14"/>
                        <a:pt x="584" y="14"/>
                      </a:cubicBezTo>
                      <a:cubicBezTo>
                        <a:pt x="569" y="2"/>
                        <a:pt x="550" y="12"/>
                        <a:pt x="550" y="31"/>
                      </a:cubicBezTo>
                      <a:cubicBezTo>
                        <a:pt x="549" y="75"/>
                        <a:pt x="549" y="75"/>
                        <a:pt x="549" y="75"/>
                      </a:cubicBezTo>
                      <a:cubicBezTo>
                        <a:pt x="549" y="75"/>
                        <a:pt x="157" y="75"/>
                        <a:pt x="107" y="75"/>
                      </a:cubicBezTo>
                      <a:cubicBezTo>
                        <a:pt x="51" y="75"/>
                        <a:pt x="6" y="42"/>
                        <a:pt x="6" y="0"/>
                      </a:cubicBezTo>
                      <a:cubicBezTo>
                        <a:pt x="6" y="0"/>
                        <a:pt x="0" y="31"/>
                        <a:pt x="28" y="66"/>
                      </a:cubicBezTo>
                      <a:cubicBezTo>
                        <a:pt x="40" y="81"/>
                        <a:pt x="298" y="362"/>
                        <a:pt x="298" y="36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0000"/>
                    </a:lnSpc>
                  </a:pPr>
                  <a:endParaRPr lang="zh-CN" altLang="en-US" sz="1600" dirty="0">
                    <a:latin typeface="Arial" panose="020B0604020202020204" pitchFamily="34" charset="0"/>
                    <a:ea typeface="楷体" panose="02010609060101010101" pitchFamily="49" charset="-122"/>
                    <a:cs typeface="+mn-ea"/>
                    <a:sym typeface="Arial" panose="020B0604020202020204" pitchFamily="34" charset="0"/>
                  </a:endParaRPr>
                </a:p>
              </p:txBody>
            </p:sp>
          </p:grpSp>
          <p:sp>
            <p:nvSpPr>
              <p:cNvPr id="10262" name="Freeform 12"/>
              <p:cNvSpPr>
                <a:spLocks/>
              </p:cNvSpPr>
              <p:nvPr/>
            </p:nvSpPr>
            <p:spPr bwMode="auto">
              <a:xfrm rot="2700000">
                <a:off x="1261261" y="-56035"/>
                <a:ext cx="1081317" cy="1870820"/>
              </a:xfrm>
              <a:custGeom>
                <a:avLst/>
                <a:gdLst>
                  <a:gd name="T0" fmla="*/ 2147483647 w 457"/>
                  <a:gd name="T1" fmla="*/ 2147483647 h 791"/>
                  <a:gd name="T2" fmla="*/ 2147483647 w 457"/>
                  <a:gd name="T3" fmla="*/ 2147483647 h 791"/>
                  <a:gd name="T4" fmla="*/ 2147483647 w 457"/>
                  <a:gd name="T5" fmla="*/ 2147483647 h 791"/>
                  <a:gd name="T6" fmla="*/ 2147483647 w 457"/>
                  <a:gd name="T7" fmla="*/ 2147483647 h 791"/>
                  <a:gd name="T8" fmla="*/ 2147483647 w 457"/>
                  <a:gd name="T9" fmla="*/ 2147483647 h 791"/>
                  <a:gd name="T10" fmla="*/ 2147483647 w 457"/>
                  <a:gd name="T11" fmla="*/ 2147483647 h 791"/>
                  <a:gd name="T12" fmla="*/ 2147483647 w 457"/>
                  <a:gd name="T13" fmla="*/ 2147483647 h 791"/>
                  <a:gd name="T14" fmla="*/ 2147483647 w 457"/>
                  <a:gd name="T15" fmla="*/ 2147483647 h 791"/>
                  <a:gd name="T16" fmla="*/ 2147483647 w 457"/>
                  <a:gd name="T17" fmla="*/ 2147483647 h 791"/>
                  <a:gd name="T18" fmla="*/ 2147483647 w 457"/>
                  <a:gd name="T19" fmla="*/ 2147483647 h 791"/>
                  <a:gd name="T20" fmla="*/ 2147483647 w 457"/>
                  <a:gd name="T21" fmla="*/ 2147483647 h 791"/>
                  <a:gd name="T22" fmla="*/ 2147483647 w 457"/>
                  <a:gd name="T23" fmla="*/ 2147483647 h 791"/>
                  <a:gd name="T24" fmla="*/ 2147483647 w 457"/>
                  <a:gd name="T25" fmla="*/ 2147483647 h 791"/>
                  <a:gd name="T26" fmla="*/ 2147483647 w 457"/>
                  <a:gd name="T27" fmla="*/ 2147483647 h 7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57"/>
                  <a:gd name="T43" fmla="*/ 0 h 791"/>
                  <a:gd name="T44" fmla="*/ 457 w 457"/>
                  <a:gd name="T45" fmla="*/ 791 h 7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57" h="791">
                    <a:moveTo>
                      <a:pt x="94" y="299"/>
                    </a:moveTo>
                    <a:cubicBezTo>
                      <a:pt x="79" y="315"/>
                      <a:pt x="75" y="346"/>
                      <a:pt x="75" y="373"/>
                    </a:cubicBezTo>
                    <a:cubicBezTo>
                      <a:pt x="75" y="550"/>
                      <a:pt x="75" y="550"/>
                      <a:pt x="75" y="550"/>
                    </a:cubicBezTo>
                    <a:cubicBezTo>
                      <a:pt x="29" y="550"/>
                      <a:pt x="29" y="550"/>
                      <a:pt x="29" y="550"/>
                    </a:cubicBezTo>
                    <a:cubicBezTo>
                      <a:pt x="12" y="550"/>
                      <a:pt x="0" y="570"/>
                      <a:pt x="13" y="585"/>
                    </a:cubicBezTo>
                    <a:cubicBezTo>
                      <a:pt x="202" y="775"/>
                      <a:pt x="202" y="775"/>
                      <a:pt x="202" y="775"/>
                    </a:cubicBezTo>
                    <a:cubicBezTo>
                      <a:pt x="216" y="791"/>
                      <a:pt x="239" y="791"/>
                      <a:pt x="253" y="775"/>
                    </a:cubicBezTo>
                    <a:cubicBezTo>
                      <a:pt x="442" y="585"/>
                      <a:pt x="442" y="585"/>
                      <a:pt x="442" y="585"/>
                    </a:cubicBezTo>
                    <a:cubicBezTo>
                      <a:pt x="455" y="570"/>
                      <a:pt x="444" y="550"/>
                      <a:pt x="426" y="550"/>
                    </a:cubicBezTo>
                    <a:cubicBezTo>
                      <a:pt x="381" y="550"/>
                      <a:pt x="381" y="550"/>
                      <a:pt x="381" y="550"/>
                    </a:cubicBezTo>
                    <a:cubicBezTo>
                      <a:pt x="381" y="550"/>
                      <a:pt x="381" y="158"/>
                      <a:pt x="381" y="108"/>
                    </a:cubicBezTo>
                    <a:cubicBezTo>
                      <a:pt x="381" y="52"/>
                      <a:pt x="414" y="7"/>
                      <a:pt x="457" y="7"/>
                    </a:cubicBezTo>
                    <a:cubicBezTo>
                      <a:pt x="457" y="7"/>
                      <a:pt x="426" y="0"/>
                      <a:pt x="390" y="29"/>
                    </a:cubicBezTo>
                    <a:cubicBezTo>
                      <a:pt x="375" y="41"/>
                      <a:pt x="94" y="299"/>
                      <a:pt x="94" y="29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0000"/>
                  </a:lnSpc>
                </a:pPr>
                <a:endParaRPr lang="zh-CN" altLang="en-US" sz="1600" dirty="0">
                  <a:latin typeface="Arial" panose="020B0604020202020204" pitchFamily="34" charset="0"/>
                  <a:ea typeface="楷体" panose="02010609060101010101" pitchFamily="49" charset="-122"/>
                  <a:cs typeface="+mn-ea"/>
                  <a:sym typeface="Arial" panose="020B0604020202020204" pitchFamily="34" charset="0"/>
                </a:endParaRPr>
              </a:p>
            </p:txBody>
          </p:sp>
        </p:grpSp>
        <p:sp>
          <p:nvSpPr>
            <p:cNvPr id="10257" name="文本框 62"/>
            <p:cNvSpPr txBox="1">
              <a:spLocks noChangeArrowheads="1"/>
            </p:cNvSpPr>
            <p:nvPr/>
          </p:nvSpPr>
          <p:spPr bwMode="auto">
            <a:xfrm>
              <a:off x="1194650" y="923099"/>
              <a:ext cx="547751"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微软雅黑 Light" panose="020B0502040204020203"/>
                  <a:cs typeface="微软雅黑 Light" panose="020B0502040204020203"/>
                </a:defRPr>
              </a:lvl1pPr>
              <a:lvl2pPr marL="742950" indent="-285750" eaLnBrk="0" hangingPunct="0">
                <a:defRPr>
                  <a:solidFill>
                    <a:schemeClr val="tx1"/>
                  </a:solidFill>
                  <a:latin typeface="Calibri" panose="020F0502020204030204" pitchFamily="34" charset="0"/>
                  <a:ea typeface="微软雅黑 Light" panose="020B0502040204020203"/>
                  <a:cs typeface="微软雅黑 Light" panose="020B0502040204020203"/>
                </a:defRPr>
              </a:lvl2pPr>
              <a:lvl3pPr marL="11430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3pPr>
              <a:lvl4pPr marL="16002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4pPr>
              <a:lvl5pPr marL="20574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9pPr>
            </a:lstStyle>
            <a:p>
              <a:pPr eaLnBrk="1" hangingPunct="1">
                <a:lnSpc>
                  <a:spcPct val="120000"/>
                </a:lnSpc>
                <a:buFont typeface="Arial" panose="020B0604020202020204" pitchFamily="34" charset="0"/>
                <a:buNone/>
              </a:pPr>
              <a:r>
                <a:rPr lang="en-US" altLang="zh-CN" sz="2400" dirty="0">
                  <a:solidFill>
                    <a:schemeClr val="bg1"/>
                  </a:solidFill>
                  <a:latin typeface="Arial" panose="020B0604020202020204" pitchFamily="34" charset="0"/>
                  <a:ea typeface="楷体" panose="02010609060101010101" pitchFamily="49" charset="-122"/>
                  <a:cs typeface="+mn-ea"/>
                  <a:sym typeface="Arial" panose="020B0604020202020204" pitchFamily="34" charset="0"/>
                </a:rPr>
                <a:t>01</a:t>
              </a:r>
              <a:endParaRPr lang="zh-CN" altLang="en-US" sz="2400" dirty="0">
                <a:solidFill>
                  <a:schemeClr val="bg1"/>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10258" name="文本框 63"/>
            <p:cNvSpPr txBox="1">
              <a:spLocks noChangeArrowheads="1"/>
            </p:cNvSpPr>
            <p:nvPr/>
          </p:nvSpPr>
          <p:spPr bwMode="auto">
            <a:xfrm>
              <a:off x="939877" y="2659858"/>
              <a:ext cx="547751"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微软雅黑 Light" panose="020B0502040204020203"/>
                  <a:cs typeface="微软雅黑 Light" panose="020B0502040204020203"/>
                </a:defRPr>
              </a:lvl1pPr>
              <a:lvl2pPr marL="742950" indent="-285750" eaLnBrk="0" hangingPunct="0">
                <a:defRPr>
                  <a:solidFill>
                    <a:schemeClr val="tx1"/>
                  </a:solidFill>
                  <a:latin typeface="Calibri" panose="020F0502020204030204" pitchFamily="34" charset="0"/>
                  <a:ea typeface="微软雅黑 Light" panose="020B0502040204020203"/>
                  <a:cs typeface="微软雅黑 Light" panose="020B0502040204020203"/>
                </a:defRPr>
              </a:lvl2pPr>
              <a:lvl3pPr marL="11430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3pPr>
              <a:lvl4pPr marL="16002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4pPr>
              <a:lvl5pPr marL="20574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9pPr>
            </a:lstStyle>
            <a:p>
              <a:pPr eaLnBrk="1" hangingPunct="1">
                <a:lnSpc>
                  <a:spcPct val="120000"/>
                </a:lnSpc>
                <a:buFont typeface="Arial" panose="020B0604020202020204" pitchFamily="34" charset="0"/>
                <a:buNone/>
              </a:pPr>
              <a:r>
                <a:rPr lang="en-US" altLang="zh-CN" sz="2400" dirty="0">
                  <a:solidFill>
                    <a:schemeClr val="bg1"/>
                  </a:solidFill>
                  <a:latin typeface="Arial" panose="020B0604020202020204" pitchFamily="34" charset="0"/>
                  <a:ea typeface="楷体" panose="02010609060101010101" pitchFamily="49" charset="-122"/>
                  <a:cs typeface="+mn-ea"/>
                  <a:sym typeface="Arial" panose="020B0604020202020204" pitchFamily="34" charset="0"/>
                </a:rPr>
                <a:t>04</a:t>
              </a:r>
              <a:endParaRPr lang="zh-CN" altLang="en-US" sz="2400" dirty="0">
                <a:solidFill>
                  <a:schemeClr val="bg1"/>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10259" name="文本框 64"/>
            <p:cNvSpPr txBox="1">
              <a:spLocks noChangeArrowheads="1"/>
            </p:cNvSpPr>
            <p:nvPr/>
          </p:nvSpPr>
          <p:spPr bwMode="auto">
            <a:xfrm>
              <a:off x="2599880" y="2894696"/>
              <a:ext cx="547751"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微软雅黑 Light" panose="020B0502040204020203"/>
                  <a:cs typeface="微软雅黑 Light" panose="020B0502040204020203"/>
                </a:defRPr>
              </a:lvl1pPr>
              <a:lvl2pPr marL="742950" indent="-285750" eaLnBrk="0" hangingPunct="0">
                <a:defRPr>
                  <a:solidFill>
                    <a:schemeClr val="tx1"/>
                  </a:solidFill>
                  <a:latin typeface="Calibri" panose="020F0502020204030204" pitchFamily="34" charset="0"/>
                  <a:ea typeface="微软雅黑 Light" panose="020B0502040204020203"/>
                  <a:cs typeface="微软雅黑 Light" panose="020B0502040204020203"/>
                </a:defRPr>
              </a:lvl2pPr>
              <a:lvl3pPr marL="11430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3pPr>
              <a:lvl4pPr marL="16002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4pPr>
              <a:lvl5pPr marL="20574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9pPr>
            </a:lstStyle>
            <a:p>
              <a:pPr eaLnBrk="1" hangingPunct="1">
                <a:lnSpc>
                  <a:spcPct val="120000"/>
                </a:lnSpc>
                <a:buFont typeface="Arial" panose="020B0604020202020204" pitchFamily="34" charset="0"/>
                <a:buNone/>
              </a:pPr>
              <a:r>
                <a:rPr lang="en-US" altLang="zh-CN" sz="2400" dirty="0">
                  <a:solidFill>
                    <a:schemeClr val="bg1"/>
                  </a:solidFill>
                  <a:latin typeface="Arial" panose="020B0604020202020204" pitchFamily="34" charset="0"/>
                  <a:ea typeface="楷体" panose="02010609060101010101" pitchFamily="49" charset="-122"/>
                  <a:cs typeface="+mn-ea"/>
                  <a:sym typeface="Arial" panose="020B0604020202020204" pitchFamily="34" charset="0"/>
                </a:rPr>
                <a:t>03</a:t>
              </a:r>
              <a:endParaRPr lang="zh-CN" altLang="en-US" sz="2400" dirty="0">
                <a:solidFill>
                  <a:schemeClr val="bg1"/>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10260" name="文本框 65"/>
            <p:cNvSpPr txBox="1">
              <a:spLocks noChangeArrowheads="1"/>
            </p:cNvSpPr>
            <p:nvPr/>
          </p:nvSpPr>
          <p:spPr bwMode="auto">
            <a:xfrm>
              <a:off x="2913358" y="1212606"/>
              <a:ext cx="547751"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微软雅黑 Light" panose="020B0502040204020203"/>
                  <a:cs typeface="微软雅黑 Light" panose="020B0502040204020203"/>
                </a:defRPr>
              </a:lvl1pPr>
              <a:lvl2pPr marL="742950" indent="-285750" eaLnBrk="0" hangingPunct="0">
                <a:defRPr>
                  <a:solidFill>
                    <a:schemeClr val="tx1"/>
                  </a:solidFill>
                  <a:latin typeface="Calibri" panose="020F0502020204030204" pitchFamily="34" charset="0"/>
                  <a:ea typeface="微软雅黑 Light" panose="020B0502040204020203"/>
                  <a:cs typeface="微软雅黑 Light" panose="020B0502040204020203"/>
                </a:defRPr>
              </a:lvl2pPr>
              <a:lvl3pPr marL="11430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3pPr>
              <a:lvl4pPr marL="16002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4pPr>
              <a:lvl5pPr marL="2057400" indent="-228600" eaLnBrk="0" hangingPunct="0">
                <a:defRPr>
                  <a:solidFill>
                    <a:schemeClr val="tx1"/>
                  </a:solidFill>
                  <a:latin typeface="Calibri" panose="020F0502020204030204" pitchFamily="34" charset="0"/>
                  <a:ea typeface="微软雅黑 Light" panose="020B0502040204020203"/>
                  <a:cs typeface="微软雅黑 Light" panose="020B0502040204020203"/>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a:cs typeface="微软雅黑 Light" panose="020B0502040204020203"/>
                </a:defRPr>
              </a:lvl9pPr>
            </a:lstStyle>
            <a:p>
              <a:pPr eaLnBrk="1" hangingPunct="1">
                <a:lnSpc>
                  <a:spcPct val="120000"/>
                </a:lnSpc>
                <a:buFont typeface="Arial" panose="020B0604020202020204" pitchFamily="34" charset="0"/>
                <a:buNone/>
              </a:pPr>
              <a:r>
                <a:rPr lang="en-US" altLang="zh-CN" sz="2400" dirty="0">
                  <a:solidFill>
                    <a:schemeClr val="bg1"/>
                  </a:solidFill>
                  <a:latin typeface="Arial" panose="020B0604020202020204" pitchFamily="34" charset="0"/>
                  <a:ea typeface="楷体" panose="02010609060101010101" pitchFamily="49" charset="-122"/>
                  <a:cs typeface="+mn-ea"/>
                  <a:sym typeface="Arial" panose="020B0604020202020204" pitchFamily="34" charset="0"/>
                </a:rPr>
                <a:t>02</a:t>
              </a:r>
              <a:endParaRPr lang="zh-CN" altLang="en-US" sz="2400" dirty="0">
                <a:solidFill>
                  <a:schemeClr val="bg1"/>
                </a:solidFill>
                <a:latin typeface="Arial" panose="020B0604020202020204" pitchFamily="34" charset="0"/>
                <a:ea typeface="楷体" panose="02010609060101010101" pitchFamily="49" charset="-122"/>
                <a:cs typeface="+mn-ea"/>
                <a:sym typeface="Arial" panose="020B0604020202020204" pitchFamily="34" charset="0"/>
              </a:endParaRPr>
            </a:p>
          </p:txBody>
        </p:sp>
      </p:grpSp>
      <p:sp>
        <p:nvSpPr>
          <p:cNvPr id="46" name="TextBox 23"/>
          <p:cNvSpPr txBox="1"/>
          <p:nvPr/>
        </p:nvSpPr>
        <p:spPr>
          <a:xfrm>
            <a:off x="2829500" y="1878278"/>
            <a:ext cx="2581470" cy="535531"/>
          </a:xfrm>
          <a:prstGeom prst="rect">
            <a:avLst/>
          </a:prstGeom>
          <a:noFill/>
        </p:spPr>
        <p:txBody>
          <a:bodyPr wrap="square" rtlCol="0">
            <a:spAutoFit/>
          </a:bodyPr>
          <a:lstStyle/>
          <a:p>
            <a:pPr algn="r">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endParaRPr lang="en-GB"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47" name="TextBox 24"/>
          <p:cNvSpPr txBox="1"/>
          <p:nvPr/>
        </p:nvSpPr>
        <p:spPr>
          <a:xfrm>
            <a:off x="3969549" y="1644630"/>
            <a:ext cx="1441420" cy="328551"/>
          </a:xfrm>
          <a:prstGeom prst="rect">
            <a:avLst/>
          </a:prstGeom>
          <a:noFill/>
        </p:spPr>
        <p:txBody>
          <a:bodyPr wrap="none" rtlCol="0">
            <a:spAutoFit/>
          </a:bodyPr>
          <a:lstStyle/>
          <a:p>
            <a:pPr algn="r">
              <a:lnSpc>
                <a:spcPct val="120000"/>
              </a:lnSpc>
              <a:defRPr/>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48" name="TextBox 23"/>
          <p:cNvSpPr txBox="1"/>
          <p:nvPr/>
        </p:nvSpPr>
        <p:spPr>
          <a:xfrm>
            <a:off x="1324123" y="4191514"/>
            <a:ext cx="2581470" cy="535531"/>
          </a:xfrm>
          <a:prstGeom prst="rect">
            <a:avLst/>
          </a:prstGeom>
          <a:noFill/>
        </p:spPr>
        <p:txBody>
          <a:bodyPr wrap="square" rtlCol="0">
            <a:spAutoFit/>
          </a:bodyPr>
          <a:lstStyle/>
          <a:p>
            <a:pPr algn="r">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endParaRPr lang="en-GB"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49" name="TextBox 24"/>
          <p:cNvSpPr txBox="1"/>
          <p:nvPr/>
        </p:nvSpPr>
        <p:spPr>
          <a:xfrm>
            <a:off x="2464173" y="3957866"/>
            <a:ext cx="1441420" cy="328551"/>
          </a:xfrm>
          <a:prstGeom prst="rect">
            <a:avLst/>
          </a:prstGeom>
          <a:noFill/>
        </p:spPr>
        <p:txBody>
          <a:bodyPr wrap="none" rtlCol="0">
            <a:spAutoFit/>
          </a:bodyPr>
          <a:lstStyle/>
          <a:p>
            <a:pPr algn="r">
              <a:lnSpc>
                <a:spcPct val="120000"/>
              </a:lnSpc>
              <a:defRPr/>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54" name="TextBox 23"/>
          <p:cNvSpPr txBox="1"/>
          <p:nvPr/>
        </p:nvSpPr>
        <p:spPr>
          <a:xfrm>
            <a:off x="8988155" y="4143406"/>
            <a:ext cx="2476514" cy="535531"/>
          </a:xfrm>
          <a:prstGeom prst="rect">
            <a:avLst/>
          </a:prstGeom>
          <a:noFill/>
        </p:spPr>
        <p:txBody>
          <a:bodyPr wrap="square" rtlCol="0">
            <a:spAutoFit/>
          </a:bodyPr>
          <a:lstStyle/>
          <a:p>
            <a:pPr algn="just">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endParaRPr lang="en-GB"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55" name="TextBox 24"/>
          <p:cNvSpPr txBox="1"/>
          <p:nvPr/>
        </p:nvSpPr>
        <p:spPr>
          <a:xfrm>
            <a:off x="8988155" y="3909759"/>
            <a:ext cx="1441420" cy="328551"/>
          </a:xfrm>
          <a:prstGeom prst="rect">
            <a:avLst/>
          </a:prstGeom>
          <a:noFill/>
        </p:spPr>
        <p:txBody>
          <a:bodyPr wrap="none" rtlCol="0">
            <a:spAutoFit/>
          </a:bodyPr>
          <a:lstStyle/>
          <a:p>
            <a:pPr>
              <a:lnSpc>
                <a:spcPct val="120000"/>
              </a:lnSpc>
              <a:defRPr/>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56" name="TextBox 23"/>
          <p:cNvSpPr txBox="1"/>
          <p:nvPr/>
        </p:nvSpPr>
        <p:spPr>
          <a:xfrm>
            <a:off x="6819902" y="6172307"/>
            <a:ext cx="2476514" cy="535531"/>
          </a:xfrm>
          <a:prstGeom prst="rect">
            <a:avLst/>
          </a:prstGeom>
          <a:noFill/>
        </p:spPr>
        <p:txBody>
          <a:bodyPr wrap="square" rtlCol="0">
            <a:spAutoFit/>
          </a:bodyPr>
          <a:lstStyle/>
          <a:p>
            <a:pPr algn="just">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endParaRPr lang="en-GB"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57" name="TextBox 24"/>
          <p:cNvSpPr txBox="1"/>
          <p:nvPr/>
        </p:nvSpPr>
        <p:spPr>
          <a:xfrm>
            <a:off x="6819902" y="5938660"/>
            <a:ext cx="1441420" cy="328551"/>
          </a:xfrm>
          <a:prstGeom prst="rect">
            <a:avLst/>
          </a:prstGeom>
          <a:noFill/>
        </p:spPr>
        <p:txBody>
          <a:bodyPr wrap="none" rtlCol="0">
            <a:spAutoFit/>
          </a:bodyPr>
          <a:lstStyle/>
          <a:p>
            <a:pPr>
              <a:lnSpc>
                <a:spcPct val="120000"/>
              </a:lnSpc>
              <a:defRPr/>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37" name="矩形 36"/>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38" name="文本框 37"/>
          <p:cNvSpPr txBox="1"/>
          <p:nvPr/>
        </p:nvSpPr>
        <p:spPr>
          <a:xfrm>
            <a:off x="392023" y="266575"/>
            <a:ext cx="3077766" cy="369332"/>
          </a:xfrm>
          <a:prstGeom prst="rect">
            <a:avLst/>
          </a:prstGeom>
          <a:noFill/>
        </p:spPr>
        <p:txBody>
          <a:bodyPr wrap="none" lIns="0" tIns="0" rIns="0" bIns="0" rtlCol="0">
            <a:spAutoFit/>
          </a:bodyPr>
          <a:lstStyle/>
          <a:p>
            <a:pPr defTabSz="964278"/>
            <a:r>
              <a:rPr lang="zh-CN" altLang="en-US" sz="2400" dirty="0">
                <a:solidFill>
                  <a:schemeClr val="bg1">
                    <a:lumMod val="65000"/>
                  </a:schemeClr>
                </a:solidFill>
                <a:latin typeface="楷体" panose="02010609060101010101" pitchFamily="49" charset="-122"/>
                <a:ea typeface="楷体" panose="02010609060101010101" pitchFamily="49" charset="-122"/>
                <a:cs typeface="+mn-ea"/>
                <a:sym typeface="+mn-lt"/>
              </a:rPr>
              <a:t>点击添加相关标题文字</a:t>
            </a:r>
          </a:p>
        </p:txBody>
      </p:sp>
      <p:sp>
        <p:nvSpPr>
          <p:cNvPr id="39" name="文本框 38"/>
          <p:cNvSpPr txBox="1"/>
          <p:nvPr/>
        </p:nvSpPr>
        <p:spPr>
          <a:xfrm>
            <a:off x="392023" y="635907"/>
            <a:ext cx="1995739" cy="169277"/>
          </a:xfrm>
          <a:prstGeom prst="rect">
            <a:avLst/>
          </a:prstGeom>
          <a:noFill/>
        </p:spPr>
        <p:txBody>
          <a:bodyPr wrap="none" lIns="0" tIns="0" rIns="0" bIns="0" rtlCol="0">
            <a:spAutoFit/>
          </a:bodyPr>
          <a:lstStyle/>
          <a:p>
            <a:pPr defTabSz="964278"/>
            <a:r>
              <a:rPr lang="en-US" altLang="zh-CN" sz="1100" dirty="0">
                <a:solidFill>
                  <a:schemeClr val="bg1">
                    <a:lumMod val="65000"/>
                  </a:schemeClr>
                </a:solidFill>
                <a:latin typeface="Arial" panose="020B0604020202020204" pitchFamily="34" charset="0"/>
                <a:ea typeface="楷体" panose="02010609060101010101" pitchFamily="49" charset="-122"/>
                <a:cs typeface="Arial" panose="020B0604020202020204" pitchFamily="34" charset="0"/>
                <a:sym typeface="+mn-lt"/>
              </a:rPr>
              <a:t>ADD RELATED TITLE WORDS</a:t>
            </a:r>
            <a:endParaRPr lang="zh-CN" altLang="en-US" sz="1100" dirty="0">
              <a:solidFill>
                <a:schemeClr val="bg1">
                  <a:lumMod val="65000"/>
                </a:schemeClr>
              </a:solidFill>
              <a:latin typeface="Arial" panose="020B0604020202020204" pitchFamily="34" charset="0"/>
              <a:ea typeface="楷体" panose="02010609060101010101" pitchFamily="49" charset="-122"/>
              <a:cs typeface="Arial" panose="020B0604020202020204" pitchFamily="34" charset="0"/>
              <a:sym typeface="+mn-lt"/>
            </a:endParaRPr>
          </a:p>
        </p:txBody>
      </p:sp>
    </p:spTree>
    <p:extLst>
      <p:ext uri="{BB962C8B-B14F-4D97-AF65-F5344CB8AC3E}">
        <p14:creationId xmlns:p14="http://schemas.microsoft.com/office/powerpoint/2010/main" val="184855016"/>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500"/>
                                        <p:tgtEl>
                                          <p:spTgt spid="10"/>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250" fill="hold"/>
                                        <p:tgtEl>
                                          <p:spTgt spid="4"/>
                                        </p:tgtEl>
                                        <p:attrNameLst>
                                          <p:attrName>ppt_w</p:attrName>
                                        </p:attrNameLst>
                                      </p:cBhvr>
                                      <p:tavLst>
                                        <p:tav tm="0">
                                          <p:val>
                                            <p:fltVal val="0"/>
                                          </p:val>
                                        </p:tav>
                                        <p:tav tm="100000">
                                          <p:val>
                                            <p:strVal val="#ppt_w"/>
                                          </p:val>
                                        </p:tav>
                                      </p:tavLst>
                                    </p:anim>
                                    <p:anim calcmode="lin" valueType="num">
                                      <p:cBhvr>
                                        <p:cTn id="12" dur="250" fill="hold"/>
                                        <p:tgtEl>
                                          <p:spTgt spid="4"/>
                                        </p:tgtEl>
                                        <p:attrNameLst>
                                          <p:attrName>ppt_h</p:attrName>
                                        </p:attrNameLst>
                                      </p:cBhvr>
                                      <p:tavLst>
                                        <p:tav tm="0">
                                          <p:val>
                                            <p:fltVal val="0"/>
                                          </p:val>
                                        </p:tav>
                                        <p:tav tm="100000">
                                          <p:val>
                                            <p:strVal val="#ppt_h"/>
                                          </p:val>
                                        </p:tav>
                                      </p:tavLst>
                                    </p:anim>
                                    <p:animEffect transition="in" filter="fade">
                                      <p:cBhvr>
                                        <p:cTn id="13" dur="250"/>
                                        <p:tgtEl>
                                          <p:spTgt spid="4"/>
                                        </p:tgtEl>
                                      </p:cBhvr>
                                    </p:animEffect>
                                  </p:childTnLst>
                                </p:cTn>
                              </p:par>
                            </p:childTnLst>
                          </p:cTn>
                        </p:par>
                        <p:par>
                          <p:cTn id="14" fill="hold" nodeType="afterGroup">
                            <p:stCondLst>
                              <p:cond delay="750"/>
                            </p:stCondLst>
                            <p:childTnLst>
                              <p:par>
                                <p:cTn id="15" presetID="10"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250" fill="hold"/>
                                        <p:tgtEl>
                                          <p:spTgt spid="2"/>
                                        </p:tgtEl>
                                        <p:attrNameLst>
                                          <p:attrName>ppt_w</p:attrName>
                                        </p:attrNameLst>
                                      </p:cBhvr>
                                      <p:tavLst>
                                        <p:tav tm="0">
                                          <p:val>
                                            <p:fltVal val="0"/>
                                          </p:val>
                                        </p:tav>
                                        <p:tav tm="100000">
                                          <p:val>
                                            <p:strVal val="#ppt_w"/>
                                          </p:val>
                                        </p:tav>
                                      </p:tavLst>
                                    </p:anim>
                                    <p:anim calcmode="lin" valueType="num">
                                      <p:cBhvr>
                                        <p:cTn id="18" dur="250" fill="hold"/>
                                        <p:tgtEl>
                                          <p:spTgt spid="2"/>
                                        </p:tgtEl>
                                        <p:attrNameLst>
                                          <p:attrName>ppt_h</p:attrName>
                                        </p:attrNameLst>
                                      </p:cBhvr>
                                      <p:tavLst>
                                        <p:tav tm="0">
                                          <p:val>
                                            <p:fltVal val="0"/>
                                          </p:val>
                                        </p:tav>
                                        <p:tav tm="100000">
                                          <p:val>
                                            <p:strVal val="#ppt_h"/>
                                          </p:val>
                                        </p:tav>
                                      </p:tavLst>
                                    </p:anim>
                                    <p:animEffect transition="in" filter="fade">
                                      <p:cBhvr>
                                        <p:cTn id="19" dur="250"/>
                                        <p:tgtEl>
                                          <p:spTgt spid="2"/>
                                        </p:tgtEl>
                                      </p:cBhvr>
                                    </p:animEffect>
                                  </p:childTnLst>
                                </p:cTn>
                              </p:par>
                            </p:childTnLst>
                          </p:cTn>
                        </p:par>
                        <p:par>
                          <p:cTn id="20" fill="hold" nodeType="afterGroup">
                            <p:stCondLst>
                              <p:cond delay="1000"/>
                            </p:stCondLst>
                            <p:childTnLst>
                              <p:par>
                                <p:cTn id="21" presetID="10"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250" fill="hold"/>
                                        <p:tgtEl>
                                          <p:spTgt spid="5"/>
                                        </p:tgtEl>
                                        <p:attrNameLst>
                                          <p:attrName>ppt_w</p:attrName>
                                        </p:attrNameLst>
                                      </p:cBhvr>
                                      <p:tavLst>
                                        <p:tav tm="0">
                                          <p:val>
                                            <p:fltVal val="0"/>
                                          </p:val>
                                        </p:tav>
                                        <p:tav tm="100000">
                                          <p:val>
                                            <p:strVal val="#ppt_w"/>
                                          </p:val>
                                        </p:tav>
                                      </p:tavLst>
                                    </p:anim>
                                    <p:anim calcmode="lin" valueType="num">
                                      <p:cBhvr>
                                        <p:cTn id="24" dur="250" fill="hold"/>
                                        <p:tgtEl>
                                          <p:spTgt spid="5"/>
                                        </p:tgtEl>
                                        <p:attrNameLst>
                                          <p:attrName>ppt_h</p:attrName>
                                        </p:attrNameLst>
                                      </p:cBhvr>
                                      <p:tavLst>
                                        <p:tav tm="0">
                                          <p:val>
                                            <p:fltVal val="0"/>
                                          </p:val>
                                        </p:tav>
                                        <p:tav tm="100000">
                                          <p:val>
                                            <p:strVal val="#ppt_h"/>
                                          </p:val>
                                        </p:tav>
                                      </p:tavLst>
                                    </p:anim>
                                    <p:animEffect transition="in" filter="fade">
                                      <p:cBhvr>
                                        <p:cTn id="25" dur="250"/>
                                        <p:tgtEl>
                                          <p:spTgt spid="5"/>
                                        </p:tgtEl>
                                      </p:cBhvr>
                                    </p:animEffect>
                                  </p:childTnLst>
                                </p:cTn>
                              </p:par>
                            </p:childTnLst>
                          </p:cTn>
                        </p:par>
                        <p:par>
                          <p:cTn id="26" fill="hold" nodeType="afterGroup">
                            <p:stCondLst>
                              <p:cond delay="1250"/>
                            </p:stCondLst>
                            <p:childTnLst>
                              <p:par>
                                <p:cTn id="27" presetID="10" presetClass="entr" presetSubtype="0"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p:cTn id="29" dur="250" fill="hold"/>
                                        <p:tgtEl>
                                          <p:spTgt spid="3"/>
                                        </p:tgtEl>
                                        <p:attrNameLst>
                                          <p:attrName>ppt_w</p:attrName>
                                        </p:attrNameLst>
                                      </p:cBhvr>
                                      <p:tavLst>
                                        <p:tav tm="0">
                                          <p:val>
                                            <p:fltVal val="0"/>
                                          </p:val>
                                        </p:tav>
                                        <p:tav tm="100000">
                                          <p:val>
                                            <p:strVal val="#ppt_w"/>
                                          </p:val>
                                        </p:tav>
                                      </p:tavLst>
                                    </p:anim>
                                    <p:anim calcmode="lin" valueType="num">
                                      <p:cBhvr>
                                        <p:cTn id="30" dur="250" fill="hold"/>
                                        <p:tgtEl>
                                          <p:spTgt spid="3"/>
                                        </p:tgtEl>
                                        <p:attrNameLst>
                                          <p:attrName>ppt_h</p:attrName>
                                        </p:attrNameLst>
                                      </p:cBhvr>
                                      <p:tavLst>
                                        <p:tav tm="0">
                                          <p:val>
                                            <p:fltVal val="0"/>
                                          </p:val>
                                        </p:tav>
                                        <p:tav tm="100000">
                                          <p:val>
                                            <p:strVal val="#ppt_h"/>
                                          </p:val>
                                        </p:tav>
                                      </p:tavLst>
                                    </p:anim>
                                    <p:animEffect transition="in" filter="fade">
                                      <p:cBhvr>
                                        <p:cTn id="31" dur="250"/>
                                        <p:tgtEl>
                                          <p:spTgt spid="3"/>
                                        </p:tgtEl>
                                      </p:cBhvr>
                                    </p:animEffect>
                                  </p:childTnLst>
                                </p:cTn>
                              </p:par>
                            </p:childTnLst>
                          </p:cTn>
                        </p:par>
                        <p:par>
                          <p:cTn id="32" fill="hold">
                            <p:stCondLst>
                              <p:cond delay="1500"/>
                            </p:stCondLst>
                            <p:childTnLst>
                              <p:par>
                                <p:cTn id="33" presetID="12" presetClass="entr" presetSubtype="4"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 calcmode="lin" valueType="num">
                                      <p:cBhvr additive="base">
                                        <p:cTn id="35" dur="500"/>
                                        <p:tgtEl>
                                          <p:spTgt spid="46"/>
                                        </p:tgtEl>
                                        <p:attrNameLst>
                                          <p:attrName>ppt_y</p:attrName>
                                        </p:attrNameLst>
                                      </p:cBhvr>
                                      <p:tavLst>
                                        <p:tav tm="0">
                                          <p:val>
                                            <p:strVal val="#ppt_y+#ppt_h*1.125000"/>
                                          </p:val>
                                        </p:tav>
                                        <p:tav tm="100000">
                                          <p:val>
                                            <p:strVal val="#ppt_y"/>
                                          </p:val>
                                        </p:tav>
                                      </p:tavLst>
                                    </p:anim>
                                    <p:animEffect transition="in" filter="wipe(up)">
                                      <p:cBhvr>
                                        <p:cTn id="36" dur="500"/>
                                        <p:tgtEl>
                                          <p:spTgt spid="46"/>
                                        </p:tgtEl>
                                      </p:cBhvr>
                                    </p:animEffect>
                                  </p:childTnLst>
                                </p:cTn>
                              </p:par>
                              <p:par>
                                <p:cTn id="37" presetID="12" presetClass="entr" presetSubtype="1"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p:tgtEl>
                                          <p:spTgt spid="47"/>
                                        </p:tgtEl>
                                        <p:attrNameLst>
                                          <p:attrName>ppt_y</p:attrName>
                                        </p:attrNameLst>
                                      </p:cBhvr>
                                      <p:tavLst>
                                        <p:tav tm="0">
                                          <p:val>
                                            <p:strVal val="#ppt_y-#ppt_h*1.125000"/>
                                          </p:val>
                                        </p:tav>
                                        <p:tav tm="100000">
                                          <p:val>
                                            <p:strVal val="#ppt_y"/>
                                          </p:val>
                                        </p:tav>
                                      </p:tavLst>
                                    </p:anim>
                                    <p:animEffect transition="in" filter="wipe(down)">
                                      <p:cBhvr>
                                        <p:cTn id="40" dur="500"/>
                                        <p:tgtEl>
                                          <p:spTgt spid="47"/>
                                        </p:tgtEl>
                                      </p:cBhvr>
                                    </p:animEffect>
                                  </p:childTnLst>
                                </p:cTn>
                              </p:par>
                            </p:childTnLst>
                          </p:cTn>
                        </p:par>
                        <p:par>
                          <p:cTn id="41" fill="hold">
                            <p:stCondLst>
                              <p:cond delay="2000"/>
                            </p:stCondLst>
                            <p:childTnLst>
                              <p:par>
                                <p:cTn id="42" presetID="12" presetClass="entr" presetSubtype="4" fill="hold" grpId="0" nodeType="afterEffect">
                                  <p:stCondLst>
                                    <p:cond delay="0"/>
                                  </p:stCondLst>
                                  <p:childTnLst>
                                    <p:set>
                                      <p:cBhvr>
                                        <p:cTn id="43" dur="1" fill="hold">
                                          <p:stCondLst>
                                            <p:cond delay="0"/>
                                          </p:stCondLst>
                                        </p:cTn>
                                        <p:tgtEl>
                                          <p:spTgt spid="54"/>
                                        </p:tgtEl>
                                        <p:attrNameLst>
                                          <p:attrName>style.visibility</p:attrName>
                                        </p:attrNameLst>
                                      </p:cBhvr>
                                      <p:to>
                                        <p:strVal val="visible"/>
                                      </p:to>
                                    </p:set>
                                    <p:anim calcmode="lin" valueType="num">
                                      <p:cBhvr additive="base">
                                        <p:cTn id="44" dur="500"/>
                                        <p:tgtEl>
                                          <p:spTgt spid="54"/>
                                        </p:tgtEl>
                                        <p:attrNameLst>
                                          <p:attrName>ppt_y</p:attrName>
                                        </p:attrNameLst>
                                      </p:cBhvr>
                                      <p:tavLst>
                                        <p:tav tm="0">
                                          <p:val>
                                            <p:strVal val="#ppt_y+#ppt_h*1.125000"/>
                                          </p:val>
                                        </p:tav>
                                        <p:tav tm="100000">
                                          <p:val>
                                            <p:strVal val="#ppt_y"/>
                                          </p:val>
                                        </p:tav>
                                      </p:tavLst>
                                    </p:anim>
                                    <p:animEffect transition="in" filter="wipe(up)">
                                      <p:cBhvr>
                                        <p:cTn id="45" dur="500"/>
                                        <p:tgtEl>
                                          <p:spTgt spid="54"/>
                                        </p:tgtEl>
                                      </p:cBhvr>
                                    </p:animEffect>
                                  </p:childTnLst>
                                </p:cTn>
                              </p:par>
                              <p:par>
                                <p:cTn id="46" presetID="12" presetClass="entr" presetSubtype="1" fill="hold" grpId="0" nodeType="withEffect">
                                  <p:stCondLst>
                                    <p:cond delay="0"/>
                                  </p:stCondLst>
                                  <p:childTnLst>
                                    <p:set>
                                      <p:cBhvr>
                                        <p:cTn id="47" dur="1" fill="hold">
                                          <p:stCondLst>
                                            <p:cond delay="0"/>
                                          </p:stCondLst>
                                        </p:cTn>
                                        <p:tgtEl>
                                          <p:spTgt spid="55"/>
                                        </p:tgtEl>
                                        <p:attrNameLst>
                                          <p:attrName>style.visibility</p:attrName>
                                        </p:attrNameLst>
                                      </p:cBhvr>
                                      <p:to>
                                        <p:strVal val="visible"/>
                                      </p:to>
                                    </p:set>
                                    <p:anim calcmode="lin" valueType="num">
                                      <p:cBhvr additive="base">
                                        <p:cTn id="48" dur="500"/>
                                        <p:tgtEl>
                                          <p:spTgt spid="55"/>
                                        </p:tgtEl>
                                        <p:attrNameLst>
                                          <p:attrName>ppt_y</p:attrName>
                                        </p:attrNameLst>
                                      </p:cBhvr>
                                      <p:tavLst>
                                        <p:tav tm="0">
                                          <p:val>
                                            <p:strVal val="#ppt_y-#ppt_h*1.125000"/>
                                          </p:val>
                                        </p:tav>
                                        <p:tav tm="100000">
                                          <p:val>
                                            <p:strVal val="#ppt_y"/>
                                          </p:val>
                                        </p:tav>
                                      </p:tavLst>
                                    </p:anim>
                                    <p:animEffect transition="in" filter="wipe(down)">
                                      <p:cBhvr>
                                        <p:cTn id="49" dur="500"/>
                                        <p:tgtEl>
                                          <p:spTgt spid="55"/>
                                        </p:tgtEl>
                                      </p:cBhvr>
                                    </p:animEffect>
                                  </p:childTnLst>
                                </p:cTn>
                              </p:par>
                            </p:childTnLst>
                          </p:cTn>
                        </p:par>
                        <p:par>
                          <p:cTn id="50" fill="hold">
                            <p:stCondLst>
                              <p:cond delay="2500"/>
                            </p:stCondLst>
                            <p:childTnLst>
                              <p:par>
                                <p:cTn id="51" presetID="12" presetClass="entr" presetSubtype="4" fill="hold" grpId="0" nodeType="afterEffect">
                                  <p:stCondLst>
                                    <p:cond delay="0"/>
                                  </p:stCondLst>
                                  <p:childTnLst>
                                    <p:set>
                                      <p:cBhvr>
                                        <p:cTn id="52" dur="1" fill="hold">
                                          <p:stCondLst>
                                            <p:cond delay="0"/>
                                          </p:stCondLst>
                                        </p:cTn>
                                        <p:tgtEl>
                                          <p:spTgt spid="56"/>
                                        </p:tgtEl>
                                        <p:attrNameLst>
                                          <p:attrName>style.visibility</p:attrName>
                                        </p:attrNameLst>
                                      </p:cBhvr>
                                      <p:to>
                                        <p:strVal val="visible"/>
                                      </p:to>
                                    </p:set>
                                    <p:anim calcmode="lin" valueType="num">
                                      <p:cBhvr additive="base">
                                        <p:cTn id="53" dur="500"/>
                                        <p:tgtEl>
                                          <p:spTgt spid="56"/>
                                        </p:tgtEl>
                                        <p:attrNameLst>
                                          <p:attrName>ppt_y</p:attrName>
                                        </p:attrNameLst>
                                      </p:cBhvr>
                                      <p:tavLst>
                                        <p:tav tm="0">
                                          <p:val>
                                            <p:strVal val="#ppt_y+#ppt_h*1.125000"/>
                                          </p:val>
                                        </p:tav>
                                        <p:tav tm="100000">
                                          <p:val>
                                            <p:strVal val="#ppt_y"/>
                                          </p:val>
                                        </p:tav>
                                      </p:tavLst>
                                    </p:anim>
                                    <p:animEffect transition="in" filter="wipe(up)">
                                      <p:cBhvr>
                                        <p:cTn id="54" dur="500"/>
                                        <p:tgtEl>
                                          <p:spTgt spid="56"/>
                                        </p:tgtEl>
                                      </p:cBhvr>
                                    </p:animEffect>
                                  </p:childTnLst>
                                </p:cTn>
                              </p:par>
                              <p:par>
                                <p:cTn id="55" presetID="12" presetClass="entr" presetSubtype="1" fill="hold" grpId="0" nodeType="withEffect">
                                  <p:stCondLst>
                                    <p:cond delay="0"/>
                                  </p:stCondLst>
                                  <p:childTnLst>
                                    <p:set>
                                      <p:cBhvr>
                                        <p:cTn id="56" dur="1" fill="hold">
                                          <p:stCondLst>
                                            <p:cond delay="0"/>
                                          </p:stCondLst>
                                        </p:cTn>
                                        <p:tgtEl>
                                          <p:spTgt spid="57"/>
                                        </p:tgtEl>
                                        <p:attrNameLst>
                                          <p:attrName>style.visibility</p:attrName>
                                        </p:attrNameLst>
                                      </p:cBhvr>
                                      <p:to>
                                        <p:strVal val="visible"/>
                                      </p:to>
                                    </p:set>
                                    <p:anim calcmode="lin" valueType="num">
                                      <p:cBhvr additive="base">
                                        <p:cTn id="57" dur="500"/>
                                        <p:tgtEl>
                                          <p:spTgt spid="57"/>
                                        </p:tgtEl>
                                        <p:attrNameLst>
                                          <p:attrName>ppt_y</p:attrName>
                                        </p:attrNameLst>
                                      </p:cBhvr>
                                      <p:tavLst>
                                        <p:tav tm="0">
                                          <p:val>
                                            <p:strVal val="#ppt_y-#ppt_h*1.125000"/>
                                          </p:val>
                                        </p:tav>
                                        <p:tav tm="100000">
                                          <p:val>
                                            <p:strVal val="#ppt_y"/>
                                          </p:val>
                                        </p:tav>
                                      </p:tavLst>
                                    </p:anim>
                                    <p:animEffect transition="in" filter="wipe(down)">
                                      <p:cBhvr>
                                        <p:cTn id="58" dur="500"/>
                                        <p:tgtEl>
                                          <p:spTgt spid="57"/>
                                        </p:tgtEl>
                                      </p:cBhvr>
                                    </p:animEffect>
                                  </p:childTnLst>
                                </p:cTn>
                              </p:par>
                            </p:childTnLst>
                          </p:cTn>
                        </p:par>
                        <p:par>
                          <p:cTn id="59" fill="hold">
                            <p:stCondLst>
                              <p:cond delay="3000"/>
                            </p:stCondLst>
                            <p:childTnLst>
                              <p:par>
                                <p:cTn id="60" presetID="12" presetClass="entr" presetSubtype="4" fill="hold" grpId="0" nodeType="afterEffect">
                                  <p:stCondLst>
                                    <p:cond delay="0"/>
                                  </p:stCondLst>
                                  <p:childTnLst>
                                    <p:set>
                                      <p:cBhvr>
                                        <p:cTn id="61" dur="1" fill="hold">
                                          <p:stCondLst>
                                            <p:cond delay="0"/>
                                          </p:stCondLst>
                                        </p:cTn>
                                        <p:tgtEl>
                                          <p:spTgt spid="48"/>
                                        </p:tgtEl>
                                        <p:attrNameLst>
                                          <p:attrName>style.visibility</p:attrName>
                                        </p:attrNameLst>
                                      </p:cBhvr>
                                      <p:to>
                                        <p:strVal val="visible"/>
                                      </p:to>
                                    </p:set>
                                    <p:anim calcmode="lin" valueType="num">
                                      <p:cBhvr additive="base">
                                        <p:cTn id="62" dur="500"/>
                                        <p:tgtEl>
                                          <p:spTgt spid="48"/>
                                        </p:tgtEl>
                                        <p:attrNameLst>
                                          <p:attrName>ppt_y</p:attrName>
                                        </p:attrNameLst>
                                      </p:cBhvr>
                                      <p:tavLst>
                                        <p:tav tm="0">
                                          <p:val>
                                            <p:strVal val="#ppt_y+#ppt_h*1.125000"/>
                                          </p:val>
                                        </p:tav>
                                        <p:tav tm="100000">
                                          <p:val>
                                            <p:strVal val="#ppt_y"/>
                                          </p:val>
                                        </p:tav>
                                      </p:tavLst>
                                    </p:anim>
                                    <p:animEffect transition="in" filter="wipe(up)">
                                      <p:cBhvr>
                                        <p:cTn id="63" dur="500"/>
                                        <p:tgtEl>
                                          <p:spTgt spid="48"/>
                                        </p:tgtEl>
                                      </p:cBhvr>
                                    </p:animEffect>
                                  </p:childTnLst>
                                </p:cTn>
                              </p:par>
                              <p:par>
                                <p:cTn id="64" presetID="12" presetClass="entr" presetSubtype="1" fill="hold" grpId="0" nodeType="withEffect">
                                  <p:stCondLst>
                                    <p:cond delay="0"/>
                                  </p:stCondLst>
                                  <p:childTnLst>
                                    <p:set>
                                      <p:cBhvr>
                                        <p:cTn id="65" dur="1" fill="hold">
                                          <p:stCondLst>
                                            <p:cond delay="0"/>
                                          </p:stCondLst>
                                        </p:cTn>
                                        <p:tgtEl>
                                          <p:spTgt spid="49"/>
                                        </p:tgtEl>
                                        <p:attrNameLst>
                                          <p:attrName>style.visibility</p:attrName>
                                        </p:attrNameLst>
                                      </p:cBhvr>
                                      <p:to>
                                        <p:strVal val="visible"/>
                                      </p:to>
                                    </p:set>
                                    <p:anim calcmode="lin" valueType="num">
                                      <p:cBhvr additive="base">
                                        <p:cTn id="66" dur="500"/>
                                        <p:tgtEl>
                                          <p:spTgt spid="49"/>
                                        </p:tgtEl>
                                        <p:attrNameLst>
                                          <p:attrName>ppt_y</p:attrName>
                                        </p:attrNameLst>
                                      </p:cBhvr>
                                      <p:tavLst>
                                        <p:tav tm="0">
                                          <p:val>
                                            <p:strVal val="#ppt_y-#ppt_h*1.125000"/>
                                          </p:val>
                                        </p:tav>
                                        <p:tav tm="100000">
                                          <p:val>
                                            <p:strVal val="#ppt_y"/>
                                          </p:val>
                                        </p:tav>
                                      </p:tavLst>
                                    </p:anim>
                                    <p:animEffect transition="in" filter="wipe(down)">
                                      <p:cBhvr>
                                        <p:cTn id="6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P spid="49" grpId="0"/>
      <p:bldP spid="54" grpId="0"/>
      <p:bldP spid="55" grpId="0"/>
      <p:bldP spid="56" grpId="0"/>
      <p:bldP spid="5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2"/>
          <p:cNvSpPr>
            <a:spLocks/>
          </p:cNvSpPr>
          <p:nvPr/>
        </p:nvSpPr>
        <p:spPr bwMode="auto">
          <a:xfrm>
            <a:off x="7522831" y="5691528"/>
            <a:ext cx="580087" cy="6696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6"/>
          </a:solidFill>
          <a:ln>
            <a:noFill/>
          </a:ln>
          <a:effec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pPr>
            <a:r>
              <a:rPr lang="es-ES" altLang="zh-CN" sz="1686" b="0" dirty="0">
                <a:latin typeface="Arial" panose="020B0604020202020204" pitchFamily="34" charset="0"/>
                <a:ea typeface="楷体" panose="02010609060101010101" pitchFamily="49" charset="-122"/>
                <a:cs typeface="+mn-ea"/>
                <a:sym typeface="Arial" panose="020B0604020202020204" pitchFamily="34" charset="0"/>
              </a:rPr>
              <a:t> </a:t>
            </a:r>
            <a:endParaRPr lang="es-ES" altLang="zh-CN" sz="1318"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63492" name="AutoShape 4"/>
          <p:cNvSpPr>
            <a:spLocks/>
          </p:cNvSpPr>
          <p:nvPr/>
        </p:nvSpPr>
        <p:spPr bwMode="auto">
          <a:xfrm>
            <a:off x="4764697" y="3567054"/>
            <a:ext cx="580087" cy="6696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3"/>
          </a:solidFill>
          <a:ln>
            <a:noFill/>
          </a:ln>
          <a:effectLst/>
        </p:spPr>
        <p:txBody>
          <a:bodyPr lIns="0" tIns="0" rIns="0" bIns="0" anchor="ctr"/>
          <a:lstStyle/>
          <a:p>
            <a:pPr>
              <a:lnSpc>
                <a:spcPct val="120000"/>
              </a:lnSpc>
              <a:defRPr/>
            </a:pPr>
            <a:endParaRPr lang="es-ES" sz="1686"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63494" name="AutoShape 6"/>
          <p:cNvSpPr>
            <a:spLocks/>
          </p:cNvSpPr>
          <p:nvPr/>
        </p:nvSpPr>
        <p:spPr bwMode="auto">
          <a:xfrm>
            <a:off x="7509437" y="4120354"/>
            <a:ext cx="580087" cy="6696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4"/>
          </a:solidFill>
          <a:ln>
            <a:noFill/>
          </a:ln>
          <a:effectLst/>
        </p:spPr>
        <p:txBody>
          <a:bodyPr lIns="0" tIns="0" rIns="0" bIns="0" anchor="ctr"/>
          <a:lstStyle/>
          <a:p>
            <a:pPr>
              <a:lnSpc>
                <a:spcPct val="120000"/>
              </a:lnSpc>
              <a:defRPr/>
            </a:pPr>
            <a:endParaRPr lang="es-ES" sz="1686"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63496" name="AutoShape 8"/>
          <p:cNvSpPr>
            <a:spLocks/>
          </p:cNvSpPr>
          <p:nvPr/>
        </p:nvSpPr>
        <p:spPr bwMode="auto">
          <a:xfrm>
            <a:off x="4751303" y="2174175"/>
            <a:ext cx="580087" cy="66965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10800" y="0"/>
                </a:moveTo>
                <a:lnTo>
                  <a:pt x="21599" y="5400"/>
                </a:lnTo>
                <a:lnTo>
                  <a:pt x="21599" y="16200"/>
                </a:lnTo>
                <a:lnTo>
                  <a:pt x="10799" y="21599"/>
                </a:lnTo>
                <a:lnTo>
                  <a:pt x="0" y="16199"/>
                </a:lnTo>
                <a:lnTo>
                  <a:pt x="0" y="5400"/>
                </a:lnTo>
                <a:lnTo>
                  <a:pt x="10800" y="0"/>
                </a:lnTo>
                <a:close/>
              </a:path>
            </a:pathLst>
          </a:custGeom>
          <a:solidFill>
            <a:schemeClr val="accent1"/>
          </a:solidFill>
          <a:ln>
            <a:noFill/>
          </a:ln>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pPr>
            <a:r>
              <a:rPr lang="es-ES" altLang="zh-CN" sz="1686" b="0" dirty="0">
                <a:latin typeface="Arial" panose="020B0604020202020204" pitchFamily="34" charset="0"/>
                <a:ea typeface="楷体" panose="02010609060101010101" pitchFamily="49" charset="-122"/>
                <a:cs typeface="+mn-ea"/>
                <a:sym typeface="Arial" panose="020B0604020202020204" pitchFamily="34" charset="0"/>
              </a:rPr>
              <a:t> </a:t>
            </a:r>
            <a:endParaRPr lang="es-ES" altLang="zh-CN" sz="1318"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63498" name="AutoShape 10"/>
          <p:cNvSpPr>
            <a:spLocks/>
          </p:cNvSpPr>
          <p:nvPr/>
        </p:nvSpPr>
        <p:spPr bwMode="auto">
          <a:xfrm>
            <a:off x="4785623" y="5127346"/>
            <a:ext cx="580087" cy="6696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5"/>
          </a:solidFill>
          <a:ln>
            <a:noFill/>
          </a:ln>
          <a:effectLst/>
        </p:spPr>
        <p:txBody>
          <a:bodyPr lIns="0" tIns="0" rIns="0" bIns="0" anchor="ctr"/>
          <a:lstStyle/>
          <a:p>
            <a:pPr>
              <a:lnSpc>
                <a:spcPct val="120000"/>
              </a:lnSpc>
              <a:defRPr/>
            </a:pPr>
            <a:endParaRPr lang="es-ES" sz="1686"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63500" name="AutoShape 12"/>
          <p:cNvSpPr>
            <a:spLocks/>
          </p:cNvSpPr>
          <p:nvPr/>
        </p:nvSpPr>
        <p:spPr bwMode="auto">
          <a:xfrm>
            <a:off x="7504415" y="2727476"/>
            <a:ext cx="580087" cy="66965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599" y="5400"/>
                </a:lnTo>
                <a:lnTo>
                  <a:pt x="21599" y="16200"/>
                </a:lnTo>
                <a:lnTo>
                  <a:pt x="10799" y="21599"/>
                </a:lnTo>
                <a:lnTo>
                  <a:pt x="0" y="16199"/>
                </a:lnTo>
                <a:lnTo>
                  <a:pt x="0" y="5400"/>
                </a:lnTo>
                <a:lnTo>
                  <a:pt x="10800" y="0"/>
                </a:lnTo>
                <a:close/>
              </a:path>
            </a:pathLst>
          </a:custGeom>
          <a:solidFill>
            <a:schemeClr val="accent2"/>
          </a:solidFill>
          <a:ln>
            <a:noFill/>
          </a:ln>
        </p:spPr>
        <p:txBody>
          <a:bodyPr lIns="0" tIns="0" rIns="0" bIns="0" anchor="ctr"/>
          <a:lstStyle/>
          <a:p>
            <a:pPr>
              <a:lnSpc>
                <a:spcPct val="120000"/>
              </a:lnSpc>
            </a:pPr>
            <a:endParaRPr lang="zh-CN" altLang="en-US"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63504" name="Line 16"/>
          <p:cNvSpPr>
            <a:spLocks noChangeShapeType="1"/>
          </p:cNvSpPr>
          <p:nvPr/>
        </p:nvSpPr>
        <p:spPr bwMode="auto">
          <a:xfrm>
            <a:off x="5615993" y="5491469"/>
            <a:ext cx="1656554" cy="495543"/>
          </a:xfrm>
          <a:prstGeom prst="line">
            <a:avLst/>
          </a:prstGeom>
          <a:noFill/>
          <a:ln w="38100" cap="flat" cmpd="sng">
            <a:solidFill>
              <a:schemeClr val="accent5"/>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41050">
              <a:defRPr/>
            </a:pPr>
            <a:endParaRPr lang="es-ES" sz="633" dirty="0">
              <a:solidFill>
                <a:srgbClr val="000000"/>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63505" name="Line 17"/>
          <p:cNvSpPr>
            <a:spLocks noChangeShapeType="1"/>
          </p:cNvSpPr>
          <p:nvPr/>
        </p:nvSpPr>
        <p:spPr bwMode="auto">
          <a:xfrm flipV="1">
            <a:off x="5618504" y="4460203"/>
            <a:ext cx="1623071" cy="1017036"/>
          </a:xfrm>
          <a:prstGeom prst="line">
            <a:avLst/>
          </a:prstGeom>
          <a:noFill/>
          <a:ln w="38100" cap="flat" cmpd="sng">
            <a:solidFill>
              <a:schemeClr val="accent4"/>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41050">
              <a:defRPr/>
            </a:pPr>
            <a:endParaRPr lang="es-ES" sz="633" dirty="0">
              <a:solidFill>
                <a:srgbClr val="000000"/>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63506" name="Line 18"/>
          <p:cNvSpPr>
            <a:spLocks noChangeShapeType="1"/>
          </p:cNvSpPr>
          <p:nvPr/>
        </p:nvSpPr>
        <p:spPr bwMode="auto">
          <a:xfrm>
            <a:off x="5614317" y="3910252"/>
            <a:ext cx="1625583" cy="547441"/>
          </a:xfrm>
          <a:prstGeom prst="line">
            <a:avLst/>
          </a:prstGeom>
          <a:noFill/>
          <a:ln w="38100" cap="flat" cmpd="sng">
            <a:solidFill>
              <a:schemeClr val="accent3"/>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41050">
              <a:defRPr/>
            </a:pPr>
            <a:endParaRPr lang="es-ES" sz="633" dirty="0">
              <a:solidFill>
                <a:srgbClr val="000000"/>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63507" name="Line 19"/>
          <p:cNvSpPr>
            <a:spLocks noChangeShapeType="1"/>
          </p:cNvSpPr>
          <p:nvPr/>
        </p:nvSpPr>
        <p:spPr bwMode="auto">
          <a:xfrm flipV="1">
            <a:off x="5617665" y="3082392"/>
            <a:ext cx="1590426" cy="831207"/>
          </a:xfrm>
          <a:prstGeom prst="line">
            <a:avLst/>
          </a:prstGeom>
          <a:noFill/>
          <a:ln w="38100" cap="flat" cmpd="sng">
            <a:solidFill>
              <a:schemeClr val="accent2"/>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41050">
              <a:defRPr/>
            </a:pPr>
            <a:endParaRPr lang="es-ES" sz="633" dirty="0">
              <a:solidFill>
                <a:srgbClr val="000000"/>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63508" name="Line 20"/>
          <p:cNvSpPr>
            <a:spLocks noChangeShapeType="1"/>
          </p:cNvSpPr>
          <p:nvPr/>
        </p:nvSpPr>
        <p:spPr bwMode="auto">
          <a:xfrm>
            <a:off x="5630222" y="2507328"/>
            <a:ext cx="1574522" cy="562508"/>
          </a:xfrm>
          <a:prstGeom prst="line">
            <a:avLst/>
          </a:prstGeom>
          <a:noFill/>
          <a:ln w="38100" cap="flat" cmpd="sng">
            <a:solidFill>
              <a:schemeClr val="accent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41050">
              <a:defRPr/>
            </a:pPr>
            <a:endParaRPr lang="es-ES" sz="633" dirty="0">
              <a:solidFill>
                <a:srgbClr val="000000"/>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63509" name="AutoShape 21"/>
          <p:cNvSpPr>
            <a:spLocks/>
          </p:cNvSpPr>
          <p:nvPr/>
        </p:nvSpPr>
        <p:spPr bwMode="auto">
          <a:xfrm>
            <a:off x="7090066" y="2951811"/>
            <a:ext cx="227683" cy="22768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2"/>
          </a:solidFill>
          <a:ln w="25400" cap="flat" cmpd="sng">
            <a:solidFill>
              <a:srgbClr val="000000">
                <a:alpha val="0"/>
              </a:srgbClr>
            </a:solidFill>
            <a:prstDash val="solid"/>
            <a:miter lim="0"/>
            <a:headEnd/>
            <a:tailEnd/>
          </a:ln>
          <a:effectLst/>
        </p:spPr>
        <p:txBody>
          <a:bodyPr lIns="0" tIns="0" rIns="0" bIns="0" anchor="ctr"/>
          <a:lstStyle/>
          <a:p>
            <a:pPr defTabSz="308008">
              <a:lnSpc>
                <a:spcPct val="120000"/>
              </a:lnSpc>
              <a:defRPr/>
            </a:pPr>
            <a:endParaRPr lang="es-ES" sz="2109" dirty="0">
              <a:solidFill>
                <a:srgbClr val="F1F2F1"/>
              </a:solidFill>
              <a:effectLst>
                <a:outerShdw blurRad="38100" dist="38100" dir="2700000" algn="tl">
                  <a:srgbClr val="000000"/>
                </a:outerShdw>
              </a:effectLst>
              <a:latin typeface="Arial" panose="020B0604020202020204" pitchFamily="34" charset="0"/>
              <a:ea typeface="楷体" panose="02010609060101010101" pitchFamily="49" charset="-122"/>
              <a:cs typeface="+mn-ea"/>
              <a:sym typeface="Arial" panose="020B0604020202020204" pitchFamily="34" charset="0"/>
            </a:endParaRPr>
          </a:p>
        </p:txBody>
      </p:sp>
      <p:sp>
        <p:nvSpPr>
          <p:cNvPr id="63510" name="AutoShape 22"/>
          <p:cNvSpPr>
            <a:spLocks/>
          </p:cNvSpPr>
          <p:nvPr/>
        </p:nvSpPr>
        <p:spPr bwMode="auto">
          <a:xfrm>
            <a:off x="7125222" y="4335481"/>
            <a:ext cx="227683" cy="22768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4"/>
          </a:solidFill>
          <a:ln w="25400" cap="flat" cmpd="sng">
            <a:solidFill>
              <a:srgbClr val="000000">
                <a:alpha val="0"/>
              </a:srgbClr>
            </a:solidFill>
            <a:prstDash val="solid"/>
            <a:miter lim="0"/>
            <a:headEnd/>
            <a:tailEnd/>
          </a:ln>
          <a:effectLst/>
        </p:spPr>
        <p:txBody>
          <a:bodyPr lIns="0" tIns="0" rIns="0" bIns="0" anchor="ctr"/>
          <a:lstStyle/>
          <a:p>
            <a:pPr defTabSz="308008">
              <a:lnSpc>
                <a:spcPct val="120000"/>
              </a:lnSpc>
              <a:defRPr/>
            </a:pPr>
            <a:endParaRPr lang="es-ES" sz="2109" dirty="0">
              <a:solidFill>
                <a:srgbClr val="F1F2F1"/>
              </a:solidFill>
              <a:effectLst>
                <a:outerShdw blurRad="38100" dist="38100" dir="2700000" algn="tl">
                  <a:srgbClr val="000000"/>
                </a:outerShdw>
              </a:effectLst>
              <a:latin typeface="Arial" panose="020B0604020202020204" pitchFamily="34" charset="0"/>
              <a:ea typeface="楷体" panose="02010609060101010101" pitchFamily="49" charset="-122"/>
              <a:cs typeface="+mn-ea"/>
              <a:sym typeface="Arial" panose="020B0604020202020204" pitchFamily="34" charset="0"/>
            </a:endParaRPr>
          </a:p>
        </p:txBody>
      </p:sp>
      <p:sp>
        <p:nvSpPr>
          <p:cNvPr id="63511" name="AutoShape 23"/>
          <p:cNvSpPr>
            <a:spLocks/>
          </p:cNvSpPr>
          <p:nvPr/>
        </p:nvSpPr>
        <p:spPr bwMode="auto">
          <a:xfrm>
            <a:off x="7170424" y="5889076"/>
            <a:ext cx="227683" cy="22768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6"/>
          </a:solidFill>
          <a:ln w="25400" cap="flat" cmpd="sng">
            <a:solidFill>
              <a:srgbClr val="000000">
                <a:alpha val="0"/>
              </a:srgbClr>
            </a:solidFill>
            <a:prstDash val="solid"/>
            <a:miter lim="0"/>
            <a:headEnd/>
            <a:tailEnd/>
          </a:ln>
          <a:effectLst/>
        </p:spPr>
        <p:txBody>
          <a:bodyPr lIns="0" tIns="0" rIns="0" bIns="0" anchor="ctr"/>
          <a:lstStyle/>
          <a:p>
            <a:pPr defTabSz="308008">
              <a:lnSpc>
                <a:spcPct val="120000"/>
              </a:lnSpc>
              <a:defRPr/>
            </a:pPr>
            <a:endParaRPr lang="es-ES" sz="2109" dirty="0">
              <a:solidFill>
                <a:srgbClr val="F1F2F1"/>
              </a:solidFill>
              <a:effectLst>
                <a:outerShdw blurRad="38100" dist="38100" dir="2700000" algn="tl">
                  <a:srgbClr val="000000"/>
                </a:outerShdw>
              </a:effectLst>
              <a:latin typeface="Arial" panose="020B0604020202020204" pitchFamily="34" charset="0"/>
              <a:ea typeface="楷体" panose="02010609060101010101" pitchFamily="49" charset="-122"/>
              <a:cs typeface="+mn-ea"/>
              <a:sym typeface="Arial" panose="020B0604020202020204" pitchFamily="34" charset="0"/>
            </a:endParaRPr>
          </a:p>
        </p:txBody>
      </p:sp>
      <p:sp>
        <p:nvSpPr>
          <p:cNvPr id="63512" name="AutoShape 24"/>
          <p:cNvSpPr>
            <a:spLocks/>
          </p:cNvSpPr>
          <p:nvPr/>
        </p:nvSpPr>
        <p:spPr bwMode="auto">
          <a:xfrm>
            <a:off x="5533123" y="2389301"/>
            <a:ext cx="227683" cy="22768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1"/>
          </a:solidFill>
          <a:ln w="25400" cap="flat" cmpd="sng">
            <a:solidFill>
              <a:srgbClr val="000000">
                <a:alpha val="0"/>
              </a:srgbClr>
            </a:solidFill>
            <a:prstDash val="solid"/>
            <a:miter lim="0"/>
            <a:headEnd/>
            <a:tailEnd/>
          </a:ln>
          <a:effectLst/>
        </p:spPr>
        <p:txBody>
          <a:bodyPr lIns="0" tIns="0" rIns="0" bIns="0" anchor="ctr"/>
          <a:lstStyle/>
          <a:p>
            <a:pPr algn="r" defTabSz="308008">
              <a:lnSpc>
                <a:spcPct val="120000"/>
              </a:lnSpc>
              <a:defRPr/>
            </a:pPr>
            <a:endParaRPr lang="es-ES" sz="2109" dirty="0">
              <a:solidFill>
                <a:srgbClr val="F1F2F1"/>
              </a:solidFill>
              <a:effectLst>
                <a:outerShdw blurRad="38100" dist="38100" dir="2700000" algn="tl">
                  <a:srgbClr val="000000"/>
                </a:outerShdw>
              </a:effectLst>
              <a:latin typeface="Arial" panose="020B0604020202020204" pitchFamily="34" charset="0"/>
              <a:ea typeface="楷体" panose="02010609060101010101" pitchFamily="49" charset="-122"/>
              <a:cs typeface="+mn-ea"/>
              <a:sym typeface="Arial" panose="020B0604020202020204" pitchFamily="34" charset="0"/>
            </a:endParaRPr>
          </a:p>
        </p:txBody>
      </p:sp>
      <p:sp>
        <p:nvSpPr>
          <p:cNvPr id="63513" name="AutoShape 25"/>
          <p:cNvSpPr>
            <a:spLocks/>
          </p:cNvSpPr>
          <p:nvPr/>
        </p:nvSpPr>
        <p:spPr bwMode="auto">
          <a:xfrm>
            <a:off x="5514707" y="3782180"/>
            <a:ext cx="227683" cy="22768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3"/>
          </a:solidFill>
          <a:ln w="25400" cap="flat" cmpd="sng">
            <a:solidFill>
              <a:srgbClr val="000000">
                <a:alpha val="0"/>
              </a:srgbClr>
            </a:solidFill>
            <a:prstDash val="solid"/>
            <a:miter lim="0"/>
            <a:headEnd/>
            <a:tailEnd/>
          </a:ln>
          <a:effectLst/>
        </p:spPr>
        <p:txBody>
          <a:bodyPr lIns="0" tIns="0" rIns="0" bIns="0" anchor="ctr"/>
          <a:lstStyle/>
          <a:p>
            <a:pPr algn="r" defTabSz="308008">
              <a:lnSpc>
                <a:spcPct val="120000"/>
              </a:lnSpc>
              <a:defRPr/>
            </a:pPr>
            <a:endParaRPr lang="es-ES" sz="2109" dirty="0">
              <a:solidFill>
                <a:srgbClr val="F1F2F1"/>
              </a:solidFill>
              <a:effectLst>
                <a:outerShdw blurRad="38100" dist="38100" dir="2700000" algn="tl">
                  <a:srgbClr val="000000"/>
                </a:outerShdw>
              </a:effectLst>
              <a:latin typeface="Arial" panose="020B0604020202020204" pitchFamily="34" charset="0"/>
              <a:ea typeface="楷体" panose="02010609060101010101" pitchFamily="49" charset="-122"/>
              <a:cs typeface="+mn-ea"/>
              <a:sym typeface="Arial" panose="020B0604020202020204" pitchFamily="34" charset="0"/>
            </a:endParaRPr>
          </a:p>
        </p:txBody>
      </p:sp>
      <p:sp>
        <p:nvSpPr>
          <p:cNvPr id="63514" name="AutoShape 26"/>
          <p:cNvSpPr>
            <a:spLocks/>
          </p:cNvSpPr>
          <p:nvPr/>
        </p:nvSpPr>
        <p:spPr bwMode="auto">
          <a:xfrm>
            <a:off x="5506336" y="5353353"/>
            <a:ext cx="227683" cy="22768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5"/>
          </a:solidFill>
          <a:ln w="25400" cap="flat" cmpd="sng">
            <a:solidFill>
              <a:srgbClr val="000000">
                <a:alpha val="0"/>
              </a:srgbClr>
            </a:solidFill>
            <a:prstDash val="solid"/>
            <a:miter lim="0"/>
            <a:headEnd/>
            <a:tailEnd/>
          </a:ln>
          <a:effectLst/>
        </p:spPr>
        <p:txBody>
          <a:bodyPr lIns="0" tIns="0" rIns="0" bIns="0" anchor="ctr"/>
          <a:lstStyle/>
          <a:p>
            <a:pPr algn="r" defTabSz="308008">
              <a:lnSpc>
                <a:spcPct val="120000"/>
              </a:lnSpc>
              <a:defRPr/>
            </a:pPr>
            <a:endParaRPr lang="es-ES" sz="2109" dirty="0">
              <a:solidFill>
                <a:srgbClr val="F1F2F1"/>
              </a:solidFill>
              <a:effectLst>
                <a:outerShdw blurRad="38100" dist="38100" dir="2700000" algn="tl">
                  <a:srgbClr val="000000"/>
                </a:outerShdw>
              </a:effectLst>
              <a:latin typeface="Arial" panose="020B0604020202020204" pitchFamily="34" charset="0"/>
              <a:ea typeface="楷体" panose="02010609060101010101" pitchFamily="49" charset="-122"/>
              <a:cs typeface="+mn-ea"/>
              <a:sym typeface="Arial" panose="020B0604020202020204" pitchFamily="34" charset="0"/>
            </a:endParaRPr>
          </a:p>
        </p:txBody>
      </p:sp>
      <p:sp>
        <p:nvSpPr>
          <p:cNvPr id="40" name="TextBox 23"/>
          <p:cNvSpPr txBox="1"/>
          <p:nvPr/>
        </p:nvSpPr>
        <p:spPr>
          <a:xfrm>
            <a:off x="1491913" y="2578031"/>
            <a:ext cx="2581470" cy="535531"/>
          </a:xfrm>
          <a:prstGeom prst="rect">
            <a:avLst/>
          </a:prstGeom>
          <a:noFill/>
        </p:spPr>
        <p:txBody>
          <a:bodyPr wrap="square" rtlCol="0">
            <a:spAutoFit/>
          </a:bodyPr>
          <a:lstStyle/>
          <a:p>
            <a:pPr algn="r">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endParaRPr lang="en-GB"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41" name="TextBox 24"/>
          <p:cNvSpPr txBox="1"/>
          <p:nvPr/>
        </p:nvSpPr>
        <p:spPr>
          <a:xfrm>
            <a:off x="2631962" y="2261261"/>
            <a:ext cx="1441420" cy="328551"/>
          </a:xfrm>
          <a:prstGeom prst="rect">
            <a:avLst/>
          </a:prstGeom>
          <a:noFill/>
        </p:spPr>
        <p:txBody>
          <a:bodyPr wrap="none" rtlCol="0">
            <a:spAutoFit/>
          </a:bodyPr>
          <a:lstStyle/>
          <a:p>
            <a:pPr algn="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42" name="TextBox 23"/>
          <p:cNvSpPr txBox="1"/>
          <p:nvPr/>
        </p:nvSpPr>
        <p:spPr>
          <a:xfrm>
            <a:off x="1491913" y="3946107"/>
            <a:ext cx="2581470" cy="535531"/>
          </a:xfrm>
          <a:prstGeom prst="rect">
            <a:avLst/>
          </a:prstGeom>
          <a:noFill/>
        </p:spPr>
        <p:txBody>
          <a:bodyPr wrap="square" rtlCol="0">
            <a:spAutoFit/>
          </a:bodyPr>
          <a:lstStyle/>
          <a:p>
            <a:pPr algn="r">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endParaRPr lang="en-GB"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43" name="TextBox 24"/>
          <p:cNvSpPr txBox="1"/>
          <p:nvPr/>
        </p:nvSpPr>
        <p:spPr>
          <a:xfrm>
            <a:off x="2631962" y="3629337"/>
            <a:ext cx="1441420" cy="328551"/>
          </a:xfrm>
          <a:prstGeom prst="rect">
            <a:avLst/>
          </a:prstGeom>
          <a:noFill/>
        </p:spPr>
        <p:txBody>
          <a:bodyPr wrap="none" rtlCol="0">
            <a:spAutoFit/>
          </a:bodyPr>
          <a:lstStyle/>
          <a:p>
            <a:pPr algn="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44" name="TextBox 23"/>
          <p:cNvSpPr txBox="1"/>
          <p:nvPr/>
        </p:nvSpPr>
        <p:spPr>
          <a:xfrm>
            <a:off x="1491913" y="5377665"/>
            <a:ext cx="2581470" cy="535531"/>
          </a:xfrm>
          <a:prstGeom prst="rect">
            <a:avLst/>
          </a:prstGeom>
          <a:noFill/>
        </p:spPr>
        <p:txBody>
          <a:bodyPr wrap="square" rtlCol="0">
            <a:spAutoFit/>
          </a:bodyPr>
          <a:lstStyle/>
          <a:p>
            <a:pPr algn="r">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endParaRPr lang="en-GB"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45" name="TextBox 24"/>
          <p:cNvSpPr txBox="1"/>
          <p:nvPr/>
        </p:nvSpPr>
        <p:spPr>
          <a:xfrm>
            <a:off x="2631962" y="5060896"/>
            <a:ext cx="1441420" cy="328551"/>
          </a:xfrm>
          <a:prstGeom prst="rect">
            <a:avLst/>
          </a:prstGeom>
          <a:noFill/>
        </p:spPr>
        <p:txBody>
          <a:bodyPr wrap="none" rtlCol="0">
            <a:spAutoFit/>
          </a:bodyPr>
          <a:lstStyle/>
          <a:p>
            <a:pPr algn="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46" name="TextBox 23"/>
          <p:cNvSpPr txBox="1"/>
          <p:nvPr/>
        </p:nvSpPr>
        <p:spPr>
          <a:xfrm>
            <a:off x="8874279" y="2578031"/>
            <a:ext cx="2581470" cy="535531"/>
          </a:xfrm>
          <a:prstGeom prst="rect">
            <a:avLst/>
          </a:prstGeom>
          <a:noFill/>
        </p:spPr>
        <p:txBody>
          <a:bodyPr wrap="square" rtlCol="0">
            <a:spAutoFit/>
          </a:bodyPr>
          <a:lstStyle/>
          <a:p>
            <a:pPr>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endParaRPr lang="en-GB"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47" name="TextBox 24"/>
          <p:cNvSpPr txBox="1"/>
          <p:nvPr/>
        </p:nvSpPr>
        <p:spPr>
          <a:xfrm>
            <a:off x="8874279" y="2261261"/>
            <a:ext cx="1441420" cy="328551"/>
          </a:xfrm>
          <a:prstGeom prst="rect">
            <a:avLst/>
          </a:prstGeom>
          <a:noFill/>
        </p:spPr>
        <p:txBody>
          <a:bodyPr wrap="none" rtlCol="0">
            <a:spAutoFit/>
          </a:bodyPr>
          <a:lstStyle/>
          <a:p>
            <a:pP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48" name="TextBox 23"/>
          <p:cNvSpPr txBox="1"/>
          <p:nvPr/>
        </p:nvSpPr>
        <p:spPr>
          <a:xfrm>
            <a:off x="8874279" y="3946107"/>
            <a:ext cx="2581470" cy="535531"/>
          </a:xfrm>
          <a:prstGeom prst="rect">
            <a:avLst/>
          </a:prstGeom>
          <a:noFill/>
        </p:spPr>
        <p:txBody>
          <a:bodyPr wrap="square" rtlCol="0">
            <a:spAutoFit/>
          </a:bodyPr>
          <a:lstStyle/>
          <a:p>
            <a:pPr>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endParaRPr lang="en-GB"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49" name="TextBox 24"/>
          <p:cNvSpPr txBox="1"/>
          <p:nvPr/>
        </p:nvSpPr>
        <p:spPr>
          <a:xfrm>
            <a:off x="8874279" y="3629337"/>
            <a:ext cx="1441420" cy="328551"/>
          </a:xfrm>
          <a:prstGeom prst="rect">
            <a:avLst/>
          </a:prstGeom>
          <a:noFill/>
        </p:spPr>
        <p:txBody>
          <a:bodyPr wrap="none" rtlCol="0">
            <a:spAutoFit/>
          </a:bodyPr>
          <a:lstStyle/>
          <a:p>
            <a:pP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50" name="TextBox 23"/>
          <p:cNvSpPr txBox="1"/>
          <p:nvPr/>
        </p:nvSpPr>
        <p:spPr>
          <a:xfrm>
            <a:off x="8874279" y="5377665"/>
            <a:ext cx="2581470" cy="535531"/>
          </a:xfrm>
          <a:prstGeom prst="rect">
            <a:avLst/>
          </a:prstGeom>
          <a:noFill/>
        </p:spPr>
        <p:txBody>
          <a:bodyPr wrap="square" rtlCol="0">
            <a:spAutoFit/>
          </a:bodyPr>
          <a:lstStyle/>
          <a:p>
            <a:pPr>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endParaRPr lang="en-GB"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51" name="TextBox 24"/>
          <p:cNvSpPr txBox="1"/>
          <p:nvPr/>
        </p:nvSpPr>
        <p:spPr>
          <a:xfrm>
            <a:off x="8874279" y="5060896"/>
            <a:ext cx="1441420" cy="328551"/>
          </a:xfrm>
          <a:prstGeom prst="rect">
            <a:avLst/>
          </a:prstGeom>
          <a:noFill/>
        </p:spPr>
        <p:txBody>
          <a:bodyPr wrap="none" rtlCol="0">
            <a:spAutoFit/>
          </a:bodyPr>
          <a:lstStyle/>
          <a:p>
            <a:pP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31" name="矩形 30"/>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32" name="文本框 31"/>
          <p:cNvSpPr txBox="1"/>
          <p:nvPr/>
        </p:nvSpPr>
        <p:spPr>
          <a:xfrm>
            <a:off x="392023" y="266575"/>
            <a:ext cx="3077766" cy="369332"/>
          </a:xfrm>
          <a:prstGeom prst="rect">
            <a:avLst/>
          </a:prstGeom>
          <a:noFill/>
        </p:spPr>
        <p:txBody>
          <a:bodyPr wrap="none" lIns="0" tIns="0" rIns="0" bIns="0" rtlCol="0">
            <a:spAutoFit/>
          </a:bodyPr>
          <a:lstStyle/>
          <a:p>
            <a:pPr defTabSz="964278"/>
            <a:r>
              <a:rPr lang="zh-CN" altLang="en-US" sz="2400" dirty="0">
                <a:solidFill>
                  <a:schemeClr val="bg1">
                    <a:lumMod val="65000"/>
                  </a:schemeClr>
                </a:solidFill>
                <a:latin typeface="楷体" panose="02010609060101010101" pitchFamily="49" charset="-122"/>
                <a:ea typeface="楷体" panose="02010609060101010101" pitchFamily="49" charset="-122"/>
                <a:cs typeface="+mn-ea"/>
                <a:sym typeface="+mn-lt"/>
              </a:rPr>
              <a:t>点击添加相关标题文字</a:t>
            </a:r>
          </a:p>
        </p:txBody>
      </p:sp>
      <p:sp>
        <p:nvSpPr>
          <p:cNvPr id="33" name="文本框 32"/>
          <p:cNvSpPr txBox="1"/>
          <p:nvPr/>
        </p:nvSpPr>
        <p:spPr>
          <a:xfrm>
            <a:off x="392023" y="635907"/>
            <a:ext cx="1995739" cy="169277"/>
          </a:xfrm>
          <a:prstGeom prst="rect">
            <a:avLst/>
          </a:prstGeom>
          <a:noFill/>
        </p:spPr>
        <p:txBody>
          <a:bodyPr wrap="none" lIns="0" tIns="0" rIns="0" bIns="0" rtlCol="0">
            <a:spAutoFit/>
          </a:bodyPr>
          <a:lstStyle/>
          <a:p>
            <a:pPr defTabSz="964278"/>
            <a:r>
              <a:rPr lang="en-US" altLang="zh-CN" sz="1100" dirty="0">
                <a:solidFill>
                  <a:schemeClr val="bg1">
                    <a:lumMod val="65000"/>
                  </a:schemeClr>
                </a:solidFill>
                <a:latin typeface="Arial" panose="020B0604020202020204" pitchFamily="34" charset="0"/>
                <a:ea typeface="楷体" panose="02010609060101010101" pitchFamily="49" charset="-122"/>
                <a:cs typeface="Arial" panose="020B0604020202020204" pitchFamily="34" charset="0"/>
                <a:sym typeface="+mn-lt"/>
              </a:rPr>
              <a:t>ADD RELATED TITLE WORDS</a:t>
            </a:r>
            <a:endParaRPr lang="zh-CN" altLang="en-US" sz="1100" dirty="0">
              <a:solidFill>
                <a:schemeClr val="bg1">
                  <a:lumMod val="65000"/>
                </a:schemeClr>
              </a:solidFill>
              <a:latin typeface="Arial" panose="020B0604020202020204" pitchFamily="34" charset="0"/>
              <a:ea typeface="楷体" panose="02010609060101010101" pitchFamily="49" charset="-122"/>
              <a:cs typeface="Arial" panose="020B0604020202020204" pitchFamily="34" charset="0"/>
              <a:sym typeface="+mn-lt"/>
            </a:endParaRPr>
          </a:p>
        </p:txBody>
      </p:sp>
    </p:spTree>
    <p:extLst>
      <p:ext uri="{BB962C8B-B14F-4D97-AF65-F5344CB8AC3E}">
        <p14:creationId xmlns:p14="http://schemas.microsoft.com/office/powerpoint/2010/main" val="286467852"/>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100"/>
                                  </p:stCondLst>
                                  <p:childTnLst>
                                    <p:set>
                                      <p:cBhvr>
                                        <p:cTn id="6" dur="1" fill="hold">
                                          <p:stCondLst>
                                            <p:cond delay="0"/>
                                          </p:stCondLst>
                                        </p:cTn>
                                        <p:tgtEl>
                                          <p:spTgt spid="63496"/>
                                        </p:tgtEl>
                                        <p:attrNameLst>
                                          <p:attrName>style.visibility</p:attrName>
                                        </p:attrNameLst>
                                      </p:cBhvr>
                                      <p:to>
                                        <p:strVal val="visible"/>
                                      </p:to>
                                    </p:set>
                                    <p:animEffect transition="in" filter="dissolve">
                                      <p:cBhvr>
                                        <p:cTn id="7" dur="500"/>
                                        <p:tgtEl>
                                          <p:spTgt spid="63496"/>
                                        </p:tgtEl>
                                      </p:cBhvr>
                                    </p:animEffect>
                                  </p:childTnLst>
                                </p:cTn>
                              </p:par>
                            </p:childTnLst>
                          </p:cTn>
                        </p:par>
                        <p:par>
                          <p:cTn id="8" fill="hold" nodeType="afterGroup">
                            <p:stCondLst>
                              <p:cond delay="600"/>
                            </p:stCondLst>
                            <p:childTnLst>
                              <p:par>
                                <p:cTn id="9" presetID="9" presetClass="entr" presetSubtype="0" fill="hold" grpId="0" nodeType="afterEffect">
                                  <p:stCondLst>
                                    <p:cond delay="100"/>
                                  </p:stCondLst>
                                  <p:childTnLst>
                                    <p:set>
                                      <p:cBhvr>
                                        <p:cTn id="10" dur="1" fill="hold">
                                          <p:stCondLst>
                                            <p:cond delay="0"/>
                                          </p:stCondLst>
                                        </p:cTn>
                                        <p:tgtEl>
                                          <p:spTgt spid="63500"/>
                                        </p:tgtEl>
                                        <p:attrNameLst>
                                          <p:attrName>style.visibility</p:attrName>
                                        </p:attrNameLst>
                                      </p:cBhvr>
                                      <p:to>
                                        <p:strVal val="visible"/>
                                      </p:to>
                                    </p:set>
                                    <p:animEffect transition="in" filter="dissolve">
                                      <p:cBhvr>
                                        <p:cTn id="11" dur="500"/>
                                        <p:tgtEl>
                                          <p:spTgt spid="63500"/>
                                        </p:tgtEl>
                                      </p:cBhvr>
                                    </p:animEffect>
                                  </p:childTnLst>
                                </p:cTn>
                              </p:par>
                            </p:childTnLst>
                          </p:cTn>
                        </p:par>
                        <p:par>
                          <p:cTn id="12" fill="hold" nodeType="afterGroup">
                            <p:stCondLst>
                              <p:cond delay="1200"/>
                            </p:stCondLst>
                            <p:childTnLst>
                              <p:par>
                                <p:cTn id="13" presetID="9" presetClass="entr" presetSubtype="0" fill="hold" nodeType="afterEffect">
                                  <p:stCondLst>
                                    <p:cond delay="100"/>
                                  </p:stCondLst>
                                  <p:childTnLst>
                                    <p:set>
                                      <p:cBhvr>
                                        <p:cTn id="14" dur="1" fill="hold">
                                          <p:stCondLst>
                                            <p:cond delay="0"/>
                                          </p:stCondLst>
                                        </p:cTn>
                                        <p:tgtEl>
                                          <p:spTgt spid="63492"/>
                                        </p:tgtEl>
                                        <p:attrNameLst>
                                          <p:attrName>style.visibility</p:attrName>
                                        </p:attrNameLst>
                                      </p:cBhvr>
                                      <p:to>
                                        <p:strVal val="visible"/>
                                      </p:to>
                                    </p:set>
                                    <p:animEffect transition="in" filter="dissolve">
                                      <p:cBhvr>
                                        <p:cTn id="15" dur="500"/>
                                        <p:tgtEl>
                                          <p:spTgt spid="63492"/>
                                        </p:tgtEl>
                                      </p:cBhvr>
                                    </p:animEffect>
                                  </p:childTnLst>
                                </p:cTn>
                              </p:par>
                            </p:childTnLst>
                          </p:cTn>
                        </p:par>
                        <p:par>
                          <p:cTn id="16" fill="hold" nodeType="afterGroup">
                            <p:stCondLst>
                              <p:cond delay="1800"/>
                            </p:stCondLst>
                            <p:childTnLst>
                              <p:par>
                                <p:cTn id="17" presetID="9" presetClass="entr" presetSubtype="0" fill="hold" nodeType="afterEffect">
                                  <p:stCondLst>
                                    <p:cond delay="100"/>
                                  </p:stCondLst>
                                  <p:childTnLst>
                                    <p:set>
                                      <p:cBhvr>
                                        <p:cTn id="18" dur="1" fill="hold">
                                          <p:stCondLst>
                                            <p:cond delay="0"/>
                                          </p:stCondLst>
                                        </p:cTn>
                                        <p:tgtEl>
                                          <p:spTgt spid="63494"/>
                                        </p:tgtEl>
                                        <p:attrNameLst>
                                          <p:attrName>style.visibility</p:attrName>
                                        </p:attrNameLst>
                                      </p:cBhvr>
                                      <p:to>
                                        <p:strVal val="visible"/>
                                      </p:to>
                                    </p:set>
                                    <p:animEffect transition="in" filter="dissolve">
                                      <p:cBhvr>
                                        <p:cTn id="19" dur="500"/>
                                        <p:tgtEl>
                                          <p:spTgt spid="63494"/>
                                        </p:tgtEl>
                                      </p:cBhvr>
                                    </p:animEffect>
                                  </p:childTnLst>
                                </p:cTn>
                              </p:par>
                            </p:childTnLst>
                          </p:cTn>
                        </p:par>
                        <p:par>
                          <p:cTn id="20" fill="hold" nodeType="afterGroup">
                            <p:stCondLst>
                              <p:cond delay="2400"/>
                            </p:stCondLst>
                            <p:childTnLst>
                              <p:par>
                                <p:cTn id="21" presetID="9" presetClass="entr" presetSubtype="0" fill="hold" nodeType="afterEffect">
                                  <p:stCondLst>
                                    <p:cond delay="100"/>
                                  </p:stCondLst>
                                  <p:childTnLst>
                                    <p:set>
                                      <p:cBhvr>
                                        <p:cTn id="22" dur="1" fill="hold">
                                          <p:stCondLst>
                                            <p:cond delay="0"/>
                                          </p:stCondLst>
                                        </p:cTn>
                                        <p:tgtEl>
                                          <p:spTgt spid="63498"/>
                                        </p:tgtEl>
                                        <p:attrNameLst>
                                          <p:attrName>style.visibility</p:attrName>
                                        </p:attrNameLst>
                                      </p:cBhvr>
                                      <p:to>
                                        <p:strVal val="visible"/>
                                      </p:to>
                                    </p:set>
                                    <p:animEffect transition="in" filter="dissolve">
                                      <p:cBhvr>
                                        <p:cTn id="23" dur="500"/>
                                        <p:tgtEl>
                                          <p:spTgt spid="63498"/>
                                        </p:tgtEl>
                                      </p:cBhvr>
                                    </p:animEffect>
                                  </p:childTnLst>
                                </p:cTn>
                              </p:par>
                            </p:childTnLst>
                          </p:cTn>
                        </p:par>
                        <p:par>
                          <p:cTn id="24" fill="hold" nodeType="afterGroup">
                            <p:stCondLst>
                              <p:cond delay="3000"/>
                            </p:stCondLst>
                            <p:childTnLst>
                              <p:par>
                                <p:cTn id="25" presetID="9" presetClass="entr" presetSubtype="0" fill="hold" grpId="0" nodeType="afterEffect">
                                  <p:stCondLst>
                                    <p:cond delay="100"/>
                                  </p:stCondLst>
                                  <p:childTnLst>
                                    <p:set>
                                      <p:cBhvr>
                                        <p:cTn id="26" dur="1" fill="hold">
                                          <p:stCondLst>
                                            <p:cond delay="0"/>
                                          </p:stCondLst>
                                        </p:cTn>
                                        <p:tgtEl>
                                          <p:spTgt spid="63490"/>
                                        </p:tgtEl>
                                        <p:attrNameLst>
                                          <p:attrName>style.visibility</p:attrName>
                                        </p:attrNameLst>
                                      </p:cBhvr>
                                      <p:to>
                                        <p:strVal val="visible"/>
                                      </p:to>
                                    </p:set>
                                    <p:animEffect transition="in" filter="dissolve">
                                      <p:cBhvr>
                                        <p:cTn id="27" dur="500"/>
                                        <p:tgtEl>
                                          <p:spTgt spid="63490"/>
                                        </p:tgtEl>
                                      </p:cBhvr>
                                    </p:animEffect>
                                  </p:childTnLst>
                                </p:cTn>
                              </p:par>
                            </p:childTnLst>
                          </p:cTn>
                        </p:par>
                        <p:par>
                          <p:cTn id="28" fill="hold" nodeType="afterGroup">
                            <p:stCondLst>
                              <p:cond delay="3600"/>
                            </p:stCondLst>
                            <p:childTnLst>
                              <p:par>
                                <p:cTn id="29" presetID="9" presetClass="entr" presetSubtype="0" fill="hold" nodeType="afterEffect">
                                  <p:stCondLst>
                                    <p:cond delay="100"/>
                                  </p:stCondLst>
                                  <p:childTnLst>
                                    <p:set>
                                      <p:cBhvr>
                                        <p:cTn id="30" dur="1" fill="hold">
                                          <p:stCondLst>
                                            <p:cond delay="0"/>
                                          </p:stCondLst>
                                        </p:cTn>
                                        <p:tgtEl>
                                          <p:spTgt spid="63509"/>
                                        </p:tgtEl>
                                        <p:attrNameLst>
                                          <p:attrName>style.visibility</p:attrName>
                                        </p:attrNameLst>
                                      </p:cBhvr>
                                      <p:to>
                                        <p:strVal val="visible"/>
                                      </p:to>
                                    </p:set>
                                    <p:animEffect transition="in" filter="dissolve">
                                      <p:cBhvr>
                                        <p:cTn id="31" dur="500"/>
                                        <p:tgtEl>
                                          <p:spTgt spid="63509"/>
                                        </p:tgtEl>
                                      </p:cBhvr>
                                    </p:animEffect>
                                  </p:childTnLst>
                                </p:cTn>
                              </p:par>
                            </p:childTnLst>
                          </p:cTn>
                        </p:par>
                        <p:par>
                          <p:cTn id="32" fill="hold" nodeType="afterGroup">
                            <p:stCondLst>
                              <p:cond delay="4200"/>
                            </p:stCondLst>
                            <p:childTnLst>
                              <p:par>
                                <p:cTn id="33" presetID="9" presetClass="entr" presetSubtype="0" fill="hold" nodeType="afterEffect">
                                  <p:stCondLst>
                                    <p:cond delay="100"/>
                                  </p:stCondLst>
                                  <p:childTnLst>
                                    <p:set>
                                      <p:cBhvr>
                                        <p:cTn id="34" dur="1" fill="hold">
                                          <p:stCondLst>
                                            <p:cond delay="0"/>
                                          </p:stCondLst>
                                        </p:cTn>
                                        <p:tgtEl>
                                          <p:spTgt spid="63510"/>
                                        </p:tgtEl>
                                        <p:attrNameLst>
                                          <p:attrName>style.visibility</p:attrName>
                                        </p:attrNameLst>
                                      </p:cBhvr>
                                      <p:to>
                                        <p:strVal val="visible"/>
                                      </p:to>
                                    </p:set>
                                    <p:animEffect transition="in" filter="dissolve">
                                      <p:cBhvr>
                                        <p:cTn id="35" dur="500"/>
                                        <p:tgtEl>
                                          <p:spTgt spid="63510"/>
                                        </p:tgtEl>
                                      </p:cBhvr>
                                    </p:animEffect>
                                  </p:childTnLst>
                                </p:cTn>
                              </p:par>
                            </p:childTnLst>
                          </p:cTn>
                        </p:par>
                        <p:par>
                          <p:cTn id="36" fill="hold" nodeType="afterGroup">
                            <p:stCondLst>
                              <p:cond delay="4800"/>
                            </p:stCondLst>
                            <p:childTnLst>
                              <p:par>
                                <p:cTn id="37" presetID="9" presetClass="entr" presetSubtype="0" fill="hold" nodeType="afterEffect">
                                  <p:stCondLst>
                                    <p:cond delay="100"/>
                                  </p:stCondLst>
                                  <p:childTnLst>
                                    <p:set>
                                      <p:cBhvr>
                                        <p:cTn id="38" dur="1" fill="hold">
                                          <p:stCondLst>
                                            <p:cond delay="0"/>
                                          </p:stCondLst>
                                        </p:cTn>
                                        <p:tgtEl>
                                          <p:spTgt spid="63511"/>
                                        </p:tgtEl>
                                        <p:attrNameLst>
                                          <p:attrName>style.visibility</p:attrName>
                                        </p:attrNameLst>
                                      </p:cBhvr>
                                      <p:to>
                                        <p:strVal val="visible"/>
                                      </p:to>
                                    </p:set>
                                    <p:animEffect transition="in" filter="dissolve">
                                      <p:cBhvr>
                                        <p:cTn id="39" dur="500"/>
                                        <p:tgtEl>
                                          <p:spTgt spid="63511"/>
                                        </p:tgtEl>
                                      </p:cBhvr>
                                    </p:animEffect>
                                  </p:childTnLst>
                                </p:cTn>
                              </p:par>
                            </p:childTnLst>
                          </p:cTn>
                        </p:par>
                        <p:par>
                          <p:cTn id="40" fill="hold" nodeType="afterGroup">
                            <p:stCondLst>
                              <p:cond delay="5400"/>
                            </p:stCondLst>
                            <p:childTnLst>
                              <p:par>
                                <p:cTn id="41" presetID="9" presetClass="entr" presetSubtype="0" fill="hold" nodeType="afterEffect">
                                  <p:stCondLst>
                                    <p:cond delay="100"/>
                                  </p:stCondLst>
                                  <p:childTnLst>
                                    <p:set>
                                      <p:cBhvr>
                                        <p:cTn id="42" dur="1" fill="hold">
                                          <p:stCondLst>
                                            <p:cond delay="0"/>
                                          </p:stCondLst>
                                        </p:cTn>
                                        <p:tgtEl>
                                          <p:spTgt spid="63512"/>
                                        </p:tgtEl>
                                        <p:attrNameLst>
                                          <p:attrName>style.visibility</p:attrName>
                                        </p:attrNameLst>
                                      </p:cBhvr>
                                      <p:to>
                                        <p:strVal val="visible"/>
                                      </p:to>
                                    </p:set>
                                    <p:animEffect transition="in" filter="dissolve">
                                      <p:cBhvr>
                                        <p:cTn id="43" dur="500"/>
                                        <p:tgtEl>
                                          <p:spTgt spid="63512"/>
                                        </p:tgtEl>
                                      </p:cBhvr>
                                    </p:animEffect>
                                  </p:childTnLst>
                                </p:cTn>
                              </p:par>
                            </p:childTnLst>
                          </p:cTn>
                        </p:par>
                        <p:par>
                          <p:cTn id="44" fill="hold" nodeType="afterGroup">
                            <p:stCondLst>
                              <p:cond delay="6000"/>
                            </p:stCondLst>
                            <p:childTnLst>
                              <p:par>
                                <p:cTn id="45" presetID="9" presetClass="entr" presetSubtype="0" fill="hold" nodeType="afterEffect">
                                  <p:stCondLst>
                                    <p:cond delay="100"/>
                                  </p:stCondLst>
                                  <p:childTnLst>
                                    <p:set>
                                      <p:cBhvr>
                                        <p:cTn id="46" dur="1" fill="hold">
                                          <p:stCondLst>
                                            <p:cond delay="0"/>
                                          </p:stCondLst>
                                        </p:cTn>
                                        <p:tgtEl>
                                          <p:spTgt spid="63513"/>
                                        </p:tgtEl>
                                        <p:attrNameLst>
                                          <p:attrName>style.visibility</p:attrName>
                                        </p:attrNameLst>
                                      </p:cBhvr>
                                      <p:to>
                                        <p:strVal val="visible"/>
                                      </p:to>
                                    </p:set>
                                    <p:animEffect transition="in" filter="dissolve">
                                      <p:cBhvr>
                                        <p:cTn id="47" dur="500"/>
                                        <p:tgtEl>
                                          <p:spTgt spid="63513"/>
                                        </p:tgtEl>
                                      </p:cBhvr>
                                    </p:animEffect>
                                  </p:childTnLst>
                                </p:cTn>
                              </p:par>
                            </p:childTnLst>
                          </p:cTn>
                        </p:par>
                        <p:par>
                          <p:cTn id="48" fill="hold" nodeType="afterGroup">
                            <p:stCondLst>
                              <p:cond delay="6600"/>
                            </p:stCondLst>
                            <p:childTnLst>
                              <p:par>
                                <p:cTn id="49" presetID="9" presetClass="entr" presetSubtype="0" fill="hold" nodeType="afterEffect">
                                  <p:stCondLst>
                                    <p:cond delay="100"/>
                                  </p:stCondLst>
                                  <p:childTnLst>
                                    <p:set>
                                      <p:cBhvr>
                                        <p:cTn id="50" dur="1" fill="hold">
                                          <p:stCondLst>
                                            <p:cond delay="0"/>
                                          </p:stCondLst>
                                        </p:cTn>
                                        <p:tgtEl>
                                          <p:spTgt spid="63514"/>
                                        </p:tgtEl>
                                        <p:attrNameLst>
                                          <p:attrName>style.visibility</p:attrName>
                                        </p:attrNameLst>
                                      </p:cBhvr>
                                      <p:to>
                                        <p:strVal val="visible"/>
                                      </p:to>
                                    </p:set>
                                    <p:animEffect transition="in" filter="dissolve">
                                      <p:cBhvr>
                                        <p:cTn id="51" dur="500"/>
                                        <p:tgtEl>
                                          <p:spTgt spid="63514"/>
                                        </p:tgtEl>
                                      </p:cBhvr>
                                    </p:animEffect>
                                  </p:childTnLst>
                                </p:cTn>
                              </p:par>
                            </p:childTnLst>
                          </p:cTn>
                        </p:par>
                        <p:par>
                          <p:cTn id="52" fill="hold" nodeType="afterGroup">
                            <p:stCondLst>
                              <p:cond delay="7200"/>
                            </p:stCondLst>
                            <p:childTnLst>
                              <p:par>
                                <p:cTn id="53" presetID="9" presetClass="entr" presetSubtype="0" fill="hold" nodeType="afterEffect">
                                  <p:stCondLst>
                                    <p:cond delay="100"/>
                                  </p:stCondLst>
                                  <p:childTnLst>
                                    <p:set>
                                      <p:cBhvr>
                                        <p:cTn id="54" dur="1" fill="hold">
                                          <p:stCondLst>
                                            <p:cond delay="0"/>
                                          </p:stCondLst>
                                        </p:cTn>
                                        <p:tgtEl>
                                          <p:spTgt spid="63508"/>
                                        </p:tgtEl>
                                        <p:attrNameLst>
                                          <p:attrName>style.visibility</p:attrName>
                                        </p:attrNameLst>
                                      </p:cBhvr>
                                      <p:to>
                                        <p:strVal val="visible"/>
                                      </p:to>
                                    </p:set>
                                    <p:animEffect transition="in" filter="dissolve">
                                      <p:cBhvr>
                                        <p:cTn id="55" dur="500"/>
                                        <p:tgtEl>
                                          <p:spTgt spid="63508"/>
                                        </p:tgtEl>
                                      </p:cBhvr>
                                    </p:animEffect>
                                  </p:childTnLst>
                                </p:cTn>
                              </p:par>
                            </p:childTnLst>
                          </p:cTn>
                        </p:par>
                        <p:par>
                          <p:cTn id="56" fill="hold" nodeType="afterGroup">
                            <p:stCondLst>
                              <p:cond delay="7800"/>
                            </p:stCondLst>
                            <p:childTnLst>
                              <p:par>
                                <p:cTn id="57" presetID="9" presetClass="entr" presetSubtype="0" fill="hold" nodeType="afterEffect">
                                  <p:stCondLst>
                                    <p:cond delay="100"/>
                                  </p:stCondLst>
                                  <p:childTnLst>
                                    <p:set>
                                      <p:cBhvr>
                                        <p:cTn id="58" dur="1" fill="hold">
                                          <p:stCondLst>
                                            <p:cond delay="0"/>
                                          </p:stCondLst>
                                        </p:cTn>
                                        <p:tgtEl>
                                          <p:spTgt spid="63507"/>
                                        </p:tgtEl>
                                        <p:attrNameLst>
                                          <p:attrName>style.visibility</p:attrName>
                                        </p:attrNameLst>
                                      </p:cBhvr>
                                      <p:to>
                                        <p:strVal val="visible"/>
                                      </p:to>
                                    </p:set>
                                    <p:animEffect transition="in" filter="dissolve">
                                      <p:cBhvr>
                                        <p:cTn id="59" dur="500"/>
                                        <p:tgtEl>
                                          <p:spTgt spid="63507"/>
                                        </p:tgtEl>
                                      </p:cBhvr>
                                    </p:animEffect>
                                  </p:childTnLst>
                                </p:cTn>
                              </p:par>
                            </p:childTnLst>
                          </p:cTn>
                        </p:par>
                        <p:par>
                          <p:cTn id="60" fill="hold" nodeType="afterGroup">
                            <p:stCondLst>
                              <p:cond delay="8400"/>
                            </p:stCondLst>
                            <p:childTnLst>
                              <p:par>
                                <p:cTn id="61" presetID="9" presetClass="entr" presetSubtype="0" fill="hold" nodeType="afterEffect">
                                  <p:stCondLst>
                                    <p:cond delay="100"/>
                                  </p:stCondLst>
                                  <p:childTnLst>
                                    <p:set>
                                      <p:cBhvr>
                                        <p:cTn id="62" dur="1" fill="hold">
                                          <p:stCondLst>
                                            <p:cond delay="0"/>
                                          </p:stCondLst>
                                        </p:cTn>
                                        <p:tgtEl>
                                          <p:spTgt spid="63506"/>
                                        </p:tgtEl>
                                        <p:attrNameLst>
                                          <p:attrName>style.visibility</p:attrName>
                                        </p:attrNameLst>
                                      </p:cBhvr>
                                      <p:to>
                                        <p:strVal val="visible"/>
                                      </p:to>
                                    </p:set>
                                    <p:animEffect transition="in" filter="dissolve">
                                      <p:cBhvr>
                                        <p:cTn id="63" dur="500"/>
                                        <p:tgtEl>
                                          <p:spTgt spid="63506"/>
                                        </p:tgtEl>
                                      </p:cBhvr>
                                    </p:animEffect>
                                  </p:childTnLst>
                                </p:cTn>
                              </p:par>
                            </p:childTnLst>
                          </p:cTn>
                        </p:par>
                        <p:par>
                          <p:cTn id="64" fill="hold" nodeType="afterGroup">
                            <p:stCondLst>
                              <p:cond delay="9000"/>
                            </p:stCondLst>
                            <p:childTnLst>
                              <p:par>
                                <p:cTn id="65" presetID="9" presetClass="entr" presetSubtype="0" fill="hold" nodeType="afterEffect">
                                  <p:stCondLst>
                                    <p:cond delay="100"/>
                                  </p:stCondLst>
                                  <p:childTnLst>
                                    <p:set>
                                      <p:cBhvr>
                                        <p:cTn id="66" dur="1" fill="hold">
                                          <p:stCondLst>
                                            <p:cond delay="0"/>
                                          </p:stCondLst>
                                        </p:cTn>
                                        <p:tgtEl>
                                          <p:spTgt spid="63505"/>
                                        </p:tgtEl>
                                        <p:attrNameLst>
                                          <p:attrName>style.visibility</p:attrName>
                                        </p:attrNameLst>
                                      </p:cBhvr>
                                      <p:to>
                                        <p:strVal val="visible"/>
                                      </p:to>
                                    </p:set>
                                    <p:animEffect transition="in" filter="dissolve">
                                      <p:cBhvr>
                                        <p:cTn id="67" dur="500"/>
                                        <p:tgtEl>
                                          <p:spTgt spid="63505"/>
                                        </p:tgtEl>
                                      </p:cBhvr>
                                    </p:animEffect>
                                  </p:childTnLst>
                                </p:cTn>
                              </p:par>
                            </p:childTnLst>
                          </p:cTn>
                        </p:par>
                        <p:par>
                          <p:cTn id="68" fill="hold" nodeType="afterGroup">
                            <p:stCondLst>
                              <p:cond delay="9600"/>
                            </p:stCondLst>
                            <p:childTnLst>
                              <p:par>
                                <p:cTn id="69" presetID="9" presetClass="entr" presetSubtype="0" fill="hold" nodeType="afterEffect">
                                  <p:stCondLst>
                                    <p:cond delay="100"/>
                                  </p:stCondLst>
                                  <p:childTnLst>
                                    <p:set>
                                      <p:cBhvr>
                                        <p:cTn id="70" dur="1" fill="hold">
                                          <p:stCondLst>
                                            <p:cond delay="0"/>
                                          </p:stCondLst>
                                        </p:cTn>
                                        <p:tgtEl>
                                          <p:spTgt spid="63504"/>
                                        </p:tgtEl>
                                        <p:attrNameLst>
                                          <p:attrName>style.visibility</p:attrName>
                                        </p:attrNameLst>
                                      </p:cBhvr>
                                      <p:to>
                                        <p:strVal val="visible"/>
                                      </p:to>
                                    </p:set>
                                    <p:animEffect transition="in" filter="dissolve">
                                      <p:cBhvr>
                                        <p:cTn id="71" dur="500"/>
                                        <p:tgtEl>
                                          <p:spTgt spid="63504"/>
                                        </p:tgtEl>
                                      </p:cBhvr>
                                    </p:animEffect>
                                  </p:childTnLst>
                                </p:cTn>
                              </p:par>
                            </p:childTnLst>
                          </p:cTn>
                        </p:par>
                        <p:par>
                          <p:cTn id="72" fill="hold">
                            <p:stCondLst>
                              <p:cond delay="10200"/>
                            </p:stCondLst>
                            <p:childTnLst>
                              <p:par>
                                <p:cTn id="73" presetID="12" presetClass="entr" presetSubtype="4" fill="hold" grpId="0" nodeType="afterEffect">
                                  <p:stCondLst>
                                    <p:cond delay="0"/>
                                  </p:stCondLst>
                                  <p:childTnLst>
                                    <p:set>
                                      <p:cBhvr>
                                        <p:cTn id="74" dur="1" fill="hold">
                                          <p:stCondLst>
                                            <p:cond delay="0"/>
                                          </p:stCondLst>
                                        </p:cTn>
                                        <p:tgtEl>
                                          <p:spTgt spid="40"/>
                                        </p:tgtEl>
                                        <p:attrNameLst>
                                          <p:attrName>style.visibility</p:attrName>
                                        </p:attrNameLst>
                                      </p:cBhvr>
                                      <p:to>
                                        <p:strVal val="visible"/>
                                      </p:to>
                                    </p:set>
                                    <p:anim calcmode="lin" valueType="num">
                                      <p:cBhvr additive="base">
                                        <p:cTn id="75" dur="500"/>
                                        <p:tgtEl>
                                          <p:spTgt spid="40"/>
                                        </p:tgtEl>
                                        <p:attrNameLst>
                                          <p:attrName>ppt_y</p:attrName>
                                        </p:attrNameLst>
                                      </p:cBhvr>
                                      <p:tavLst>
                                        <p:tav tm="0">
                                          <p:val>
                                            <p:strVal val="#ppt_y+#ppt_h*1.125000"/>
                                          </p:val>
                                        </p:tav>
                                        <p:tav tm="100000">
                                          <p:val>
                                            <p:strVal val="#ppt_y"/>
                                          </p:val>
                                        </p:tav>
                                      </p:tavLst>
                                    </p:anim>
                                    <p:animEffect transition="in" filter="wipe(up)">
                                      <p:cBhvr>
                                        <p:cTn id="76" dur="500"/>
                                        <p:tgtEl>
                                          <p:spTgt spid="40"/>
                                        </p:tgtEl>
                                      </p:cBhvr>
                                    </p:animEffect>
                                  </p:childTnLst>
                                </p:cTn>
                              </p:par>
                              <p:par>
                                <p:cTn id="77" presetID="12" presetClass="entr" presetSubtype="1"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anim calcmode="lin" valueType="num">
                                      <p:cBhvr additive="base">
                                        <p:cTn id="79" dur="500"/>
                                        <p:tgtEl>
                                          <p:spTgt spid="41"/>
                                        </p:tgtEl>
                                        <p:attrNameLst>
                                          <p:attrName>ppt_y</p:attrName>
                                        </p:attrNameLst>
                                      </p:cBhvr>
                                      <p:tavLst>
                                        <p:tav tm="0">
                                          <p:val>
                                            <p:strVal val="#ppt_y-#ppt_h*1.125000"/>
                                          </p:val>
                                        </p:tav>
                                        <p:tav tm="100000">
                                          <p:val>
                                            <p:strVal val="#ppt_y"/>
                                          </p:val>
                                        </p:tav>
                                      </p:tavLst>
                                    </p:anim>
                                    <p:animEffect transition="in" filter="wipe(down)">
                                      <p:cBhvr>
                                        <p:cTn id="80" dur="500"/>
                                        <p:tgtEl>
                                          <p:spTgt spid="41"/>
                                        </p:tgtEl>
                                      </p:cBhvr>
                                    </p:animEffect>
                                  </p:childTnLst>
                                </p:cTn>
                              </p:par>
                            </p:childTnLst>
                          </p:cTn>
                        </p:par>
                        <p:par>
                          <p:cTn id="81" fill="hold">
                            <p:stCondLst>
                              <p:cond delay="10700"/>
                            </p:stCondLst>
                            <p:childTnLst>
                              <p:par>
                                <p:cTn id="82" presetID="12" presetClass="entr" presetSubtype="4" fill="hold" grpId="0" nodeType="afterEffect">
                                  <p:stCondLst>
                                    <p:cond delay="0"/>
                                  </p:stCondLst>
                                  <p:childTnLst>
                                    <p:set>
                                      <p:cBhvr>
                                        <p:cTn id="83" dur="1" fill="hold">
                                          <p:stCondLst>
                                            <p:cond delay="0"/>
                                          </p:stCondLst>
                                        </p:cTn>
                                        <p:tgtEl>
                                          <p:spTgt spid="42"/>
                                        </p:tgtEl>
                                        <p:attrNameLst>
                                          <p:attrName>style.visibility</p:attrName>
                                        </p:attrNameLst>
                                      </p:cBhvr>
                                      <p:to>
                                        <p:strVal val="visible"/>
                                      </p:to>
                                    </p:set>
                                    <p:anim calcmode="lin" valueType="num">
                                      <p:cBhvr additive="base">
                                        <p:cTn id="84" dur="500"/>
                                        <p:tgtEl>
                                          <p:spTgt spid="42"/>
                                        </p:tgtEl>
                                        <p:attrNameLst>
                                          <p:attrName>ppt_y</p:attrName>
                                        </p:attrNameLst>
                                      </p:cBhvr>
                                      <p:tavLst>
                                        <p:tav tm="0">
                                          <p:val>
                                            <p:strVal val="#ppt_y+#ppt_h*1.125000"/>
                                          </p:val>
                                        </p:tav>
                                        <p:tav tm="100000">
                                          <p:val>
                                            <p:strVal val="#ppt_y"/>
                                          </p:val>
                                        </p:tav>
                                      </p:tavLst>
                                    </p:anim>
                                    <p:animEffect transition="in" filter="wipe(up)">
                                      <p:cBhvr>
                                        <p:cTn id="85" dur="500"/>
                                        <p:tgtEl>
                                          <p:spTgt spid="42"/>
                                        </p:tgtEl>
                                      </p:cBhvr>
                                    </p:animEffect>
                                  </p:childTnLst>
                                </p:cTn>
                              </p:par>
                              <p:par>
                                <p:cTn id="86" presetID="12" presetClass="entr" presetSubtype="1" fill="hold" grpId="0" nodeType="withEffect">
                                  <p:stCondLst>
                                    <p:cond delay="0"/>
                                  </p:stCondLst>
                                  <p:childTnLst>
                                    <p:set>
                                      <p:cBhvr>
                                        <p:cTn id="87" dur="1" fill="hold">
                                          <p:stCondLst>
                                            <p:cond delay="0"/>
                                          </p:stCondLst>
                                        </p:cTn>
                                        <p:tgtEl>
                                          <p:spTgt spid="43"/>
                                        </p:tgtEl>
                                        <p:attrNameLst>
                                          <p:attrName>style.visibility</p:attrName>
                                        </p:attrNameLst>
                                      </p:cBhvr>
                                      <p:to>
                                        <p:strVal val="visible"/>
                                      </p:to>
                                    </p:set>
                                    <p:anim calcmode="lin" valueType="num">
                                      <p:cBhvr additive="base">
                                        <p:cTn id="88" dur="500"/>
                                        <p:tgtEl>
                                          <p:spTgt spid="43"/>
                                        </p:tgtEl>
                                        <p:attrNameLst>
                                          <p:attrName>ppt_y</p:attrName>
                                        </p:attrNameLst>
                                      </p:cBhvr>
                                      <p:tavLst>
                                        <p:tav tm="0">
                                          <p:val>
                                            <p:strVal val="#ppt_y-#ppt_h*1.125000"/>
                                          </p:val>
                                        </p:tav>
                                        <p:tav tm="100000">
                                          <p:val>
                                            <p:strVal val="#ppt_y"/>
                                          </p:val>
                                        </p:tav>
                                      </p:tavLst>
                                    </p:anim>
                                    <p:animEffect transition="in" filter="wipe(down)">
                                      <p:cBhvr>
                                        <p:cTn id="89" dur="500"/>
                                        <p:tgtEl>
                                          <p:spTgt spid="43"/>
                                        </p:tgtEl>
                                      </p:cBhvr>
                                    </p:animEffect>
                                  </p:childTnLst>
                                </p:cTn>
                              </p:par>
                            </p:childTnLst>
                          </p:cTn>
                        </p:par>
                        <p:par>
                          <p:cTn id="90" fill="hold">
                            <p:stCondLst>
                              <p:cond delay="11200"/>
                            </p:stCondLst>
                            <p:childTnLst>
                              <p:par>
                                <p:cTn id="91" presetID="12" presetClass="entr" presetSubtype="4" fill="hold" grpId="0" nodeType="afterEffect">
                                  <p:stCondLst>
                                    <p:cond delay="0"/>
                                  </p:stCondLst>
                                  <p:childTnLst>
                                    <p:set>
                                      <p:cBhvr>
                                        <p:cTn id="92" dur="1" fill="hold">
                                          <p:stCondLst>
                                            <p:cond delay="0"/>
                                          </p:stCondLst>
                                        </p:cTn>
                                        <p:tgtEl>
                                          <p:spTgt spid="44"/>
                                        </p:tgtEl>
                                        <p:attrNameLst>
                                          <p:attrName>style.visibility</p:attrName>
                                        </p:attrNameLst>
                                      </p:cBhvr>
                                      <p:to>
                                        <p:strVal val="visible"/>
                                      </p:to>
                                    </p:set>
                                    <p:anim calcmode="lin" valueType="num">
                                      <p:cBhvr additive="base">
                                        <p:cTn id="93" dur="500"/>
                                        <p:tgtEl>
                                          <p:spTgt spid="44"/>
                                        </p:tgtEl>
                                        <p:attrNameLst>
                                          <p:attrName>ppt_y</p:attrName>
                                        </p:attrNameLst>
                                      </p:cBhvr>
                                      <p:tavLst>
                                        <p:tav tm="0">
                                          <p:val>
                                            <p:strVal val="#ppt_y+#ppt_h*1.125000"/>
                                          </p:val>
                                        </p:tav>
                                        <p:tav tm="100000">
                                          <p:val>
                                            <p:strVal val="#ppt_y"/>
                                          </p:val>
                                        </p:tav>
                                      </p:tavLst>
                                    </p:anim>
                                    <p:animEffect transition="in" filter="wipe(up)">
                                      <p:cBhvr>
                                        <p:cTn id="94" dur="500"/>
                                        <p:tgtEl>
                                          <p:spTgt spid="44"/>
                                        </p:tgtEl>
                                      </p:cBhvr>
                                    </p:animEffect>
                                  </p:childTnLst>
                                </p:cTn>
                              </p:par>
                              <p:par>
                                <p:cTn id="95" presetID="12" presetClass="entr" presetSubtype="1" fill="hold" grpId="0" nodeType="withEffect">
                                  <p:stCondLst>
                                    <p:cond delay="0"/>
                                  </p:stCondLst>
                                  <p:childTnLst>
                                    <p:set>
                                      <p:cBhvr>
                                        <p:cTn id="96" dur="1" fill="hold">
                                          <p:stCondLst>
                                            <p:cond delay="0"/>
                                          </p:stCondLst>
                                        </p:cTn>
                                        <p:tgtEl>
                                          <p:spTgt spid="45"/>
                                        </p:tgtEl>
                                        <p:attrNameLst>
                                          <p:attrName>style.visibility</p:attrName>
                                        </p:attrNameLst>
                                      </p:cBhvr>
                                      <p:to>
                                        <p:strVal val="visible"/>
                                      </p:to>
                                    </p:set>
                                    <p:anim calcmode="lin" valueType="num">
                                      <p:cBhvr additive="base">
                                        <p:cTn id="97" dur="500"/>
                                        <p:tgtEl>
                                          <p:spTgt spid="45"/>
                                        </p:tgtEl>
                                        <p:attrNameLst>
                                          <p:attrName>ppt_y</p:attrName>
                                        </p:attrNameLst>
                                      </p:cBhvr>
                                      <p:tavLst>
                                        <p:tav tm="0">
                                          <p:val>
                                            <p:strVal val="#ppt_y-#ppt_h*1.125000"/>
                                          </p:val>
                                        </p:tav>
                                        <p:tav tm="100000">
                                          <p:val>
                                            <p:strVal val="#ppt_y"/>
                                          </p:val>
                                        </p:tav>
                                      </p:tavLst>
                                    </p:anim>
                                    <p:animEffect transition="in" filter="wipe(down)">
                                      <p:cBhvr>
                                        <p:cTn id="98" dur="500"/>
                                        <p:tgtEl>
                                          <p:spTgt spid="45"/>
                                        </p:tgtEl>
                                      </p:cBhvr>
                                    </p:animEffect>
                                  </p:childTnLst>
                                </p:cTn>
                              </p:par>
                            </p:childTnLst>
                          </p:cTn>
                        </p:par>
                        <p:par>
                          <p:cTn id="99" fill="hold">
                            <p:stCondLst>
                              <p:cond delay="11700"/>
                            </p:stCondLst>
                            <p:childTnLst>
                              <p:par>
                                <p:cTn id="100" presetID="12" presetClass="entr" presetSubtype="4" fill="hold" grpId="0" nodeType="afterEffect">
                                  <p:stCondLst>
                                    <p:cond delay="0"/>
                                  </p:stCondLst>
                                  <p:childTnLst>
                                    <p:set>
                                      <p:cBhvr>
                                        <p:cTn id="101" dur="1" fill="hold">
                                          <p:stCondLst>
                                            <p:cond delay="0"/>
                                          </p:stCondLst>
                                        </p:cTn>
                                        <p:tgtEl>
                                          <p:spTgt spid="46"/>
                                        </p:tgtEl>
                                        <p:attrNameLst>
                                          <p:attrName>style.visibility</p:attrName>
                                        </p:attrNameLst>
                                      </p:cBhvr>
                                      <p:to>
                                        <p:strVal val="visible"/>
                                      </p:to>
                                    </p:set>
                                    <p:anim calcmode="lin" valueType="num">
                                      <p:cBhvr additive="base">
                                        <p:cTn id="102" dur="500"/>
                                        <p:tgtEl>
                                          <p:spTgt spid="46"/>
                                        </p:tgtEl>
                                        <p:attrNameLst>
                                          <p:attrName>ppt_y</p:attrName>
                                        </p:attrNameLst>
                                      </p:cBhvr>
                                      <p:tavLst>
                                        <p:tav tm="0">
                                          <p:val>
                                            <p:strVal val="#ppt_y+#ppt_h*1.125000"/>
                                          </p:val>
                                        </p:tav>
                                        <p:tav tm="100000">
                                          <p:val>
                                            <p:strVal val="#ppt_y"/>
                                          </p:val>
                                        </p:tav>
                                      </p:tavLst>
                                    </p:anim>
                                    <p:animEffect transition="in" filter="wipe(up)">
                                      <p:cBhvr>
                                        <p:cTn id="103" dur="500"/>
                                        <p:tgtEl>
                                          <p:spTgt spid="46"/>
                                        </p:tgtEl>
                                      </p:cBhvr>
                                    </p:animEffect>
                                  </p:childTnLst>
                                </p:cTn>
                              </p:par>
                              <p:par>
                                <p:cTn id="104" presetID="12" presetClass="entr" presetSubtype="1" fill="hold" grpId="0" nodeType="withEffect">
                                  <p:stCondLst>
                                    <p:cond delay="0"/>
                                  </p:stCondLst>
                                  <p:childTnLst>
                                    <p:set>
                                      <p:cBhvr>
                                        <p:cTn id="105" dur="1" fill="hold">
                                          <p:stCondLst>
                                            <p:cond delay="0"/>
                                          </p:stCondLst>
                                        </p:cTn>
                                        <p:tgtEl>
                                          <p:spTgt spid="47"/>
                                        </p:tgtEl>
                                        <p:attrNameLst>
                                          <p:attrName>style.visibility</p:attrName>
                                        </p:attrNameLst>
                                      </p:cBhvr>
                                      <p:to>
                                        <p:strVal val="visible"/>
                                      </p:to>
                                    </p:set>
                                    <p:anim calcmode="lin" valueType="num">
                                      <p:cBhvr additive="base">
                                        <p:cTn id="106" dur="500"/>
                                        <p:tgtEl>
                                          <p:spTgt spid="47"/>
                                        </p:tgtEl>
                                        <p:attrNameLst>
                                          <p:attrName>ppt_y</p:attrName>
                                        </p:attrNameLst>
                                      </p:cBhvr>
                                      <p:tavLst>
                                        <p:tav tm="0">
                                          <p:val>
                                            <p:strVal val="#ppt_y-#ppt_h*1.125000"/>
                                          </p:val>
                                        </p:tav>
                                        <p:tav tm="100000">
                                          <p:val>
                                            <p:strVal val="#ppt_y"/>
                                          </p:val>
                                        </p:tav>
                                      </p:tavLst>
                                    </p:anim>
                                    <p:animEffect transition="in" filter="wipe(down)">
                                      <p:cBhvr>
                                        <p:cTn id="107" dur="500"/>
                                        <p:tgtEl>
                                          <p:spTgt spid="47"/>
                                        </p:tgtEl>
                                      </p:cBhvr>
                                    </p:animEffect>
                                  </p:childTnLst>
                                </p:cTn>
                              </p:par>
                            </p:childTnLst>
                          </p:cTn>
                        </p:par>
                        <p:par>
                          <p:cTn id="108" fill="hold">
                            <p:stCondLst>
                              <p:cond delay="12200"/>
                            </p:stCondLst>
                            <p:childTnLst>
                              <p:par>
                                <p:cTn id="109" presetID="12" presetClass="entr" presetSubtype="4" fill="hold" grpId="0" nodeType="afterEffect">
                                  <p:stCondLst>
                                    <p:cond delay="0"/>
                                  </p:stCondLst>
                                  <p:childTnLst>
                                    <p:set>
                                      <p:cBhvr>
                                        <p:cTn id="110" dur="1" fill="hold">
                                          <p:stCondLst>
                                            <p:cond delay="0"/>
                                          </p:stCondLst>
                                        </p:cTn>
                                        <p:tgtEl>
                                          <p:spTgt spid="48"/>
                                        </p:tgtEl>
                                        <p:attrNameLst>
                                          <p:attrName>style.visibility</p:attrName>
                                        </p:attrNameLst>
                                      </p:cBhvr>
                                      <p:to>
                                        <p:strVal val="visible"/>
                                      </p:to>
                                    </p:set>
                                    <p:anim calcmode="lin" valueType="num">
                                      <p:cBhvr additive="base">
                                        <p:cTn id="111" dur="500"/>
                                        <p:tgtEl>
                                          <p:spTgt spid="48"/>
                                        </p:tgtEl>
                                        <p:attrNameLst>
                                          <p:attrName>ppt_y</p:attrName>
                                        </p:attrNameLst>
                                      </p:cBhvr>
                                      <p:tavLst>
                                        <p:tav tm="0">
                                          <p:val>
                                            <p:strVal val="#ppt_y+#ppt_h*1.125000"/>
                                          </p:val>
                                        </p:tav>
                                        <p:tav tm="100000">
                                          <p:val>
                                            <p:strVal val="#ppt_y"/>
                                          </p:val>
                                        </p:tav>
                                      </p:tavLst>
                                    </p:anim>
                                    <p:animEffect transition="in" filter="wipe(up)">
                                      <p:cBhvr>
                                        <p:cTn id="112" dur="500"/>
                                        <p:tgtEl>
                                          <p:spTgt spid="48"/>
                                        </p:tgtEl>
                                      </p:cBhvr>
                                    </p:animEffect>
                                  </p:childTnLst>
                                </p:cTn>
                              </p:par>
                              <p:par>
                                <p:cTn id="113" presetID="12" presetClass="entr" presetSubtype="1" fill="hold" grpId="0" nodeType="withEffect">
                                  <p:stCondLst>
                                    <p:cond delay="0"/>
                                  </p:stCondLst>
                                  <p:childTnLst>
                                    <p:set>
                                      <p:cBhvr>
                                        <p:cTn id="114" dur="1" fill="hold">
                                          <p:stCondLst>
                                            <p:cond delay="0"/>
                                          </p:stCondLst>
                                        </p:cTn>
                                        <p:tgtEl>
                                          <p:spTgt spid="49"/>
                                        </p:tgtEl>
                                        <p:attrNameLst>
                                          <p:attrName>style.visibility</p:attrName>
                                        </p:attrNameLst>
                                      </p:cBhvr>
                                      <p:to>
                                        <p:strVal val="visible"/>
                                      </p:to>
                                    </p:set>
                                    <p:anim calcmode="lin" valueType="num">
                                      <p:cBhvr additive="base">
                                        <p:cTn id="115" dur="500"/>
                                        <p:tgtEl>
                                          <p:spTgt spid="49"/>
                                        </p:tgtEl>
                                        <p:attrNameLst>
                                          <p:attrName>ppt_y</p:attrName>
                                        </p:attrNameLst>
                                      </p:cBhvr>
                                      <p:tavLst>
                                        <p:tav tm="0">
                                          <p:val>
                                            <p:strVal val="#ppt_y-#ppt_h*1.125000"/>
                                          </p:val>
                                        </p:tav>
                                        <p:tav tm="100000">
                                          <p:val>
                                            <p:strVal val="#ppt_y"/>
                                          </p:val>
                                        </p:tav>
                                      </p:tavLst>
                                    </p:anim>
                                    <p:animEffect transition="in" filter="wipe(down)">
                                      <p:cBhvr>
                                        <p:cTn id="116" dur="500"/>
                                        <p:tgtEl>
                                          <p:spTgt spid="49"/>
                                        </p:tgtEl>
                                      </p:cBhvr>
                                    </p:animEffect>
                                  </p:childTnLst>
                                </p:cTn>
                              </p:par>
                            </p:childTnLst>
                          </p:cTn>
                        </p:par>
                        <p:par>
                          <p:cTn id="117" fill="hold">
                            <p:stCondLst>
                              <p:cond delay="12700"/>
                            </p:stCondLst>
                            <p:childTnLst>
                              <p:par>
                                <p:cTn id="118" presetID="12" presetClass="entr" presetSubtype="4" fill="hold" grpId="0" nodeType="afterEffect">
                                  <p:stCondLst>
                                    <p:cond delay="0"/>
                                  </p:stCondLst>
                                  <p:childTnLst>
                                    <p:set>
                                      <p:cBhvr>
                                        <p:cTn id="119" dur="1" fill="hold">
                                          <p:stCondLst>
                                            <p:cond delay="0"/>
                                          </p:stCondLst>
                                        </p:cTn>
                                        <p:tgtEl>
                                          <p:spTgt spid="50"/>
                                        </p:tgtEl>
                                        <p:attrNameLst>
                                          <p:attrName>style.visibility</p:attrName>
                                        </p:attrNameLst>
                                      </p:cBhvr>
                                      <p:to>
                                        <p:strVal val="visible"/>
                                      </p:to>
                                    </p:set>
                                    <p:anim calcmode="lin" valueType="num">
                                      <p:cBhvr additive="base">
                                        <p:cTn id="120" dur="500"/>
                                        <p:tgtEl>
                                          <p:spTgt spid="50"/>
                                        </p:tgtEl>
                                        <p:attrNameLst>
                                          <p:attrName>ppt_y</p:attrName>
                                        </p:attrNameLst>
                                      </p:cBhvr>
                                      <p:tavLst>
                                        <p:tav tm="0">
                                          <p:val>
                                            <p:strVal val="#ppt_y+#ppt_h*1.125000"/>
                                          </p:val>
                                        </p:tav>
                                        <p:tav tm="100000">
                                          <p:val>
                                            <p:strVal val="#ppt_y"/>
                                          </p:val>
                                        </p:tav>
                                      </p:tavLst>
                                    </p:anim>
                                    <p:animEffect transition="in" filter="wipe(up)">
                                      <p:cBhvr>
                                        <p:cTn id="121" dur="500"/>
                                        <p:tgtEl>
                                          <p:spTgt spid="50"/>
                                        </p:tgtEl>
                                      </p:cBhvr>
                                    </p:animEffect>
                                  </p:childTnLst>
                                </p:cTn>
                              </p:par>
                              <p:par>
                                <p:cTn id="122" presetID="12" presetClass="entr" presetSubtype="1" fill="hold" grpId="0" nodeType="withEffect">
                                  <p:stCondLst>
                                    <p:cond delay="0"/>
                                  </p:stCondLst>
                                  <p:childTnLst>
                                    <p:set>
                                      <p:cBhvr>
                                        <p:cTn id="123" dur="1" fill="hold">
                                          <p:stCondLst>
                                            <p:cond delay="0"/>
                                          </p:stCondLst>
                                        </p:cTn>
                                        <p:tgtEl>
                                          <p:spTgt spid="51"/>
                                        </p:tgtEl>
                                        <p:attrNameLst>
                                          <p:attrName>style.visibility</p:attrName>
                                        </p:attrNameLst>
                                      </p:cBhvr>
                                      <p:to>
                                        <p:strVal val="visible"/>
                                      </p:to>
                                    </p:set>
                                    <p:anim calcmode="lin" valueType="num">
                                      <p:cBhvr additive="base">
                                        <p:cTn id="124" dur="500"/>
                                        <p:tgtEl>
                                          <p:spTgt spid="51"/>
                                        </p:tgtEl>
                                        <p:attrNameLst>
                                          <p:attrName>ppt_y</p:attrName>
                                        </p:attrNameLst>
                                      </p:cBhvr>
                                      <p:tavLst>
                                        <p:tav tm="0">
                                          <p:val>
                                            <p:strVal val="#ppt_y-#ppt_h*1.125000"/>
                                          </p:val>
                                        </p:tav>
                                        <p:tav tm="100000">
                                          <p:val>
                                            <p:strVal val="#ppt_y"/>
                                          </p:val>
                                        </p:tav>
                                      </p:tavLst>
                                    </p:anim>
                                    <p:animEffect transition="in" filter="wipe(down)">
                                      <p:cBhvr>
                                        <p:cTn id="12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animBg="1" autoUpdateAnimBg="0"/>
      <p:bldP spid="63496" grpId="0" animBg="1" autoUpdateAnimBg="0"/>
      <p:bldP spid="63500" grpId="0" animBg="1"/>
      <p:bldP spid="40" grpId="0"/>
      <p:bldP spid="41" grpId="0"/>
      <p:bldP spid="42" grpId="0"/>
      <p:bldP spid="43" grpId="0"/>
      <p:bldP spid="44" grpId="0"/>
      <p:bldP spid="45" grpId="0"/>
      <p:bldP spid="46" grpId="0"/>
      <p:bldP spid="47" grpId="0"/>
      <p:bldP spid="48" grpId="0"/>
      <p:bldP spid="49" grpId="0"/>
      <p:bldP spid="50" grpId="0"/>
      <p:bldP spid="5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66"/>
          <p:cNvSpPr txBox="1">
            <a:spLocks noChangeArrowheads="1"/>
          </p:cNvSpPr>
          <p:nvPr/>
        </p:nvSpPr>
        <p:spPr bwMode="auto">
          <a:xfrm>
            <a:off x="633766" y="1256461"/>
            <a:ext cx="8243881" cy="5006563"/>
          </a:xfrm>
          <a:prstGeom prst="rect">
            <a:avLst/>
          </a:prstGeom>
          <a:noFill/>
          <a:ln>
            <a:noFill/>
          </a:ln>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sz="2400" dirty="0">
                <a:latin typeface="Arial" panose="020B0604020202020204" pitchFamily="34" charset="0"/>
                <a:ea typeface="楷体" panose="02010609060101010101" pitchFamily="49" charset="-122"/>
                <a:sym typeface="Arial" panose="020B0604020202020204" pitchFamily="34" charset="0"/>
              </a:rPr>
              <a:t>20</a:t>
            </a:r>
            <a:r>
              <a:rPr lang="zh-CN" altLang="en-US" sz="2400" dirty="0">
                <a:latin typeface="Arial" panose="020B0604020202020204" pitchFamily="34" charset="0"/>
                <a:ea typeface="楷体" panose="02010609060101010101" pitchFamily="49" charset="-122"/>
                <a:sym typeface="Arial" panose="020B0604020202020204" pitchFamily="34" charset="0"/>
              </a:rPr>
              <a:t>世纪九十年代，随着无线通信技术的飞速发展，</a:t>
            </a:r>
            <a:r>
              <a:rPr lang="zh-CN" altLang="en-US" sz="2400" b="1" dirty="0">
                <a:solidFill>
                  <a:srgbClr val="FF0000"/>
                </a:solidFill>
                <a:latin typeface="Arial" panose="020B0604020202020204" pitchFamily="34" charset="0"/>
                <a:ea typeface="楷体" panose="02010609060101010101" pitchFamily="49" charset="-122"/>
                <a:sym typeface="Arial" panose="020B0604020202020204" pitchFamily="34" charset="0"/>
              </a:rPr>
              <a:t>频谱资源</a:t>
            </a:r>
            <a:r>
              <a:rPr lang="zh-CN" altLang="en-US" sz="2400" dirty="0">
                <a:latin typeface="Arial" panose="020B0604020202020204" pitchFamily="34" charset="0"/>
                <a:ea typeface="楷体" panose="02010609060101010101" pitchFamily="49" charset="-122"/>
                <a:sym typeface="Arial" panose="020B0604020202020204" pitchFamily="34" charset="0"/>
              </a:rPr>
              <a:t>变得越来越</a:t>
            </a:r>
            <a:r>
              <a:rPr lang="zh-CN" altLang="en-US" sz="2400" b="1" dirty="0">
                <a:solidFill>
                  <a:srgbClr val="FF0000"/>
                </a:solidFill>
                <a:latin typeface="Arial" panose="020B0604020202020204" pitchFamily="34" charset="0"/>
                <a:ea typeface="楷体" panose="02010609060101010101" pitchFamily="49" charset="-122"/>
                <a:sym typeface="Arial" panose="020B0604020202020204" pitchFamily="34" charset="0"/>
              </a:rPr>
              <a:t>紧张</a:t>
            </a:r>
            <a:r>
              <a:rPr lang="zh-CN" altLang="en-US" sz="2400" dirty="0">
                <a:latin typeface="Arial" panose="020B0604020202020204" pitchFamily="34" charset="0"/>
                <a:ea typeface="楷体" panose="02010609060101010101" pitchFamily="49" charset="-122"/>
                <a:sym typeface="Arial" panose="020B0604020202020204" pitchFamily="34" charset="0"/>
              </a:rPr>
              <a:t>。为保护频谱资源，管理部门将特定的授权频段以供特定通信业务使用。频谱被分为授权频段及非授权频段。</a:t>
            </a:r>
            <a:r>
              <a:rPr lang="zh-CN" altLang="en-US" sz="2400" dirty="0">
                <a:solidFill>
                  <a:srgbClr val="FF0000"/>
                </a:solidFill>
                <a:latin typeface="Arial" panose="020B0604020202020204" pitchFamily="34" charset="0"/>
                <a:ea typeface="楷体" panose="02010609060101010101" pitchFamily="49" charset="-122"/>
                <a:sym typeface="Arial" panose="020B0604020202020204" pitchFamily="34" charset="0"/>
              </a:rPr>
              <a:t>非授权频道</a:t>
            </a:r>
            <a:r>
              <a:rPr lang="zh-CN" altLang="en-US" sz="2400" dirty="0">
                <a:latin typeface="Arial" panose="020B0604020202020204" pitchFamily="34" charset="0"/>
                <a:ea typeface="楷体" panose="02010609060101010101" pitchFamily="49" charset="-122"/>
                <a:sym typeface="Arial" panose="020B0604020202020204" pitchFamily="34" charset="0"/>
              </a:rPr>
              <a:t>频谱资源远少于授权频道，但</a:t>
            </a:r>
            <a:r>
              <a:rPr lang="zh-CN" altLang="en-US" sz="2400" dirty="0">
                <a:solidFill>
                  <a:srgbClr val="FF0000"/>
                </a:solidFill>
                <a:latin typeface="Arial" panose="020B0604020202020204" pitchFamily="34" charset="0"/>
                <a:ea typeface="楷体" panose="02010609060101010101" pitchFamily="49" charset="-122"/>
                <a:sym typeface="Arial" panose="020B0604020202020204" pitchFamily="34" charset="0"/>
              </a:rPr>
              <a:t>由于管理困难</a:t>
            </a:r>
            <a:r>
              <a:rPr lang="zh-CN" altLang="en-US" sz="2400" dirty="0">
                <a:latin typeface="Arial" panose="020B0604020202020204" pitchFamily="34" charset="0"/>
                <a:ea typeface="楷体" panose="02010609060101010101" pitchFamily="49" charset="-122"/>
                <a:sym typeface="Arial" panose="020B0604020202020204" pitchFamily="34" charset="0"/>
              </a:rPr>
              <a:t>，</a:t>
            </a:r>
            <a:r>
              <a:rPr lang="zh-CN" altLang="en-US" sz="2400" dirty="0">
                <a:solidFill>
                  <a:srgbClr val="FF0000"/>
                </a:solidFill>
                <a:latin typeface="Arial" panose="020B0604020202020204" pitchFamily="34" charset="0"/>
                <a:ea typeface="楷体" panose="02010609060101010101" pitchFamily="49" charset="-122"/>
                <a:sym typeface="Arial" panose="020B0604020202020204" pitchFamily="34" charset="0"/>
              </a:rPr>
              <a:t>频谱利用率非常低</a:t>
            </a:r>
            <a:r>
              <a:rPr lang="zh-CN" altLang="en-US" sz="2400" dirty="0">
                <a:latin typeface="Arial" panose="020B0604020202020204" pitchFamily="34" charset="0"/>
                <a:ea typeface="楷体" panose="02010609060101010101" pitchFamily="49" charset="-122"/>
                <a:sym typeface="Arial" panose="020B0604020202020204" pitchFamily="34" charset="0"/>
              </a:rPr>
              <a:t>。</a:t>
            </a:r>
            <a:r>
              <a:rPr lang="zh-CN" altLang="en-US" sz="2400" b="1" dirty="0">
                <a:latin typeface="Arial" panose="020B0604020202020204" pitchFamily="34" charset="0"/>
                <a:ea typeface="楷体" panose="02010609060101010101" pitchFamily="49" charset="-122"/>
                <a:sym typeface="Arial" panose="020B0604020202020204" pitchFamily="34" charset="0"/>
              </a:rPr>
              <a:t>为了提高频谱利用率，具有认知功能的无线通信设备可以按照某种“伺机”的方式工作在已授权的频段内，即</a:t>
            </a:r>
            <a:r>
              <a:rPr lang="zh-CN" altLang="en-US" sz="2400" b="1" dirty="0">
                <a:solidFill>
                  <a:srgbClr val="FF0000"/>
                </a:solidFill>
                <a:latin typeface="Arial" panose="020B0604020202020204" pitchFamily="34" charset="0"/>
                <a:ea typeface="楷体" panose="02010609060101010101" pitchFamily="49" charset="-122"/>
                <a:sym typeface="Arial" panose="020B0604020202020204" pitchFamily="34" charset="0"/>
              </a:rPr>
              <a:t>非授权通信用户通过“借用”的方式使用已授权的频谱资源</a:t>
            </a:r>
            <a:r>
              <a:rPr lang="zh-CN" altLang="en-US" sz="2400" b="1" dirty="0">
                <a:latin typeface="Arial" panose="020B0604020202020204" pitchFamily="34" charset="0"/>
                <a:ea typeface="楷体" panose="02010609060101010101" pitchFamily="49" charset="-122"/>
                <a:sym typeface="Arial" panose="020B0604020202020204" pitchFamily="34" charset="0"/>
              </a:rPr>
              <a:t>（通信不会影响到其他已授权用户的通信）。 </a:t>
            </a:r>
            <a:endParaRPr lang="en-US" altLang="zh-CN" sz="2400" b="1" dirty="0">
              <a:latin typeface="Arial" panose="020B0604020202020204" pitchFamily="34" charset="0"/>
              <a:ea typeface="楷体" panose="02010609060101010101" pitchFamily="49" charset="-122"/>
              <a:sym typeface="Arial" panose="020B0604020202020204" pitchFamily="34" charset="0"/>
            </a:endParaRPr>
          </a:p>
          <a:p>
            <a:pPr>
              <a:lnSpc>
                <a:spcPct val="150000"/>
              </a:lnSpc>
            </a:pPr>
            <a:r>
              <a:rPr lang="zh-CN" altLang="en-US" sz="2400" dirty="0">
                <a:latin typeface="Arial" panose="020B0604020202020204" pitchFamily="34" charset="0"/>
                <a:ea typeface="楷体" panose="02010609060101010101" pitchFamily="49" charset="-122"/>
                <a:sym typeface="Arial" panose="020B0604020202020204" pitchFamily="34" charset="0"/>
              </a:rPr>
              <a:t>认知无线电是认知网络的前身，如今二者是包含关系。</a:t>
            </a:r>
          </a:p>
        </p:txBody>
      </p:sp>
      <p:sp>
        <p:nvSpPr>
          <p:cNvPr id="34" name="矩形 33"/>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35" name="文本框 34"/>
          <p:cNvSpPr txBox="1"/>
          <p:nvPr/>
        </p:nvSpPr>
        <p:spPr>
          <a:xfrm>
            <a:off x="392023" y="271576"/>
            <a:ext cx="6689332" cy="984885"/>
          </a:xfrm>
          <a:prstGeom prst="rect">
            <a:avLst/>
          </a:prstGeom>
          <a:noFill/>
        </p:spPr>
        <p:txBody>
          <a:bodyPr wrap="none" lIns="0" tIns="0" rIns="0" bIns="0" rtlCol="0">
            <a:spAutoFit/>
          </a:bodyPr>
          <a:lstStyle/>
          <a:p>
            <a:pPr marL="0" marR="0" lvl="0" indent="0" algn="l" defTabSz="964278"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srgbClr val="FFFFFF">
                    <a:lumMod val="65000"/>
                  </a:srgbClr>
                </a:solidFill>
                <a:effectLst/>
                <a:uLnTx/>
                <a:uFillTx/>
                <a:latin typeface="楷体" panose="02010609060101010101" pitchFamily="49" charset="-122"/>
                <a:ea typeface="楷体" panose="02010609060101010101" pitchFamily="49" charset="-122"/>
                <a:cs typeface="+mn-ea"/>
                <a:sym typeface="+mn-lt"/>
              </a:rPr>
              <a:t>一、产生背景</a:t>
            </a:r>
            <a:r>
              <a:rPr lang="en-US" altLang="zh-CN" sz="4000" b="1" dirty="0">
                <a:solidFill>
                  <a:srgbClr val="FFFFFF">
                    <a:lumMod val="65000"/>
                  </a:srgbClr>
                </a:solidFill>
                <a:latin typeface="楷体" panose="02010609060101010101" pitchFamily="49" charset="-122"/>
                <a:ea typeface="楷体" panose="02010609060101010101" pitchFamily="49" charset="-122"/>
                <a:cs typeface="+mn-ea"/>
                <a:sym typeface="+mn-lt"/>
              </a:rPr>
              <a:t>——</a:t>
            </a:r>
            <a:r>
              <a:rPr lang="zh-CN" altLang="en-US" sz="4000" b="1" dirty="0">
                <a:solidFill>
                  <a:srgbClr val="FFFFFF">
                    <a:lumMod val="65000"/>
                  </a:srgbClr>
                </a:solidFill>
                <a:latin typeface="楷体" panose="02010609060101010101" pitchFamily="49" charset="-122"/>
                <a:ea typeface="楷体" panose="02010609060101010101" pitchFamily="49" charset="-122"/>
                <a:cs typeface="+mn-ea"/>
                <a:sym typeface="+mn-lt"/>
              </a:rPr>
              <a:t>认知无线电</a:t>
            </a:r>
            <a:endParaRPr kumimoji="0" lang="zh-CN" altLang="en-US" sz="4000" b="1" i="0" u="none" strike="noStrike" kern="1200" cap="none" spc="0" normalizeH="0" baseline="0" noProof="0" dirty="0">
              <a:ln>
                <a:noFill/>
              </a:ln>
              <a:solidFill>
                <a:srgbClr val="FFFFFF">
                  <a:lumMod val="65000"/>
                </a:srgbClr>
              </a:solidFill>
              <a:effectLst/>
              <a:uLnTx/>
              <a:uFillTx/>
              <a:latin typeface="楷体" panose="02010609060101010101" pitchFamily="49" charset="-122"/>
              <a:ea typeface="楷体" panose="02010609060101010101" pitchFamily="49" charset="-122"/>
              <a:cs typeface="+mn-ea"/>
              <a:sym typeface="+mn-lt"/>
            </a:endParaRPr>
          </a:p>
          <a:p>
            <a:pPr defTabSz="964278"/>
            <a:endParaRPr lang="zh-CN" altLang="en-US" sz="2400" dirty="0">
              <a:solidFill>
                <a:schemeClr val="bg1">
                  <a:lumMod val="65000"/>
                </a:schemeClr>
              </a:solidFill>
              <a:latin typeface="楷体" panose="02010609060101010101" pitchFamily="49" charset="-122"/>
              <a:ea typeface="楷体" panose="02010609060101010101" pitchFamily="49" charset="-122"/>
              <a:cs typeface="+mn-ea"/>
              <a:sym typeface="+mn-lt"/>
            </a:endParaRPr>
          </a:p>
        </p:txBody>
      </p:sp>
      <p:pic>
        <p:nvPicPr>
          <p:cNvPr id="1030" name="Picture 6" descr="https://ss0.baidu.com/94o3dSag_xI4khGko9WTAnF6hhy/baike/w%3D150/sign=917c9482277f9e2f7035190d2f31e962/0df3d7ca7bcb0a46c2e8ad5d6b63f6246a60af8f.jpg">
            <a:extLst>
              <a:ext uri="{FF2B5EF4-FFF2-40B4-BE49-F238E27FC236}">
                <a16:creationId xmlns:a16="http://schemas.microsoft.com/office/drawing/2014/main" id="{E93E9360-D050-49F1-A38A-88CD9E8E37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1936" y="2176165"/>
            <a:ext cx="2823048" cy="446041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32434395-C1FF-4C62-8B23-24F943BF0B4E}"/>
              </a:ext>
            </a:extLst>
          </p:cNvPr>
          <p:cNvSpPr/>
          <p:nvPr/>
        </p:nvSpPr>
        <p:spPr>
          <a:xfrm>
            <a:off x="9309695" y="5128493"/>
            <a:ext cx="3168352" cy="158417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990E25E7-799E-44E3-AFD3-20D4107B8EC4}"/>
              </a:ext>
            </a:extLst>
          </p:cNvPr>
          <p:cNvSpPr/>
          <p:nvPr/>
        </p:nvSpPr>
        <p:spPr>
          <a:xfrm>
            <a:off x="9119390" y="1858506"/>
            <a:ext cx="3511057" cy="5006563"/>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35340117"/>
      </p:ext>
    </p:extLst>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7"/>
          <p:cNvSpPr>
            <a:spLocks noChangeArrowheads="1"/>
          </p:cNvSpPr>
          <p:nvPr/>
        </p:nvSpPr>
        <p:spPr bwMode="auto">
          <a:xfrm>
            <a:off x="5576684" y="1984815"/>
            <a:ext cx="1459844" cy="1287965"/>
          </a:xfrm>
          <a:custGeom>
            <a:avLst/>
            <a:gdLst>
              <a:gd name="T0" fmla="*/ 2684 w 2684"/>
              <a:gd name="T1" fmla="*/ 2365 h 2365"/>
              <a:gd name="T2" fmla="*/ 1342 w 2684"/>
              <a:gd name="T3" fmla="*/ 0 h 2365"/>
              <a:gd name="T4" fmla="*/ 0 w 2684"/>
              <a:gd name="T5" fmla="*/ 2365 h 2365"/>
              <a:gd name="T6" fmla="*/ 2684 w 2684"/>
              <a:gd name="T7" fmla="*/ 2365 h 2365"/>
              <a:gd name="T8" fmla="*/ 0 60000 65536"/>
              <a:gd name="T9" fmla="*/ 0 60000 65536"/>
              <a:gd name="T10" fmla="*/ 0 60000 65536"/>
              <a:gd name="T11" fmla="*/ 0 60000 65536"/>
              <a:gd name="T12" fmla="*/ 0 w 2684"/>
              <a:gd name="T13" fmla="*/ 0 h 2365"/>
              <a:gd name="T14" fmla="*/ 2684 w 2684"/>
              <a:gd name="T15" fmla="*/ 2365 h 2365"/>
            </a:gdLst>
            <a:ahLst/>
            <a:cxnLst>
              <a:cxn ang="T8">
                <a:pos x="T0" y="T1"/>
              </a:cxn>
              <a:cxn ang="T9">
                <a:pos x="T2" y="T3"/>
              </a:cxn>
              <a:cxn ang="T10">
                <a:pos x="T4" y="T5"/>
              </a:cxn>
              <a:cxn ang="T11">
                <a:pos x="T6" y="T7"/>
              </a:cxn>
            </a:cxnLst>
            <a:rect l="T12" t="T13" r="T14" b="T15"/>
            <a:pathLst>
              <a:path w="2684" h="2365">
                <a:moveTo>
                  <a:pt x="2684" y="2365"/>
                </a:moveTo>
                <a:lnTo>
                  <a:pt x="1342" y="0"/>
                </a:lnTo>
                <a:lnTo>
                  <a:pt x="0" y="2365"/>
                </a:lnTo>
                <a:lnTo>
                  <a:pt x="2684" y="2365"/>
                </a:lnTo>
                <a:close/>
              </a:path>
            </a:pathLst>
          </a:custGeom>
          <a:solidFill>
            <a:schemeClr val="accent1"/>
          </a:solidFill>
          <a:ln>
            <a:noFill/>
          </a:ln>
        </p:spPr>
        <p:txBody>
          <a:bodyPr/>
          <a:lstStyle/>
          <a:p>
            <a:pPr>
              <a:lnSpc>
                <a:spcPct val="120000"/>
              </a:lnSpc>
            </a:pPr>
            <a:endParaRPr lang="zh-CN" altLang="zh-CN" sz="1600" dirty="0">
              <a:solidFill>
                <a:srgbClr val="000000"/>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33" name="Freeform 8"/>
          <p:cNvSpPr>
            <a:spLocks noChangeArrowheads="1"/>
          </p:cNvSpPr>
          <p:nvPr/>
        </p:nvSpPr>
        <p:spPr bwMode="auto">
          <a:xfrm>
            <a:off x="4130233" y="3272779"/>
            <a:ext cx="1446451" cy="1392879"/>
          </a:xfrm>
          <a:custGeom>
            <a:avLst/>
            <a:gdLst>
              <a:gd name="T0" fmla="*/ 2664 w 2664"/>
              <a:gd name="T1" fmla="*/ 0 h 2553"/>
              <a:gd name="T2" fmla="*/ 0 w 2664"/>
              <a:gd name="T3" fmla="*/ 546 h 2553"/>
              <a:gd name="T4" fmla="*/ 1835 w 2664"/>
              <a:gd name="T5" fmla="*/ 2553 h 2553"/>
              <a:gd name="T6" fmla="*/ 2664 w 2664"/>
              <a:gd name="T7" fmla="*/ 0 h 2553"/>
              <a:gd name="T8" fmla="*/ 0 60000 65536"/>
              <a:gd name="T9" fmla="*/ 0 60000 65536"/>
              <a:gd name="T10" fmla="*/ 0 60000 65536"/>
              <a:gd name="T11" fmla="*/ 0 60000 65536"/>
              <a:gd name="T12" fmla="*/ 0 w 2664"/>
              <a:gd name="T13" fmla="*/ 0 h 2553"/>
              <a:gd name="T14" fmla="*/ 2664 w 2664"/>
              <a:gd name="T15" fmla="*/ 2553 h 2553"/>
            </a:gdLst>
            <a:ahLst/>
            <a:cxnLst>
              <a:cxn ang="T8">
                <a:pos x="T0" y="T1"/>
              </a:cxn>
              <a:cxn ang="T9">
                <a:pos x="T2" y="T3"/>
              </a:cxn>
              <a:cxn ang="T10">
                <a:pos x="T4" y="T5"/>
              </a:cxn>
              <a:cxn ang="T11">
                <a:pos x="T6" y="T7"/>
              </a:cxn>
            </a:cxnLst>
            <a:rect l="T12" t="T13" r="T14" b="T15"/>
            <a:pathLst>
              <a:path w="2664" h="2553">
                <a:moveTo>
                  <a:pt x="2664" y="0"/>
                </a:moveTo>
                <a:lnTo>
                  <a:pt x="0" y="546"/>
                </a:lnTo>
                <a:lnTo>
                  <a:pt x="1835" y="2553"/>
                </a:lnTo>
                <a:lnTo>
                  <a:pt x="2664" y="0"/>
                </a:lnTo>
                <a:close/>
              </a:path>
            </a:pathLst>
          </a:custGeom>
          <a:solidFill>
            <a:schemeClr val="accent5"/>
          </a:solidFill>
          <a:ln>
            <a:noFill/>
          </a:ln>
        </p:spPr>
        <p:txBody>
          <a:bodyPr/>
          <a:lstStyle/>
          <a:p>
            <a:pPr>
              <a:lnSpc>
                <a:spcPct val="120000"/>
              </a:lnSpc>
            </a:pPr>
            <a:endParaRPr lang="zh-CN" altLang="zh-CN" sz="1600" dirty="0">
              <a:solidFill>
                <a:srgbClr val="000000"/>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34" name="Freeform 9"/>
          <p:cNvSpPr>
            <a:spLocks noChangeArrowheads="1"/>
          </p:cNvSpPr>
          <p:nvPr/>
        </p:nvSpPr>
        <p:spPr bwMode="auto">
          <a:xfrm>
            <a:off x="4960604" y="4665659"/>
            <a:ext cx="1343770" cy="1468772"/>
          </a:xfrm>
          <a:custGeom>
            <a:avLst/>
            <a:gdLst>
              <a:gd name="T0" fmla="*/ 305 w 2476"/>
              <a:gd name="T1" fmla="*/ 0 h 2702"/>
              <a:gd name="T2" fmla="*/ 0 w 2476"/>
              <a:gd name="T3" fmla="*/ 2702 h 2702"/>
              <a:gd name="T4" fmla="*/ 2476 w 2476"/>
              <a:gd name="T5" fmla="*/ 1578 h 2702"/>
              <a:gd name="T6" fmla="*/ 305 w 2476"/>
              <a:gd name="T7" fmla="*/ 0 h 2702"/>
              <a:gd name="T8" fmla="*/ 0 60000 65536"/>
              <a:gd name="T9" fmla="*/ 0 60000 65536"/>
              <a:gd name="T10" fmla="*/ 0 60000 65536"/>
              <a:gd name="T11" fmla="*/ 0 60000 65536"/>
              <a:gd name="T12" fmla="*/ 0 w 2476"/>
              <a:gd name="T13" fmla="*/ 0 h 2702"/>
              <a:gd name="T14" fmla="*/ 2476 w 2476"/>
              <a:gd name="T15" fmla="*/ 2702 h 2702"/>
            </a:gdLst>
            <a:ahLst/>
            <a:cxnLst>
              <a:cxn ang="T8">
                <a:pos x="T0" y="T1"/>
              </a:cxn>
              <a:cxn ang="T9">
                <a:pos x="T2" y="T3"/>
              </a:cxn>
              <a:cxn ang="T10">
                <a:pos x="T4" y="T5"/>
              </a:cxn>
              <a:cxn ang="T11">
                <a:pos x="T6" y="T7"/>
              </a:cxn>
            </a:cxnLst>
            <a:rect l="T12" t="T13" r="T14" b="T15"/>
            <a:pathLst>
              <a:path w="2476" h="2702">
                <a:moveTo>
                  <a:pt x="305" y="0"/>
                </a:moveTo>
                <a:lnTo>
                  <a:pt x="0" y="2702"/>
                </a:lnTo>
                <a:lnTo>
                  <a:pt x="2476" y="1578"/>
                </a:lnTo>
                <a:lnTo>
                  <a:pt x="305" y="0"/>
                </a:lnTo>
                <a:close/>
              </a:path>
            </a:pathLst>
          </a:custGeom>
          <a:solidFill>
            <a:schemeClr val="accent4"/>
          </a:solidFill>
          <a:ln>
            <a:noFill/>
          </a:ln>
        </p:spPr>
        <p:txBody>
          <a:bodyPr/>
          <a:lstStyle/>
          <a:p>
            <a:pPr>
              <a:lnSpc>
                <a:spcPct val="120000"/>
              </a:lnSpc>
            </a:pPr>
            <a:endParaRPr lang="zh-CN" altLang="zh-CN" sz="1600" dirty="0">
              <a:solidFill>
                <a:srgbClr val="000000"/>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35" name="Freeform 10"/>
          <p:cNvSpPr>
            <a:spLocks noChangeArrowheads="1"/>
          </p:cNvSpPr>
          <p:nvPr/>
        </p:nvSpPr>
        <p:spPr bwMode="auto">
          <a:xfrm>
            <a:off x="6304374" y="4665659"/>
            <a:ext cx="1348235" cy="1468772"/>
          </a:xfrm>
          <a:custGeom>
            <a:avLst/>
            <a:gdLst>
              <a:gd name="T0" fmla="*/ 0 w 2476"/>
              <a:gd name="T1" fmla="*/ 1578 h 2702"/>
              <a:gd name="T2" fmla="*/ 2476 w 2476"/>
              <a:gd name="T3" fmla="*/ 2702 h 2702"/>
              <a:gd name="T4" fmla="*/ 2172 w 2476"/>
              <a:gd name="T5" fmla="*/ 0 h 2702"/>
              <a:gd name="T6" fmla="*/ 0 w 2476"/>
              <a:gd name="T7" fmla="*/ 1578 h 2702"/>
              <a:gd name="T8" fmla="*/ 0 60000 65536"/>
              <a:gd name="T9" fmla="*/ 0 60000 65536"/>
              <a:gd name="T10" fmla="*/ 0 60000 65536"/>
              <a:gd name="T11" fmla="*/ 0 60000 65536"/>
              <a:gd name="T12" fmla="*/ 0 w 2476"/>
              <a:gd name="T13" fmla="*/ 0 h 2702"/>
              <a:gd name="T14" fmla="*/ 2476 w 2476"/>
              <a:gd name="T15" fmla="*/ 2702 h 2702"/>
            </a:gdLst>
            <a:ahLst/>
            <a:cxnLst>
              <a:cxn ang="T8">
                <a:pos x="T0" y="T1"/>
              </a:cxn>
              <a:cxn ang="T9">
                <a:pos x="T2" y="T3"/>
              </a:cxn>
              <a:cxn ang="T10">
                <a:pos x="T4" y="T5"/>
              </a:cxn>
              <a:cxn ang="T11">
                <a:pos x="T6" y="T7"/>
              </a:cxn>
            </a:cxnLst>
            <a:rect l="T12" t="T13" r="T14" b="T15"/>
            <a:pathLst>
              <a:path w="2476" h="2702">
                <a:moveTo>
                  <a:pt x="0" y="1578"/>
                </a:moveTo>
                <a:lnTo>
                  <a:pt x="2476" y="2702"/>
                </a:lnTo>
                <a:lnTo>
                  <a:pt x="2172" y="0"/>
                </a:lnTo>
                <a:lnTo>
                  <a:pt x="0" y="1578"/>
                </a:lnTo>
                <a:close/>
              </a:path>
            </a:pathLst>
          </a:custGeom>
          <a:solidFill>
            <a:schemeClr val="accent3"/>
          </a:solidFill>
          <a:ln>
            <a:noFill/>
          </a:ln>
        </p:spPr>
        <p:txBody>
          <a:bodyPr/>
          <a:lstStyle/>
          <a:p>
            <a:pPr>
              <a:lnSpc>
                <a:spcPct val="120000"/>
              </a:lnSpc>
            </a:pPr>
            <a:endParaRPr lang="zh-CN" altLang="zh-CN" sz="1600" dirty="0">
              <a:solidFill>
                <a:srgbClr val="000000"/>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36" name="Freeform 11"/>
          <p:cNvSpPr>
            <a:spLocks noChangeArrowheads="1"/>
          </p:cNvSpPr>
          <p:nvPr/>
        </p:nvSpPr>
        <p:spPr bwMode="auto">
          <a:xfrm>
            <a:off x="7036527" y="3272779"/>
            <a:ext cx="1446451" cy="1392879"/>
          </a:xfrm>
          <a:custGeom>
            <a:avLst/>
            <a:gdLst>
              <a:gd name="T0" fmla="*/ 830 w 2664"/>
              <a:gd name="T1" fmla="*/ 2553 h 2553"/>
              <a:gd name="T2" fmla="*/ 2664 w 2664"/>
              <a:gd name="T3" fmla="*/ 546 h 2553"/>
              <a:gd name="T4" fmla="*/ 0 w 2664"/>
              <a:gd name="T5" fmla="*/ 0 h 2553"/>
              <a:gd name="T6" fmla="*/ 830 w 2664"/>
              <a:gd name="T7" fmla="*/ 2553 h 2553"/>
              <a:gd name="T8" fmla="*/ 0 60000 65536"/>
              <a:gd name="T9" fmla="*/ 0 60000 65536"/>
              <a:gd name="T10" fmla="*/ 0 60000 65536"/>
              <a:gd name="T11" fmla="*/ 0 60000 65536"/>
              <a:gd name="T12" fmla="*/ 0 w 2664"/>
              <a:gd name="T13" fmla="*/ 0 h 2553"/>
              <a:gd name="T14" fmla="*/ 2664 w 2664"/>
              <a:gd name="T15" fmla="*/ 2553 h 2553"/>
            </a:gdLst>
            <a:ahLst/>
            <a:cxnLst>
              <a:cxn ang="T8">
                <a:pos x="T0" y="T1"/>
              </a:cxn>
              <a:cxn ang="T9">
                <a:pos x="T2" y="T3"/>
              </a:cxn>
              <a:cxn ang="T10">
                <a:pos x="T4" y="T5"/>
              </a:cxn>
              <a:cxn ang="T11">
                <a:pos x="T6" y="T7"/>
              </a:cxn>
            </a:cxnLst>
            <a:rect l="T12" t="T13" r="T14" b="T15"/>
            <a:pathLst>
              <a:path w="2664" h="2553">
                <a:moveTo>
                  <a:pt x="830" y="2553"/>
                </a:moveTo>
                <a:lnTo>
                  <a:pt x="2664" y="546"/>
                </a:lnTo>
                <a:lnTo>
                  <a:pt x="0" y="0"/>
                </a:lnTo>
                <a:lnTo>
                  <a:pt x="830" y="2553"/>
                </a:lnTo>
                <a:close/>
              </a:path>
            </a:pathLst>
          </a:custGeom>
          <a:solidFill>
            <a:schemeClr val="accent2"/>
          </a:solidFill>
          <a:ln>
            <a:noFill/>
          </a:ln>
        </p:spPr>
        <p:txBody>
          <a:bodyPr/>
          <a:lstStyle/>
          <a:p>
            <a:pPr>
              <a:lnSpc>
                <a:spcPct val="120000"/>
              </a:lnSpc>
            </a:pPr>
            <a:endParaRPr lang="zh-CN" altLang="zh-CN" sz="1600" dirty="0">
              <a:solidFill>
                <a:srgbClr val="000000"/>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37" name="矩形 7"/>
          <p:cNvSpPr>
            <a:spLocks noChangeArrowheads="1"/>
          </p:cNvSpPr>
          <p:nvPr/>
        </p:nvSpPr>
        <p:spPr bwMode="auto">
          <a:xfrm>
            <a:off x="6052139" y="2574110"/>
            <a:ext cx="502240" cy="469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pPr>
            <a:r>
              <a:rPr lang="en-US" altLang="zh-CN" sz="2800" dirty="0">
                <a:solidFill>
                  <a:schemeClr val="bg1"/>
                </a:solidFill>
                <a:latin typeface="Arial" panose="020B0604020202020204" pitchFamily="34" charset="0"/>
                <a:ea typeface="楷体" panose="02010609060101010101" pitchFamily="49" charset="-122"/>
                <a:cs typeface="+mn-ea"/>
                <a:sym typeface="Arial" panose="020B0604020202020204" pitchFamily="34" charset="0"/>
              </a:rPr>
              <a:t>01</a:t>
            </a:r>
            <a:endParaRPr lang="zh-CN" altLang="en-US" sz="2800" dirty="0">
              <a:solidFill>
                <a:schemeClr val="bg1"/>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38" name="矩形 8"/>
          <p:cNvSpPr>
            <a:spLocks noChangeArrowheads="1"/>
          </p:cNvSpPr>
          <p:nvPr/>
        </p:nvSpPr>
        <p:spPr bwMode="auto">
          <a:xfrm>
            <a:off x="7402605" y="3536179"/>
            <a:ext cx="502240" cy="469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pPr>
            <a:r>
              <a:rPr lang="en-US" altLang="zh-CN" sz="2800" dirty="0">
                <a:solidFill>
                  <a:schemeClr val="bg1"/>
                </a:solidFill>
                <a:latin typeface="Arial" panose="020B0604020202020204" pitchFamily="34" charset="0"/>
                <a:ea typeface="楷体" panose="02010609060101010101" pitchFamily="49" charset="-122"/>
                <a:cs typeface="+mn-ea"/>
                <a:sym typeface="Arial" panose="020B0604020202020204" pitchFamily="34" charset="0"/>
              </a:rPr>
              <a:t>02</a:t>
            </a:r>
            <a:endParaRPr lang="zh-CN" altLang="en-US" sz="2800" dirty="0">
              <a:solidFill>
                <a:schemeClr val="bg1"/>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39" name="矩形 9"/>
          <p:cNvSpPr>
            <a:spLocks noChangeArrowheads="1"/>
          </p:cNvSpPr>
          <p:nvPr/>
        </p:nvSpPr>
        <p:spPr bwMode="auto">
          <a:xfrm>
            <a:off x="6898133" y="5138882"/>
            <a:ext cx="502240" cy="469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pPr>
            <a:r>
              <a:rPr lang="en-US" altLang="zh-CN" sz="2800" dirty="0">
                <a:solidFill>
                  <a:schemeClr val="bg1"/>
                </a:solidFill>
                <a:latin typeface="Arial" panose="020B0604020202020204" pitchFamily="34" charset="0"/>
                <a:ea typeface="楷体" panose="02010609060101010101" pitchFamily="49" charset="-122"/>
                <a:cs typeface="+mn-ea"/>
                <a:sym typeface="Arial" panose="020B0604020202020204" pitchFamily="34" charset="0"/>
              </a:rPr>
              <a:t>03</a:t>
            </a:r>
            <a:endParaRPr lang="zh-CN" altLang="en-US" sz="2800" dirty="0">
              <a:solidFill>
                <a:schemeClr val="bg1"/>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40" name="矩形 10"/>
          <p:cNvSpPr>
            <a:spLocks noChangeArrowheads="1"/>
          </p:cNvSpPr>
          <p:nvPr/>
        </p:nvSpPr>
        <p:spPr bwMode="auto">
          <a:xfrm>
            <a:off x="5128018" y="5158971"/>
            <a:ext cx="502240" cy="469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pPr>
            <a:r>
              <a:rPr lang="en-US" altLang="zh-CN" sz="2800" dirty="0">
                <a:solidFill>
                  <a:schemeClr val="bg1"/>
                </a:solidFill>
                <a:latin typeface="Arial" panose="020B0604020202020204" pitchFamily="34" charset="0"/>
                <a:ea typeface="楷体" panose="02010609060101010101" pitchFamily="49" charset="-122"/>
                <a:cs typeface="+mn-ea"/>
                <a:sym typeface="Arial" panose="020B0604020202020204" pitchFamily="34" charset="0"/>
              </a:rPr>
              <a:t>04</a:t>
            </a:r>
            <a:endParaRPr lang="zh-CN" altLang="en-US" sz="2800" dirty="0">
              <a:solidFill>
                <a:schemeClr val="bg1"/>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41" name="矩形 11"/>
          <p:cNvSpPr>
            <a:spLocks noChangeArrowheads="1"/>
          </p:cNvSpPr>
          <p:nvPr/>
        </p:nvSpPr>
        <p:spPr bwMode="auto">
          <a:xfrm>
            <a:off x="4708368" y="3549571"/>
            <a:ext cx="502240" cy="469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pPr>
            <a:r>
              <a:rPr lang="en-US" altLang="zh-CN" sz="2800" dirty="0">
                <a:solidFill>
                  <a:schemeClr val="bg1"/>
                </a:solidFill>
                <a:latin typeface="Arial" panose="020B0604020202020204" pitchFamily="34" charset="0"/>
                <a:ea typeface="楷体" panose="02010609060101010101" pitchFamily="49" charset="-122"/>
                <a:cs typeface="+mn-ea"/>
                <a:sym typeface="Arial" panose="020B0604020202020204" pitchFamily="34" charset="0"/>
              </a:rPr>
              <a:t>05</a:t>
            </a:r>
            <a:endParaRPr lang="zh-CN" altLang="en-US" sz="2800" dirty="0">
              <a:solidFill>
                <a:schemeClr val="bg1"/>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42" name="TextBox 12"/>
          <p:cNvSpPr>
            <a:spLocks noChangeArrowheads="1"/>
          </p:cNvSpPr>
          <p:nvPr/>
        </p:nvSpPr>
        <p:spPr bwMode="auto">
          <a:xfrm>
            <a:off x="6949504" y="1772756"/>
            <a:ext cx="2231254"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p>
        </p:txBody>
      </p:sp>
      <p:sp>
        <p:nvSpPr>
          <p:cNvPr id="43" name="TextBox 13"/>
          <p:cNvSpPr>
            <a:spLocks noChangeArrowheads="1"/>
          </p:cNvSpPr>
          <p:nvPr/>
        </p:nvSpPr>
        <p:spPr bwMode="auto">
          <a:xfrm>
            <a:off x="8778542" y="3493767"/>
            <a:ext cx="2158998"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p>
        </p:txBody>
      </p:sp>
      <p:sp>
        <p:nvSpPr>
          <p:cNvPr id="44" name="TextBox 14"/>
          <p:cNvSpPr>
            <a:spLocks noChangeArrowheads="1"/>
          </p:cNvSpPr>
          <p:nvPr/>
        </p:nvSpPr>
        <p:spPr bwMode="auto">
          <a:xfrm>
            <a:off x="7994164" y="5527280"/>
            <a:ext cx="2159000"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p>
        </p:txBody>
      </p:sp>
      <p:sp>
        <p:nvSpPr>
          <p:cNvPr id="45" name="TextBox 15"/>
          <p:cNvSpPr>
            <a:spLocks noChangeArrowheads="1"/>
          </p:cNvSpPr>
          <p:nvPr/>
        </p:nvSpPr>
        <p:spPr bwMode="auto">
          <a:xfrm>
            <a:off x="2411501" y="5103166"/>
            <a:ext cx="2157374" cy="430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p>
        </p:txBody>
      </p:sp>
      <p:sp>
        <p:nvSpPr>
          <p:cNvPr id="46" name="TextBox 16"/>
          <p:cNvSpPr>
            <a:spLocks noChangeArrowheads="1"/>
          </p:cNvSpPr>
          <p:nvPr/>
        </p:nvSpPr>
        <p:spPr bwMode="auto">
          <a:xfrm>
            <a:off x="2411501" y="2645540"/>
            <a:ext cx="2157374" cy="430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p>
        </p:txBody>
      </p:sp>
      <p:sp>
        <p:nvSpPr>
          <p:cNvPr id="47" name="TextBox 17"/>
          <p:cNvSpPr>
            <a:spLocks noChangeArrowheads="1"/>
          </p:cNvSpPr>
          <p:nvPr/>
        </p:nvSpPr>
        <p:spPr bwMode="auto">
          <a:xfrm>
            <a:off x="6949505" y="1489442"/>
            <a:ext cx="1774582" cy="23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48" name="TextBox 18"/>
          <p:cNvSpPr>
            <a:spLocks noChangeArrowheads="1"/>
          </p:cNvSpPr>
          <p:nvPr/>
        </p:nvSpPr>
        <p:spPr bwMode="auto">
          <a:xfrm>
            <a:off x="8778541" y="3179200"/>
            <a:ext cx="1774580" cy="23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49" name="TextBox 19"/>
          <p:cNvSpPr>
            <a:spLocks noChangeArrowheads="1"/>
          </p:cNvSpPr>
          <p:nvPr/>
        </p:nvSpPr>
        <p:spPr bwMode="auto">
          <a:xfrm>
            <a:off x="7994163" y="5214945"/>
            <a:ext cx="1774582" cy="23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50" name="TextBox 20"/>
          <p:cNvSpPr>
            <a:spLocks noChangeArrowheads="1"/>
          </p:cNvSpPr>
          <p:nvPr/>
        </p:nvSpPr>
        <p:spPr bwMode="auto">
          <a:xfrm>
            <a:off x="2411499" y="4786368"/>
            <a:ext cx="1691677" cy="23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51" name="TextBox 21"/>
          <p:cNvSpPr>
            <a:spLocks noChangeArrowheads="1"/>
          </p:cNvSpPr>
          <p:nvPr/>
        </p:nvSpPr>
        <p:spPr bwMode="auto">
          <a:xfrm>
            <a:off x="2411499" y="2319812"/>
            <a:ext cx="1520114" cy="23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52" name="TextBox 22"/>
          <p:cNvSpPr>
            <a:spLocks noChangeArrowheads="1"/>
          </p:cNvSpPr>
          <p:nvPr/>
        </p:nvSpPr>
        <p:spPr bwMode="auto">
          <a:xfrm>
            <a:off x="5796537" y="3980458"/>
            <a:ext cx="1039671" cy="494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点击请替换文字内容</a:t>
            </a:r>
          </a:p>
        </p:txBody>
      </p:sp>
      <p:sp>
        <p:nvSpPr>
          <p:cNvPr id="23" name="矩形 22"/>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24" name="文本框 23"/>
          <p:cNvSpPr txBox="1"/>
          <p:nvPr/>
        </p:nvSpPr>
        <p:spPr>
          <a:xfrm>
            <a:off x="392023" y="266575"/>
            <a:ext cx="3077766" cy="369332"/>
          </a:xfrm>
          <a:prstGeom prst="rect">
            <a:avLst/>
          </a:prstGeom>
          <a:noFill/>
        </p:spPr>
        <p:txBody>
          <a:bodyPr wrap="none" lIns="0" tIns="0" rIns="0" bIns="0" rtlCol="0">
            <a:spAutoFit/>
          </a:bodyPr>
          <a:lstStyle/>
          <a:p>
            <a:pPr defTabSz="964278"/>
            <a:r>
              <a:rPr lang="zh-CN" altLang="en-US" sz="2400" dirty="0">
                <a:solidFill>
                  <a:schemeClr val="bg1">
                    <a:lumMod val="65000"/>
                  </a:schemeClr>
                </a:solidFill>
                <a:latin typeface="楷体" panose="02010609060101010101" pitchFamily="49" charset="-122"/>
                <a:ea typeface="楷体" panose="02010609060101010101" pitchFamily="49" charset="-122"/>
                <a:cs typeface="+mn-ea"/>
                <a:sym typeface="+mn-lt"/>
              </a:rPr>
              <a:t>点击添加相关标题文字</a:t>
            </a:r>
          </a:p>
        </p:txBody>
      </p:sp>
      <p:sp>
        <p:nvSpPr>
          <p:cNvPr id="25" name="文本框 24"/>
          <p:cNvSpPr txBox="1"/>
          <p:nvPr/>
        </p:nvSpPr>
        <p:spPr>
          <a:xfrm>
            <a:off x="392023" y="635907"/>
            <a:ext cx="1995739" cy="169277"/>
          </a:xfrm>
          <a:prstGeom prst="rect">
            <a:avLst/>
          </a:prstGeom>
          <a:noFill/>
        </p:spPr>
        <p:txBody>
          <a:bodyPr wrap="none" lIns="0" tIns="0" rIns="0" bIns="0" rtlCol="0">
            <a:spAutoFit/>
          </a:bodyPr>
          <a:lstStyle/>
          <a:p>
            <a:pPr defTabSz="964278"/>
            <a:r>
              <a:rPr lang="en-US" altLang="zh-CN" sz="1100" dirty="0">
                <a:solidFill>
                  <a:schemeClr val="bg1">
                    <a:lumMod val="65000"/>
                  </a:schemeClr>
                </a:solidFill>
                <a:latin typeface="Arial" panose="020B0604020202020204" pitchFamily="34" charset="0"/>
                <a:ea typeface="楷体" panose="02010609060101010101" pitchFamily="49" charset="-122"/>
                <a:cs typeface="Arial" panose="020B0604020202020204" pitchFamily="34" charset="0"/>
                <a:sym typeface="+mn-lt"/>
              </a:rPr>
              <a:t>ADD RELATED TITLE WORDS</a:t>
            </a:r>
            <a:endParaRPr lang="zh-CN" altLang="en-US" sz="1100" dirty="0">
              <a:solidFill>
                <a:schemeClr val="bg1">
                  <a:lumMod val="65000"/>
                </a:schemeClr>
              </a:solidFill>
              <a:latin typeface="Arial" panose="020B0604020202020204" pitchFamily="34" charset="0"/>
              <a:ea typeface="楷体" panose="02010609060101010101" pitchFamily="49" charset="-122"/>
              <a:cs typeface="Arial" panose="020B0604020202020204" pitchFamily="34" charset="0"/>
              <a:sym typeface="+mn-lt"/>
            </a:endParaRPr>
          </a:p>
        </p:txBody>
      </p:sp>
    </p:spTree>
    <p:extLst>
      <p:ext uri="{BB962C8B-B14F-4D97-AF65-F5344CB8AC3E}">
        <p14:creationId xmlns:p14="http://schemas.microsoft.com/office/powerpoint/2010/main" val="24840267"/>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 calcmode="lin" valueType="num">
                                      <p:cBhvr>
                                        <p:cTn id="9" dur="500" fill="hold"/>
                                        <p:tgtEl>
                                          <p:spTgt spid="32"/>
                                        </p:tgtEl>
                                        <p:attrNameLst>
                                          <p:attrName>ppt_x</p:attrName>
                                        </p:attrNameLst>
                                      </p:cBhvr>
                                      <p:tavLst>
                                        <p:tav tm="0">
                                          <p:val>
                                            <p:fltVal val="0.5"/>
                                          </p:val>
                                        </p:tav>
                                        <p:tav tm="100000">
                                          <p:val>
                                            <p:strVal val="#ppt_x"/>
                                          </p:val>
                                        </p:tav>
                                      </p:tavLst>
                                    </p:anim>
                                    <p:anim calcmode="lin" valueType="num">
                                      <p:cBhvr>
                                        <p:cTn id="10" dur="500" fill="hold"/>
                                        <p:tgtEl>
                                          <p:spTgt spid="32"/>
                                        </p:tgtEl>
                                        <p:attrNameLst>
                                          <p:attrName>ppt_y</p:attrName>
                                        </p:attrNameLst>
                                      </p:cBhvr>
                                      <p:tavLst>
                                        <p:tav tm="0">
                                          <p:val>
                                            <p:fltVal val="0.5"/>
                                          </p:val>
                                        </p:tav>
                                        <p:tav tm="100000">
                                          <p:val>
                                            <p:strVal val="#ppt_y"/>
                                          </p:val>
                                        </p:tav>
                                      </p:tavLst>
                                    </p:anim>
                                  </p:childTnLst>
                                </p:cTn>
                              </p:par>
                              <p:par>
                                <p:cTn id="11" presetID="23" presetClass="entr" presetSubtype="528"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p:cTn id="13" dur="500" fill="hold"/>
                                        <p:tgtEl>
                                          <p:spTgt spid="33"/>
                                        </p:tgtEl>
                                        <p:attrNameLst>
                                          <p:attrName>ppt_w</p:attrName>
                                        </p:attrNameLst>
                                      </p:cBhvr>
                                      <p:tavLst>
                                        <p:tav tm="0">
                                          <p:val>
                                            <p:fltVal val="0"/>
                                          </p:val>
                                        </p:tav>
                                        <p:tav tm="100000">
                                          <p:val>
                                            <p:strVal val="#ppt_w"/>
                                          </p:val>
                                        </p:tav>
                                      </p:tavLst>
                                    </p:anim>
                                    <p:anim calcmode="lin" valueType="num">
                                      <p:cBhvr>
                                        <p:cTn id="14" dur="500" fill="hold"/>
                                        <p:tgtEl>
                                          <p:spTgt spid="33"/>
                                        </p:tgtEl>
                                        <p:attrNameLst>
                                          <p:attrName>ppt_h</p:attrName>
                                        </p:attrNameLst>
                                      </p:cBhvr>
                                      <p:tavLst>
                                        <p:tav tm="0">
                                          <p:val>
                                            <p:fltVal val="0"/>
                                          </p:val>
                                        </p:tav>
                                        <p:tav tm="100000">
                                          <p:val>
                                            <p:strVal val="#ppt_h"/>
                                          </p:val>
                                        </p:tav>
                                      </p:tavLst>
                                    </p:anim>
                                    <p:anim calcmode="lin" valueType="num">
                                      <p:cBhvr>
                                        <p:cTn id="15" dur="500" fill="hold"/>
                                        <p:tgtEl>
                                          <p:spTgt spid="33"/>
                                        </p:tgtEl>
                                        <p:attrNameLst>
                                          <p:attrName>ppt_x</p:attrName>
                                        </p:attrNameLst>
                                      </p:cBhvr>
                                      <p:tavLst>
                                        <p:tav tm="0">
                                          <p:val>
                                            <p:fltVal val="0.5"/>
                                          </p:val>
                                        </p:tav>
                                        <p:tav tm="100000">
                                          <p:val>
                                            <p:strVal val="#ppt_x"/>
                                          </p:val>
                                        </p:tav>
                                      </p:tavLst>
                                    </p:anim>
                                    <p:anim calcmode="lin" valueType="num">
                                      <p:cBhvr>
                                        <p:cTn id="16" dur="500" fill="hold"/>
                                        <p:tgtEl>
                                          <p:spTgt spid="33"/>
                                        </p:tgtEl>
                                        <p:attrNameLst>
                                          <p:attrName>ppt_y</p:attrName>
                                        </p:attrNameLst>
                                      </p:cBhvr>
                                      <p:tavLst>
                                        <p:tav tm="0">
                                          <p:val>
                                            <p:fltVal val="0.5"/>
                                          </p:val>
                                        </p:tav>
                                        <p:tav tm="100000">
                                          <p:val>
                                            <p:strVal val="#ppt_y"/>
                                          </p:val>
                                        </p:tav>
                                      </p:tavLst>
                                    </p:anim>
                                  </p:childTnLst>
                                </p:cTn>
                              </p:par>
                              <p:par>
                                <p:cTn id="17" presetID="23" presetClass="entr" presetSubtype="528"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ppt_w</p:attrName>
                                        </p:attrNameLst>
                                      </p:cBhvr>
                                      <p:tavLst>
                                        <p:tav tm="0">
                                          <p:val>
                                            <p:fltVal val="0"/>
                                          </p:val>
                                        </p:tav>
                                        <p:tav tm="100000">
                                          <p:val>
                                            <p:strVal val="#ppt_w"/>
                                          </p:val>
                                        </p:tav>
                                      </p:tavLst>
                                    </p:anim>
                                    <p:anim calcmode="lin" valueType="num">
                                      <p:cBhvr>
                                        <p:cTn id="20" dur="500" fill="hold"/>
                                        <p:tgtEl>
                                          <p:spTgt spid="34"/>
                                        </p:tgtEl>
                                        <p:attrNameLst>
                                          <p:attrName>ppt_h</p:attrName>
                                        </p:attrNameLst>
                                      </p:cBhvr>
                                      <p:tavLst>
                                        <p:tav tm="0">
                                          <p:val>
                                            <p:fltVal val="0"/>
                                          </p:val>
                                        </p:tav>
                                        <p:tav tm="100000">
                                          <p:val>
                                            <p:strVal val="#ppt_h"/>
                                          </p:val>
                                        </p:tav>
                                      </p:tavLst>
                                    </p:anim>
                                    <p:anim calcmode="lin" valueType="num">
                                      <p:cBhvr>
                                        <p:cTn id="21" dur="500" fill="hold"/>
                                        <p:tgtEl>
                                          <p:spTgt spid="34"/>
                                        </p:tgtEl>
                                        <p:attrNameLst>
                                          <p:attrName>ppt_x</p:attrName>
                                        </p:attrNameLst>
                                      </p:cBhvr>
                                      <p:tavLst>
                                        <p:tav tm="0">
                                          <p:val>
                                            <p:fltVal val="0.5"/>
                                          </p:val>
                                        </p:tav>
                                        <p:tav tm="100000">
                                          <p:val>
                                            <p:strVal val="#ppt_x"/>
                                          </p:val>
                                        </p:tav>
                                      </p:tavLst>
                                    </p:anim>
                                    <p:anim calcmode="lin" valueType="num">
                                      <p:cBhvr>
                                        <p:cTn id="22" dur="500" fill="hold"/>
                                        <p:tgtEl>
                                          <p:spTgt spid="34"/>
                                        </p:tgtEl>
                                        <p:attrNameLst>
                                          <p:attrName>ppt_y</p:attrName>
                                        </p:attrNameLst>
                                      </p:cBhvr>
                                      <p:tavLst>
                                        <p:tav tm="0">
                                          <p:val>
                                            <p:fltVal val="0.5"/>
                                          </p:val>
                                        </p:tav>
                                        <p:tav tm="100000">
                                          <p:val>
                                            <p:strVal val="#ppt_y"/>
                                          </p:val>
                                        </p:tav>
                                      </p:tavLst>
                                    </p:anim>
                                  </p:childTnLst>
                                </p:cTn>
                              </p:par>
                              <p:par>
                                <p:cTn id="23" presetID="23" presetClass="entr" presetSubtype="528"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p:cTn id="25" dur="500" fill="hold"/>
                                        <p:tgtEl>
                                          <p:spTgt spid="35"/>
                                        </p:tgtEl>
                                        <p:attrNameLst>
                                          <p:attrName>ppt_w</p:attrName>
                                        </p:attrNameLst>
                                      </p:cBhvr>
                                      <p:tavLst>
                                        <p:tav tm="0">
                                          <p:val>
                                            <p:fltVal val="0"/>
                                          </p:val>
                                        </p:tav>
                                        <p:tav tm="100000">
                                          <p:val>
                                            <p:strVal val="#ppt_w"/>
                                          </p:val>
                                        </p:tav>
                                      </p:tavLst>
                                    </p:anim>
                                    <p:anim calcmode="lin" valueType="num">
                                      <p:cBhvr>
                                        <p:cTn id="26" dur="500" fill="hold"/>
                                        <p:tgtEl>
                                          <p:spTgt spid="35"/>
                                        </p:tgtEl>
                                        <p:attrNameLst>
                                          <p:attrName>ppt_h</p:attrName>
                                        </p:attrNameLst>
                                      </p:cBhvr>
                                      <p:tavLst>
                                        <p:tav tm="0">
                                          <p:val>
                                            <p:fltVal val="0"/>
                                          </p:val>
                                        </p:tav>
                                        <p:tav tm="100000">
                                          <p:val>
                                            <p:strVal val="#ppt_h"/>
                                          </p:val>
                                        </p:tav>
                                      </p:tavLst>
                                    </p:anim>
                                    <p:anim calcmode="lin" valueType="num">
                                      <p:cBhvr>
                                        <p:cTn id="27" dur="500" fill="hold"/>
                                        <p:tgtEl>
                                          <p:spTgt spid="35"/>
                                        </p:tgtEl>
                                        <p:attrNameLst>
                                          <p:attrName>ppt_x</p:attrName>
                                        </p:attrNameLst>
                                      </p:cBhvr>
                                      <p:tavLst>
                                        <p:tav tm="0">
                                          <p:val>
                                            <p:fltVal val="0.5"/>
                                          </p:val>
                                        </p:tav>
                                        <p:tav tm="100000">
                                          <p:val>
                                            <p:strVal val="#ppt_x"/>
                                          </p:val>
                                        </p:tav>
                                      </p:tavLst>
                                    </p:anim>
                                    <p:anim calcmode="lin" valueType="num">
                                      <p:cBhvr>
                                        <p:cTn id="28" dur="500" fill="hold"/>
                                        <p:tgtEl>
                                          <p:spTgt spid="35"/>
                                        </p:tgtEl>
                                        <p:attrNameLst>
                                          <p:attrName>ppt_y</p:attrName>
                                        </p:attrNameLst>
                                      </p:cBhvr>
                                      <p:tavLst>
                                        <p:tav tm="0">
                                          <p:val>
                                            <p:fltVal val="0.5"/>
                                          </p:val>
                                        </p:tav>
                                        <p:tav tm="100000">
                                          <p:val>
                                            <p:strVal val="#ppt_y"/>
                                          </p:val>
                                        </p:tav>
                                      </p:tavLst>
                                    </p:anim>
                                  </p:childTnLst>
                                </p:cTn>
                              </p:par>
                              <p:par>
                                <p:cTn id="29" presetID="23" presetClass="entr" presetSubtype="528"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p:cTn id="31" dur="500" fill="hold"/>
                                        <p:tgtEl>
                                          <p:spTgt spid="36"/>
                                        </p:tgtEl>
                                        <p:attrNameLst>
                                          <p:attrName>ppt_w</p:attrName>
                                        </p:attrNameLst>
                                      </p:cBhvr>
                                      <p:tavLst>
                                        <p:tav tm="0">
                                          <p:val>
                                            <p:fltVal val="0"/>
                                          </p:val>
                                        </p:tav>
                                        <p:tav tm="100000">
                                          <p:val>
                                            <p:strVal val="#ppt_w"/>
                                          </p:val>
                                        </p:tav>
                                      </p:tavLst>
                                    </p:anim>
                                    <p:anim calcmode="lin" valueType="num">
                                      <p:cBhvr>
                                        <p:cTn id="32" dur="500" fill="hold"/>
                                        <p:tgtEl>
                                          <p:spTgt spid="36"/>
                                        </p:tgtEl>
                                        <p:attrNameLst>
                                          <p:attrName>ppt_h</p:attrName>
                                        </p:attrNameLst>
                                      </p:cBhvr>
                                      <p:tavLst>
                                        <p:tav tm="0">
                                          <p:val>
                                            <p:fltVal val="0"/>
                                          </p:val>
                                        </p:tav>
                                        <p:tav tm="100000">
                                          <p:val>
                                            <p:strVal val="#ppt_h"/>
                                          </p:val>
                                        </p:tav>
                                      </p:tavLst>
                                    </p:anim>
                                    <p:anim calcmode="lin" valueType="num">
                                      <p:cBhvr>
                                        <p:cTn id="33" dur="500" fill="hold"/>
                                        <p:tgtEl>
                                          <p:spTgt spid="36"/>
                                        </p:tgtEl>
                                        <p:attrNameLst>
                                          <p:attrName>ppt_x</p:attrName>
                                        </p:attrNameLst>
                                      </p:cBhvr>
                                      <p:tavLst>
                                        <p:tav tm="0">
                                          <p:val>
                                            <p:fltVal val="0.5"/>
                                          </p:val>
                                        </p:tav>
                                        <p:tav tm="100000">
                                          <p:val>
                                            <p:strVal val="#ppt_x"/>
                                          </p:val>
                                        </p:tav>
                                      </p:tavLst>
                                    </p:anim>
                                    <p:anim calcmode="lin" valueType="num">
                                      <p:cBhvr>
                                        <p:cTn id="34" dur="500" fill="hold"/>
                                        <p:tgtEl>
                                          <p:spTgt spid="36"/>
                                        </p:tgtEl>
                                        <p:attrNameLst>
                                          <p:attrName>ppt_y</p:attrName>
                                        </p:attrNameLst>
                                      </p:cBhvr>
                                      <p:tavLst>
                                        <p:tav tm="0">
                                          <p:val>
                                            <p:fltVal val="0.5"/>
                                          </p:val>
                                        </p:tav>
                                        <p:tav tm="100000">
                                          <p:val>
                                            <p:strVal val="#ppt_y"/>
                                          </p:val>
                                        </p:tav>
                                      </p:tavLst>
                                    </p:anim>
                                  </p:childTnLst>
                                </p:cTn>
                              </p:par>
                              <p:par>
                                <p:cTn id="35" presetID="23" presetClass="entr" presetSubtype="528"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p:cTn id="37" dur="500" fill="hold"/>
                                        <p:tgtEl>
                                          <p:spTgt spid="37"/>
                                        </p:tgtEl>
                                        <p:attrNameLst>
                                          <p:attrName>ppt_w</p:attrName>
                                        </p:attrNameLst>
                                      </p:cBhvr>
                                      <p:tavLst>
                                        <p:tav tm="0">
                                          <p:val>
                                            <p:fltVal val="0"/>
                                          </p:val>
                                        </p:tav>
                                        <p:tav tm="100000">
                                          <p:val>
                                            <p:strVal val="#ppt_w"/>
                                          </p:val>
                                        </p:tav>
                                      </p:tavLst>
                                    </p:anim>
                                    <p:anim calcmode="lin" valueType="num">
                                      <p:cBhvr>
                                        <p:cTn id="38" dur="500" fill="hold"/>
                                        <p:tgtEl>
                                          <p:spTgt spid="37"/>
                                        </p:tgtEl>
                                        <p:attrNameLst>
                                          <p:attrName>ppt_h</p:attrName>
                                        </p:attrNameLst>
                                      </p:cBhvr>
                                      <p:tavLst>
                                        <p:tav tm="0">
                                          <p:val>
                                            <p:fltVal val="0"/>
                                          </p:val>
                                        </p:tav>
                                        <p:tav tm="100000">
                                          <p:val>
                                            <p:strVal val="#ppt_h"/>
                                          </p:val>
                                        </p:tav>
                                      </p:tavLst>
                                    </p:anim>
                                    <p:anim calcmode="lin" valueType="num">
                                      <p:cBhvr>
                                        <p:cTn id="39" dur="500" fill="hold"/>
                                        <p:tgtEl>
                                          <p:spTgt spid="37"/>
                                        </p:tgtEl>
                                        <p:attrNameLst>
                                          <p:attrName>ppt_x</p:attrName>
                                        </p:attrNameLst>
                                      </p:cBhvr>
                                      <p:tavLst>
                                        <p:tav tm="0">
                                          <p:val>
                                            <p:fltVal val="0.5"/>
                                          </p:val>
                                        </p:tav>
                                        <p:tav tm="100000">
                                          <p:val>
                                            <p:strVal val="#ppt_x"/>
                                          </p:val>
                                        </p:tav>
                                      </p:tavLst>
                                    </p:anim>
                                    <p:anim calcmode="lin" valueType="num">
                                      <p:cBhvr>
                                        <p:cTn id="40" dur="500" fill="hold"/>
                                        <p:tgtEl>
                                          <p:spTgt spid="37"/>
                                        </p:tgtEl>
                                        <p:attrNameLst>
                                          <p:attrName>ppt_y</p:attrName>
                                        </p:attrNameLst>
                                      </p:cBhvr>
                                      <p:tavLst>
                                        <p:tav tm="0">
                                          <p:val>
                                            <p:fltVal val="0.5"/>
                                          </p:val>
                                        </p:tav>
                                        <p:tav tm="100000">
                                          <p:val>
                                            <p:strVal val="#ppt_y"/>
                                          </p:val>
                                        </p:tav>
                                      </p:tavLst>
                                    </p:anim>
                                  </p:childTnLst>
                                </p:cTn>
                              </p:par>
                              <p:par>
                                <p:cTn id="41" presetID="23" presetClass="entr" presetSubtype="528"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p:cTn id="43" dur="500" fill="hold"/>
                                        <p:tgtEl>
                                          <p:spTgt spid="38"/>
                                        </p:tgtEl>
                                        <p:attrNameLst>
                                          <p:attrName>ppt_w</p:attrName>
                                        </p:attrNameLst>
                                      </p:cBhvr>
                                      <p:tavLst>
                                        <p:tav tm="0">
                                          <p:val>
                                            <p:fltVal val="0"/>
                                          </p:val>
                                        </p:tav>
                                        <p:tav tm="100000">
                                          <p:val>
                                            <p:strVal val="#ppt_w"/>
                                          </p:val>
                                        </p:tav>
                                      </p:tavLst>
                                    </p:anim>
                                    <p:anim calcmode="lin" valueType="num">
                                      <p:cBhvr>
                                        <p:cTn id="44" dur="500" fill="hold"/>
                                        <p:tgtEl>
                                          <p:spTgt spid="38"/>
                                        </p:tgtEl>
                                        <p:attrNameLst>
                                          <p:attrName>ppt_h</p:attrName>
                                        </p:attrNameLst>
                                      </p:cBhvr>
                                      <p:tavLst>
                                        <p:tav tm="0">
                                          <p:val>
                                            <p:fltVal val="0"/>
                                          </p:val>
                                        </p:tav>
                                        <p:tav tm="100000">
                                          <p:val>
                                            <p:strVal val="#ppt_h"/>
                                          </p:val>
                                        </p:tav>
                                      </p:tavLst>
                                    </p:anim>
                                    <p:anim calcmode="lin" valueType="num">
                                      <p:cBhvr>
                                        <p:cTn id="45" dur="500" fill="hold"/>
                                        <p:tgtEl>
                                          <p:spTgt spid="38"/>
                                        </p:tgtEl>
                                        <p:attrNameLst>
                                          <p:attrName>ppt_x</p:attrName>
                                        </p:attrNameLst>
                                      </p:cBhvr>
                                      <p:tavLst>
                                        <p:tav tm="0">
                                          <p:val>
                                            <p:fltVal val="0.5"/>
                                          </p:val>
                                        </p:tav>
                                        <p:tav tm="100000">
                                          <p:val>
                                            <p:strVal val="#ppt_x"/>
                                          </p:val>
                                        </p:tav>
                                      </p:tavLst>
                                    </p:anim>
                                    <p:anim calcmode="lin" valueType="num">
                                      <p:cBhvr>
                                        <p:cTn id="46" dur="500" fill="hold"/>
                                        <p:tgtEl>
                                          <p:spTgt spid="38"/>
                                        </p:tgtEl>
                                        <p:attrNameLst>
                                          <p:attrName>ppt_y</p:attrName>
                                        </p:attrNameLst>
                                      </p:cBhvr>
                                      <p:tavLst>
                                        <p:tav tm="0">
                                          <p:val>
                                            <p:fltVal val="0.5"/>
                                          </p:val>
                                        </p:tav>
                                        <p:tav tm="100000">
                                          <p:val>
                                            <p:strVal val="#ppt_y"/>
                                          </p:val>
                                        </p:tav>
                                      </p:tavLst>
                                    </p:anim>
                                  </p:childTnLst>
                                </p:cTn>
                              </p:par>
                              <p:par>
                                <p:cTn id="47" presetID="23" presetClass="entr" presetSubtype="528"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p:cTn id="49" dur="500" fill="hold"/>
                                        <p:tgtEl>
                                          <p:spTgt spid="39"/>
                                        </p:tgtEl>
                                        <p:attrNameLst>
                                          <p:attrName>ppt_w</p:attrName>
                                        </p:attrNameLst>
                                      </p:cBhvr>
                                      <p:tavLst>
                                        <p:tav tm="0">
                                          <p:val>
                                            <p:fltVal val="0"/>
                                          </p:val>
                                        </p:tav>
                                        <p:tav tm="100000">
                                          <p:val>
                                            <p:strVal val="#ppt_w"/>
                                          </p:val>
                                        </p:tav>
                                      </p:tavLst>
                                    </p:anim>
                                    <p:anim calcmode="lin" valueType="num">
                                      <p:cBhvr>
                                        <p:cTn id="50" dur="500" fill="hold"/>
                                        <p:tgtEl>
                                          <p:spTgt spid="39"/>
                                        </p:tgtEl>
                                        <p:attrNameLst>
                                          <p:attrName>ppt_h</p:attrName>
                                        </p:attrNameLst>
                                      </p:cBhvr>
                                      <p:tavLst>
                                        <p:tav tm="0">
                                          <p:val>
                                            <p:fltVal val="0"/>
                                          </p:val>
                                        </p:tav>
                                        <p:tav tm="100000">
                                          <p:val>
                                            <p:strVal val="#ppt_h"/>
                                          </p:val>
                                        </p:tav>
                                      </p:tavLst>
                                    </p:anim>
                                    <p:anim calcmode="lin" valueType="num">
                                      <p:cBhvr>
                                        <p:cTn id="51" dur="500" fill="hold"/>
                                        <p:tgtEl>
                                          <p:spTgt spid="39"/>
                                        </p:tgtEl>
                                        <p:attrNameLst>
                                          <p:attrName>ppt_x</p:attrName>
                                        </p:attrNameLst>
                                      </p:cBhvr>
                                      <p:tavLst>
                                        <p:tav tm="0">
                                          <p:val>
                                            <p:fltVal val="0.5"/>
                                          </p:val>
                                        </p:tav>
                                        <p:tav tm="100000">
                                          <p:val>
                                            <p:strVal val="#ppt_x"/>
                                          </p:val>
                                        </p:tav>
                                      </p:tavLst>
                                    </p:anim>
                                    <p:anim calcmode="lin" valueType="num">
                                      <p:cBhvr>
                                        <p:cTn id="52" dur="500" fill="hold"/>
                                        <p:tgtEl>
                                          <p:spTgt spid="39"/>
                                        </p:tgtEl>
                                        <p:attrNameLst>
                                          <p:attrName>ppt_y</p:attrName>
                                        </p:attrNameLst>
                                      </p:cBhvr>
                                      <p:tavLst>
                                        <p:tav tm="0">
                                          <p:val>
                                            <p:fltVal val="0.5"/>
                                          </p:val>
                                        </p:tav>
                                        <p:tav tm="100000">
                                          <p:val>
                                            <p:strVal val="#ppt_y"/>
                                          </p:val>
                                        </p:tav>
                                      </p:tavLst>
                                    </p:anim>
                                  </p:childTnLst>
                                </p:cTn>
                              </p:par>
                              <p:par>
                                <p:cTn id="53" presetID="23" presetClass="entr" presetSubtype="528"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p:cTn id="55" dur="500" fill="hold"/>
                                        <p:tgtEl>
                                          <p:spTgt spid="40"/>
                                        </p:tgtEl>
                                        <p:attrNameLst>
                                          <p:attrName>ppt_w</p:attrName>
                                        </p:attrNameLst>
                                      </p:cBhvr>
                                      <p:tavLst>
                                        <p:tav tm="0">
                                          <p:val>
                                            <p:fltVal val="0"/>
                                          </p:val>
                                        </p:tav>
                                        <p:tav tm="100000">
                                          <p:val>
                                            <p:strVal val="#ppt_w"/>
                                          </p:val>
                                        </p:tav>
                                      </p:tavLst>
                                    </p:anim>
                                    <p:anim calcmode="lin" valueType="num">
                                      <p:cBhvr>
                                        <p:cTn id="56" dur="500" fill="hold"/>
                                        <p:tgtEl>
                                          <p:spTgt spid="40"/>
                                        </p:tgtEl>
                                        <p:attrNameLst>
                                          <p:attrName>ppt_h</p:attrName>
                                        </p:attrNameLst>
                                      </p:cBhvr>
                                      <p:tavLst>
                                        <p:tav tm="0">
                                          <p:val>
                                            <p:fltVal val="0"/>
                                          </p:val>
                                        </p:tav>
                                        <p:tav tm="100000">
                                          <p:val>
                                            <p:strVal val="#ppt_h"/>
                                          </p:val>
                                        </p:tav>
                                      </p:tavLst>
                                    </p:anim>
                                    <p:anim calcmode="lin" valueType="num">
                                      <p:cBhvr>
                                        <p:cTn id="57" dur="500" fill="hold"/>
                                        <p:tgtEl>
                                          <p:spTgt spid="40"/>
                                        </p:tgtEl>
                                        <p:attrNameLst>
                                          <p:attrName>ppt_x</p:attrName>
                                        </p:attrNameLst>
                                      </p:cBhvr>
                                      <p:tavLst>
                                        <p:tav tm="0">
                                          <p:val>
                                            <p:fltVal val="0.5"/>
                                          </p:val>
                                        </p:tav>
                                        <p:tav tm="100000">
                                          <p:val>
                                            <p:strVal val="#ppt_x"/>
                                          </p:val>
                                        </p:tav>
                                      </p:tavLst>
                                    </p:anim>
                                    <p:anim calcmode="lin" valueType="num">
                                      <p:cBhvr>
                                        <p:cTn id="58" dur="500" fill="hold"/>
                                        <p:tgtEl>
                                          <p:spTgt spid="40"/>
                                        </p:tgtEl>
                                        <p:attrNameLst>
                                          <p:attrName>ppt_y</p:attrName>
                                        </p:attrNameLst>
                                      </p:cBhvr>
                                      <p:tavLst>
                                        <p:tav tm="0">
                                          <p:val>
                                            <p:fltVal val="0.5"/>
                                          </p:val>
                                        </p:tav>
                                        <p:tav tm="100000">
                                          <p:val>
                                            <p:strVal val="#ppt_y"/>
                                          </p:val>
                                        </p:tav>
                                      </p:tavLst>
                                    </p:anim>
                                  </p:childTnLst>
                                </p:cTn>
                              </p:par>
                              <p:par>
                                <p:cTn id="59" presetID="23" presetClass="entr" presetSubtype="528"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 calcmode="lin" valueType="num">
                                      <p:cBhvr>
                                        <p:cTn id="61" dur="500" fill="hold"/>
                                        <p:tgtEl>
                                          <p:spTgt spid="41"/>
                                        </p:tgtEl>
                                        <p:attrNameLst>
                                          <p:attrName>ppt_w</p:attrName>
                                        </p:attrNameLst>
                                      </p:cBhvr>
                                      <p:tavLst>
                                        <p:tav tm="0">
                                          <p:val>
                                            <p:fltVal val="0"/>
                                          </p:val>
                                        </p:tav>
                                        <p:tav tm="100000">
                                          <p:val>
                                            <p:strVal val="#ppt_w"/>
                                          </p:val>
                                        </p:tav>
                                      </p:tavLst>
                                    </p:anim>
                                    <p:anim calcmode="lin" valueType="num">
                                      <p:cBhvr>
                                        <p:cTn id="62" dur="500" fill="hold"/>
                                        <p:tgtEl>
                                          <p:spTgt spid="41"/>
                                        </p:tgtEl>
                                        <p:attrNameLst>
                                          <p:attrName>ppt_h</p:attrName>
                                        </p:attrNameLst>
                                      </p:cBhvr>
                                      <p:tavLst>
                                        <p:tav tm="0">
                                          <p:val>
                                            <p:fltVal val="0"/>
                                          </p:val>
                                        </p:tav>
                                        <p:tav tm="100000">
                                          <p:val>
                                            <p:strVal val="#ppt_h"/>
                                          </p:val>
                                        </p:tav>
                                      </p:tavLst>
                                    </p:anim>
                                    <p:anim calcmode="lin" valueType="num">
                                      <p:cBhvr>
                                        <p:cTn id="63" dur="500" fill="hold"/>
                                        <p:tgtEl>
                                          <p:spTgt spid="41"/>
                                        </p:tgtEl>
                                        <p:attrNameLst>
                                          <p:attrName>ppt_x</p:attrName>
                                        </p:attrNameLst>
                                      </p:cBhvr>
                                      <p:tavLst>
                                        <p:tav tm="0">
                                          <p:val>
                                            <p:fltVal val="0.5"/>
                                          </p:val>
                                        </p:tav>
                                        <p:tav tm="100000">
                                          <p:val>
                                            <p:strVal val="#ppt_x"/>
                                          </p:val>
                                        </p:tav>
                                      </p:tavLst>
                                    </p:anim>
                                    <p:anim calcmode="lin" valueType="num">
                                      <p:cBhvr>
                                        <p:cTn id="64" dur="500" fill="hold"/>
                                        <p:tgtEl>
                                          <p:spTgt spid="41"/>
                                        </p:tgtEl>
                                        <p:attrNameLst>
                                          <p:attrName>ppt_y</p:attrName>
                                        </p:attrNameLst>
                                      </p:cBhvr>
                                      <p:tavLst>
                                        <p:tav tm="0">
                                          <p:val>
                                            <p:fltVal val="0.5"/>
                                          </p:val>
                                        </p:tav>
                                        <p:tav tm="100000">
                                          <p:val>
                                            <p:strVal val="#ppt_y"/>
                                          </p:val>
                                        </p:tav>
                                      </p:tavLst>
                                    </p:anim>
                                  </p:childTnLst>
                                </p:cTn>
                              </p:par>
                            </p:childTnLst>
                          </p:cTn>
                        </p:par>
                        <p:par>
                          <p:cTn id="65" fill="hold">
                            <p:stCondLst>
                              <p:cond delay="500"/>
                            </p:stCondLst>
                            <p:childTnLst>
                              <p:par>
                                <p:cTn id="66" presetID="10" presetClass="entr" presetSubtype="0" fill="hold" grpId="0" nodeType="afterEffect">
                                  <p:stCondLst>
                                    <p:cond delay="0"/>
                                  </p:stCondLst>
                                  <p:childTnLst>
                                    <p:set>
                                      <p:cBhvr>
                                        <p:cTn id="67" dur="1" fill="hold">
                                          <p:stCondLst>
                                            <p:cond delay="0"/>
                                          </p:stCondLst>
                                        </p:cTn>
                                        <p:tgtEl>
                                          <p:spTgt spid="52"/>
                                        </p:tgtEl>
                                        <p:attrNameLst>
                                          <p:attrName>style.visibility</p:attrName>
                                        </p:attrNameLst>
                                      </p:cBhvr>
                                      <p:to>
                                        <p:strVal val="visible"/>
                                      </p:to>
                                    </p:set>
                                    <p:anim calcmode="lin" valueType="num">
                                      <p:cBhvr>
                                        <p:cTn id="68" dur="500" fill="hold"/>
                                        <p:tgtEl>
                                          <p:spTgt spid="52"/>
                                        </p:tgtEl>
                                        <p:attrNameLst>
                                          <p:attrName>ppt_w</p:attrName>
                                        </p:attrNameLst>
                                      </p:cBhvr>
                                      <p:tavLst>
                                        <p:tav tm="0">
                                          <p:val>
                                            <p:fltVal val="0"/>
                                          </p:val>
                                        </p:tav>
                                        <p:tav tm="100000">
                                          <p:val>
                                            <p:strVal val="#ppt_w"/>
                                          </p:val>
                                        </p:tav>
                                      </p:tavLst>
                                    </p:anim>
                                    <p:anim calcmode="lin" valueType="num">
                                      <p:cBhvr>
                                        <p:cTn id="69" dur="500" fill="hold"/>
                                        <p:tgtEl>
                                          <p:spTgt spid="52"/>
                                        </p:tgtEl>
                                        <p:attrNameLst>
                                          <p:attrName>ppt_h</p:attrName>
                                        </p:attrNameLst>
                                      </p:cBhvr>
                                      <p:tavLst>
                                        <p:tav tm="0">
                                          <p:val>
                                            <p:fltVal val="0"/>
                                          </p:val>
                                        </p:tav>
                                        <p:tav tm="100000">
                                          <p:val>
                                            <p:strVal val="#ppt_h"/>
                                          </p:val>
                                        </p:tav>
                                      </p:tavLst>
                                    </p:anim>
                                    <p:animEffect>
                                      <p:cBhvr>
                                        <p:cTn id="70" dur="500"/>
                                        <p:tgtEl>
                                          <p:spTgt spid="52"/>
                                        </p:tgtEl>
                                      </p:cBhvr>
                                    </p:animEffect>
                                  </p:childTnLst>
                                </p:cTn>
                              </p:par>
                            </p:childTnLst>
                          </p:cTn>
                        </p:par>
                        <p:par>
                          <p:cTn id="71" fill="hold">
                            <p:stCondLst>
                              <p:cond delay="1000"/>
                            </p:stCondLst>
                            <p:childTnLst>
                              <p:par>
                                <p:cTn id="72" presetID="22" presetClass="entr" presetSubtype="8" fill="hold" grpId="0" nodeType="afterEffect">
                                  <p:stCondLst>
                                    <p:cond delay="0"/>
                                  </p:stCondLst>
                                  <p:childTnLst>
                                    <p:set>
                                      <p:cBhvr>
                                        <p:cTn id="73" dur="1" fill="hold">
                                          <p:stCondLst>
                                            <p:cond delay="0"/>
                                          </p:stCondLst>
                                        </p:cTn>
                                        <p:tgtEl>
                                          <p:spTgt spid="47"/>
                                        </p:tgtEl>
                                        <p:attrNameLst>
                                          <p:attrName>style.visibility</p:attrName>
                                        </p:attrNameLst>
                                      </p:cBhvr>
                                      <p:to>
                                        <p:strVal val="visible"/>
                                      </p:to>
                                    </p:set>
                                    <p:animEffect>
                                      <p:cBhvr>
                                        <p:cTn id="74" dur="500"/>
                                        <p:tgtEl>
                                          <p:spTgt spid="47"/>
                                        </p:tgtEl>
                                      </p:cBhvr>
                                    </p:animEffect>
                                  </p:childTnLst>
                                </p:cTn>
                              </p:par>
                            </p:childTnLst>
                          </p:cTn>
                        </p:par>
                        <p:par>
                          <p:cTn id="75" fill="hold">
                            <p:stCondLst>
                              <p:cond delay="1500"/>
                            </p:stCondLst>
                            <p:childTnLst>
                              <p:par>
                                <p:cTn id="76" presetID="42" presetClass="entr" presetSubtype="0" fill="hold" grpId="0" nodeType="afterEffect">
                                  <p:stCondLst>
                                    <p:cond delay="0"/>
                                  </p:stCondLst>
                                  <p:childTnLst>
                                    <p:set>
                                      <p:cBhvr>
                                        <p:cTn id="77" dur="1" fill="hold">
                                          <p:stCondLst>
                                            <p:cond delay="0"/>
                                          </p:stCondLst>
                                        </p:cTn>
                                        <p:tgtEl>
                                          <p:spTgt spid="42"/>
                                        </p:tgtEl>
                                        <p:attrNameLst>
                                          <p:attrName>style.visibility</p:attrName>
                                        </p:attrNameLst>
                                      </p:cBhvr>
                                      <p:to>
                                        <p:strVal val="visible"/>
                                      </p:to>
                                    </p:set>
                                    <p:animEffect>
                                      <p:cBhvr>
                                        <p:cTn id="78" dur="1000"/>
                                        <p:tgtEl>
                                          <p:spTgt spid="42"/>
                                        </p:tgtEl>
                                      </p:cBhvr>
                                    </p:animEffect>
                                    <p:anim calcmode="lin" valueType="num">
                                      <p:cBhvr>
                                        <p:cTn id="79" dur="1000" fill="hold"/>
                                        <p:tgtEl>
                                          <p:spTgt spid="42"/>
                                        </p:tgtEl>
                                        <p:attrNameLst>
                                          <p:attrName>ppt_x</p:attrName>
                                        </p:attrNameLst>
                                      </p:cBhvr>
                                      <p:tavLst>
                                        <p:tav tm="0">
                                          <p:val>
                                            <p:strVal val="#ppt_x"/>
                                          </p:val>
                                        </p:tav>
                                        <p:tav tm="100000">
                                          <p:val>
                                            <p:strVal val="#ppt_x"/>
                                          </p:val>
                                        </p:tav>
                                      </p:tavLst>
                                    </p:anim>
                                    <p:anim calcmode="lin" valueType="num">
                                      <p:cBhvr>
                                        <p:cTn id="80" dur="1000" fill="hold"/>
                                        <p:tgtEl>
                                          <p:spTgt spid="42"/>
                                        </p:tgtEl>
                                        <p:attrNameLst>
                                          <p:attrName>ppt_y</p:attrName>
                                        </p:attrNameLst>
                                      </p:cBhvr>
                                      <p:tavLst>
                                        <p:tav tm="0">
                                          <p:val>
                                            <p:strVal val="#ppt_y+.1"/>
                                          </p:val>
                                        </p:tav>
                                        <p:tav tm="100000">
                                          <p:val>
                                            <p:strVal val="#ppt_y"/>
                                          </p:val>
                                        </p:tav>
                                      </p:tavLst>
                                    </p:anim>
                                  </p:childTnLst>
                                </p:cTn>
                              </p:par>
                            </p:childTnLst>
                          </p:cTn>
                        </p:par>
                        <p:par>
                          <p:cTn id="81" fill="hold">
                            <p:stCondLst>
                              <p:cond delay="2500"/>
                            </p:stCondLst>
                            <p:childTnLst>
                              <p:par>
                                <p:cTn id="82" presetID="22" presetClass="entr" presetSubtype="8" fill="hold" grpId="0" nodeType="afterEffect">
                                  <p:stCondLst>
                                    <p:cond delay="0"/>
                                  </p:stCondLst>
                                  <p:childTnLst>
                                    <p:set>
                                      <p:cBhvr>
                                        <p:cTn id="83" dur="1" fill="hold">
                                          <p:stCondLst>
                                            <p:cond delay="0"/>
                                          </p:stCondLst>
                                        </p:cTn>
                                        <p:tgtEl>
                                          <p:spTgt spid="48"/>
                                        </p:tgtEl>
                                        <p:attrNameLst>
                                          <p:attrName>style.visibility</p:attrName>
                                        </p:attrNameLst>
                                      </p:cBhvr>
                                      <p:to>
                                        <p:strVal val="visible"/>
                                      </p:to>
                                    </p:set>
                                    <p:animEffect>
                                      <p:cBhvr>
                                        <p:cTn id="84" dur="500"/>
                                        <p:tgtEl>
                                          <p:spTgt spid="48"/>
                                        </p:tgtEl>
                                      </p:cBhvr>
                                    </p:animEffect>
                                  </p:childTnLst>
                                </p:cTn>
                              </p:par>
                            </p:childTnLst>
                          </p:cTn>
                        </p:par>
                        <p:par>
                          <p:cTn id="85" fill="hold">
                            <p:stCondLst>
                              <p:cond delay="3000"/>
                            </p:stCondLst>
                            <p:childTnLst>
                              <p:par>
                                <p:cTn id="86" presetID="42" presetClass="entr" presetSubtype="0" fill="hold" grpId="0" nodeType="afterEffect">
                                  <p:stCondLst>
                                    <p:cond delay="0"/>
                                  </p:stCondLst>
                                  <p:childTnLst>
                                    <p:set>
                                      <p:cBhvr>
                                        <p:cTn id="87" dur="1" fill="hold">
                                          <p:stCondLst>
                                            <p:cond delay="0"/>
                                          </p:stCondLst>
                                        </p:cTn>
                                        <p:tgtEl>
                                          <p:spTgt spid="43"/>
                                        </p:tgtEl>
                                        <p:attrNameLst>
                                          <p:attrName>style.visibility</p:attrName>
                                        </p:attrNameLst>
                                      </p:cBhvr>
                                      <p:to>
                                        <p:strVal val="visible"/>
                                      </p:to>
                                    </p:set>
                                    <p:animEffect>
                                      <p:cBhvr>
                                        <p:cTn id="88" dur="1000"/>
                                        <p:tgtEl>
                                          <p:spTgt spid="43"/>
                                        </p:tgtEl>
                                      </p:cBhvr>
                                    </p:animEffect>
                                    <p:anim calcmode="lin" valueType="num">
                                      <p:cBhvr>
                                        <p:cTn id="89" dur="1000" fill="hold"/>
                                        <p:tgtEl>
                                          <p:spTgt spid="43"/>
                                        </p:tgtEl>
                                        <p:attrNameLst>
                                          <p:attrName>ppt_x</p:attrName>
                                        </p:attrNameLst>
                                      </p:cBhvr>
                                      <p:tavLst>
                                        <p:tav tm="0">
                                          <p:val>
                                            <p:strVal val="#ppt_x"/>
                                          </p:val>
                                        </p:tav>
                                        <p:tav tm="100000">
                                          <p:val>
                                            <p:strVal val="#ppt_x"/>
                                          </p:val>
                                        </p:tav>
                                      </p:tavLst>
                                    </p:anim>
                                    <p:anim calcmode="lin" valueType="num">
                                      <p:cBhvr>
                                        <p:cTn id="90" dur="1000" fill="hold"/>
                                        <p:tgtEl>
                                          <p:spTgt spid="43"/>
                                        </p:tgtEl>
                                        <p:attrNameLst>
                                          <p:attrName>ppt_y</p:attrName>
                                        </p:attrNameLst>
                                      </p:cBhvr>
                                      <p:tavLst>
                                        <p:tav tm="0">
                                          <p:val>
                                            <p:strVal val="#ppt_y+.1"/>
                                          </p:val>
                                        </p:tav>
                                        <p:tav tm="100000">
                                          <p:val>
                                            <p:strVal val="#ppt_y"/>
                                          </p:val>
                                        </p:tav>
                                      </p:tavLst>
                                    </p:anim>
                                  </p:childTnLst>
                                </p:cTn>
                              </p:par>
                            </p:childTnLst>
                          </p:cTn>
                        </p:par>
                        <p:par>
                          <p:cTn id="91" fill="hold">
                            <p:stCondLst>
                              <p:cond delay="4000"/>
                            </p:stCondLst>
                            <p:childTnLst>
                              <p:par>
                                <p:cTn id="92" presetID="22" presetClass="entr" presetSubtype="8" fill="hold" grpId="0" nodeType="afterEffect">
                                  <p:stCondLst>
                                    <p:cond delay="0"/>
                                  </p:stCondLst>
                                  <p:childTnLst>
                                    <p:set>
                                      <p:cBhvr>
                                        <p:cTn id="93" dur="1" fill="hold">
                                          <p:stCondLst>
                                            <p:cond delay="0"/>
                                          </p:stCondLst>
                                        </p:cTn>
                                        <p:tgtEl>
                                          <p:spTgt spid="49"/>
                                        </p:tgtEl>
                                        <p:attrNameLst>
                                          <p:attrName>style.visibility</p:attrName>
                                        </p:attrNameLst>
                                      </p:cBhvr>
                                      <p:to>
                                        <p:strVal val="visible"/>
                                      </p:to>
                                    </p:set>
                                    <p:animEffect>
                                      <p:cBhvr>
                                        <p:cTn id="94" dur="500"/>
                                        <p:tgtEl>
                                          <p:spTgt spid="49"/>
                                        </p:tgtEl>
                                      </p:cBhvr>
                                    </p:animEffect>
                                  </p:childTnLst>
                                </p:cTn>
                              </p:par>
                            </p:childTnLst>
                          </p:cTn>
                        </p:par>
                        <p:par>
                          <p:cTn id="95" fill="hold">
                            <p:stCondLst>
                              <p:cond delay="4500"/>
                            </p:stCondLst>
                            <p:childTnLst>
                              <p:par>
                                <p:cTn id="96" presetID="42" presetClass="entr" presetSubtype="0" fill="hold" grpId="0" nodeType="afterEffect">
                                  <p:stCondLst>
                                    <p:cond delay="0"/>
                                  </p:stCondLst>
                                  <p:childTnLst>
                                    <p:set>
                                      <p:cBhvr>
                                        <p:cTn id="97" dur="1" fill="hold">
                                          <p:stCondLst>
                                            <p:cond delay="0"/>
                                          </p:stCondLst>
                                        </p:cTn>
                                        <p:tgtEl>
                                          <p:spTgt spid="44"/>
                                        </p:tgtEl>
                                        <p:attrNameLst>
                                          <p:attrName>style.visibility</p:attrName>
                                        </p:attrNameLst>
                                      </p:cBhvr>
                                      <p:to>
                                        <p:strVal val="visible"/>
                                      </p:to>
                                    </p:set>
                                    <p:animEffect>
                                      <p:cBhvr>
                                        <p:cTn id="98" dur="1000"/>
                                        <p:tgtEl>
                                          <p:spTgt spid="44"/>
                                        </p:tgtEl>
                                      </p:cBhvr>
                                    </p:animEffect>
                                    <p:anim calcmode="lin" valueType="num">
                                      <p:cBhvr>
                                        <p:cTn id="99" dur="1000" fill="hold"/>
                                        <p:tgtEl>
                                          <p:spTgt spid="44"/>
                                        </p:tgtEl>
                                        <p:attrNameLst>
                                          <p:attrName>ppt_x</p:attrName>
                                        </p:attrNameLst>
                                      </p:cBhvr>
                                      <p:tavLst>
                                        <p:tav tm="0">
                                          <p:val>
                                            <p:strVal val="#ppt_x"/>
                                          </p:val>
                                        </p:tav>
                                        <p:tav tm="100000">
                                          <p:val>
                                            <p:strVal val="#ppt_x"/>
                                          </p:val>
                                        </p:tav>
                                      </p:tavLst>
                                    </p:anim>
                                    <p:anim calcmode="lin" valueType="num">
                                      <p:cBhvr>
                                        <p:cTn id="100" dur="1000" fill="hold"/>
                                        <p:tgtEl>
                                          <p:spTgt spid="44"/>
                                        </p:tgtEl>
                                        <p:attrNameLst>
                                          <p:attrName>ppt_y</p:attrName>
                                        </p:attrNameLst>
                                      </p:cBhvr>
                                      <p:tavLst>
                                        <p:tav tm="0">
                                          <p:val>
                                            <p:strVal val="#ppt_y+.1"/>
                                          </p:val>
                                        </p:tav>
                                        <p:tav tm="100000">
                                          <p:val>
                                            <p:strVal val="#ppt_y"/>
                                          </p:val>
                                        </p:tav>
                                      </p:tavLst>
                                    </p:anim>
                                  </p:childTnLst>
                                </p:cTn>
                              </p:par>
                            </p:childTnLst>
                          </p:cTn>
                        </p:par>
                        <p:par>
                          <p:cTn id="101" fill="hold">
                            <p:stCondLst>
                              <p:cond delay="5500"/>
                            </p:stCondLst>
                            <p:childTnLst>
                              <p:par>
                                <p:cTn id="102" presetID="22" presetClass="entr" presetSubtype="8" fill="hold" grpId="0" nodeType="afterEffect">
                                  <p:stCondLst>
                                    <p:cond delay="0"/>
                                  </p:stCondLst>
                                  <p:childTnLst>
                                    <p:set>
                                      <p:cBhvr>
                                        <p:cTn id="103" dur="1" fill="hold">
                                          <p:stCondLst>
                                            <p:cond delay="0"/>
                                          </p:stCondLst>
                                        </p:cTn>
                                        <p:tgtEl>
                                          <p:spTgt spid="50"/>
                                        </p:tgtEl>
                                        <p:attrNameLst>
                                          <p:attrName>style.visibility</p:attrName>
                                        </p:attrNameLst>
                                      </p:cBhvr>
                                      <p:to>
                                        <p:strVal val="visible"/>
                                      </p:to>
                                    </p:set>
                                    <p:animEffect>
                                      <p:cBhvr>
                                        <p:cTn id="104" dur="500"/>
                                        <p:tgtEl>
                                          <p:spTgt spid="50"/>
                                        </p:tgtEl>
                                      </p:cBhvr>
                                    </p:animEffect>
                                  </p:childTnLst>
                                </p:cTn>
                              </p:par>
                            </p:childTnLst>
                          </p:cTn>
                        </p:par>
                        <p:par>
                          <p:cTn id="105" fill="hold">
                            <p:stCondLst>
                              <p:cond delay="6000"/>
                            </p:stCondLst>
                            <p:childTnLst>
                              <p:par>
                                <p:cTn id="106" presetID="42" presetClass="entr" presetSubtype="0" fill="hold" grpId="0" nodeType="afterEffect">
                                  <p:stCondLst>
                                    <p:cond delay="0"/>
                                  </p:stCondLst>
                                  <p:childTnLst>
                                    <p:set>
                                      <p:cBhvr>
                                        <p:cTn id="107" dur="1" fill="hold">
                                          <p:stCondLst>
                                            <p:cond delay="0"/>
                                          </p:stCondLst>
                                        </p:cTn>
                                        <p:tgtEl>
                                          <p:spTgt spid="45"/>
                                        </p:tgtEl>
                                        <p:attrNameLst>
                                          <p:attrName>style.visibility</p:attrName>
                                        </p:attrNameLst>
                                      </p:cBhvr>
                                      <p:to>
                                        <p:strVal val="visible"/>
                                      </p:to>
                                    </p:set>
                                    <p:animEffect>
                                      <p:cBhvr>
                                        <p:cTn id="108" dur="1000"/>
                                        <p:tgtEl>
                                          <p:spTgt spid="45"/>
                                        </p:tgtEl>
                                      </p:cBhvr>
                                    </p:animEffect>
                                    <p:anim calcmode="lin" valueType="num">
                                      <p:cBhvr>
                                        <p:cTn id="109" dur="1000" fill="hold"/>
                                        <p:tgtEl>
                                          <p:spTgt spid="45"/>
                                        </p:tgtEl>
                                        <p:attrNameLst>
                                          <p:attrName>ppt_x</p:attrName>
                                        </p:attrNameLst>
                                      </p:cBhvr>
                                      <p:tavLst>
                                        <p:tav tm="0">
                                          <p:val>
                                            <p:strVal val="#ppt_x"/>
                                          </p:val>
                                        </p:tav>
                                        <p:tav tm="100000">
                                          <p:val>
                                            <p:strVal val="#ppt_x"/>
                                          </p:val>
                                        </p:tav>
                                      </p:tavLst>
                                    </p:anim>
                                    <p:anim calcmode="lin" valueType="num">
                                      <p:cBhvr>
                                        <p:cTn id="110" dur="1000" fill="hold"/>
                                        <p:tgtEl>
                                          <p:spTgt spid="45"/>
                                        </p:tgtEl>
                                        <p:attrNameLst>
                                          <p:attrName>ppt_y</p:attrName>
                                        </p:attrNameLst>
                                      </p:cBhvr>
                                      <p:tavLst>
                                        <p:tav tm="0">
                                          <p:val>
                                            <p:strVal val="#ppt_y+.1"/>
                                          </p:val>
                                        </p:tav>
                                        <p:tav tm="100000">
                                          <p:val>
                                            <p:strVal val="#ppt_y"/>
                                          </p:val>
                                        </p:tav>
                                      </p:tavLst>
                                    </p:anim>
                                  </p:childTnLst>
                                </p:cTn>
                              </p:par>
                            </p:childTnLst>
                          </p:cTn>
                        </p:par>
                        <p:par>
                          <p:cTn id="111" fill="hold">
                            <p:stCondLst>
                              <p:cond delay="7000"/>
                            </p:stCondLst>
                            <p:childTnLst>
                              <p:par>
                                <p:cTn id="112" presetID="22" presetClass="entr" presetSubtype="8" fill="hold" grpId="0" nodeType="afterEffect">
                                  <p:stCondLst>
                                    <p:cond delay="0"/>
                                  </p:stCondLst>
                                  <p:childTnLst>
                                    <p:set>
                                      <p:cBhvr>
                                        <p:cTn id="113" dur="1" fill="hold">
                                          <p:stCondLst>
                                            <p:cond delay="0"/>
                                          </p:stCondLst>
                                        </p:cTn>
                                        <p:tgtEl>
                                          <p:spTgt spid="51"/>
                                        </p:tgtEl>
                                        <p:attrNameLst>
                                          <p:attrName>style.visibility</p:attrName>
                                        </p:attrNameLst>
                                      </p:cBhvr>
                                      <p:to>
                                        <p:strVal val="visible"/>
                                      </p:to>
                                    </p:set>
                                    <p:animEffect>
                                      <p:cBhvr>
                                        <p:cTn id="114" dur="500"/>
                                        <p:tgtEl>
                                          <p:spTgt spid="51"/>
                                        </p:tgtEl>
                                      </p:cBhvr>
                                    </p:animEffect>
                                  </p:childTnLst>
                                </p:cTn>
                              </p:par>
                            </p:childTnLst>
                          </p:cTn>
                        </p:par>
                        <p:par>
                          <p:cTn id="115" fill="hold">
                            <p:stCondLst>
                              <p:cond delay="7500"/>
                            </p:stCondLst>
                            <p:childTnLst>
                              <p:par>
                                <p:cTn id="116" presetID="42" presetClass="entr" presetSubtype="0" fill="hold" grpId="0" nodeType="afterEffect">
                                  <p:stCondLst>
                                    <p:cond delay="0"/>
                                  </p:stCondLst>
                                  <p:childTnLst>
                                    <p:set>
                                      <p:cBhvr>
                                        <p:cTn id="117" dur="1" fill="hold">
                                          <p:stCondLst>
                                            <p:cond delay="0"/>
                                          </p:stCondLst>
                                        </p:cTn>
                                        <p:tgtEl>
                                          <p:spTgt spid="46"/>
                                        </p:tgtEl>
                                        <p:attrNameLst>
                                          <p:attrName>style.visibility</p:attrName>
                                        </p:attrNameLst>
                                      </p:cBhvr>
                                      <p:to>
                                        <p:strVal val="visible"/>
                                      </p:to>
                                    </p:set>
                                    <p:animEffect>
                                      <p:cBhvr>
                                        <p:cTn id="118" dur="1000"/>
                                        <p:tgtEl>
                                          <p:spTgt spid="46"/>
                                        </p:tgtEl>
                                      </p:cBhvr>
                                    </p:animEffect>
                                    <p:anim calcmode="lin" valueType="num">
                                      <p:cBhvr>
                                        <p:cTn id="119" dur="1000" fill="hold"/>
                                        <p:tgtEl>
                                          <p:spTgt spid="46"/>
                                        </p:tgtEl>
                                        <p:attrNameLst>
                                          <p:attrName>ppt_x</p:attrName>
                                        </p:attrNameLst>
                                      </p:cBhvr>
                                      <p:tavLst>
                                        <p:tav tm="0">
                                          <p:val>
                                            <p:strVal val="#ppt_x"/>
                                          </p:val>
                                        </p:tav>
                                        <p:tav tm="100000">
                                          <p:val>
                                            <p:strVal val="#ppt_x"/>
                                          </p:val>
                                        </p:tav>
                                      </p:tavLst>
                                    </p:anim>
                                    <p:anim calcmode="lin" valueType="num">
                                      <p:cBhvr>
                                        <p:cTn id="120"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autoUpdateAnimBg="0"/>
      <p:bldP spid="33" grpId="0" bldLvl="0" animBg="1" autoUpdateAnimBg="0"/>
      <p:bldP spid="34" grpId="0" bldLvl="0" animBg="1" autoUpdateAnimBg="0"/>
      <p:bldP spid="35" grpId="0" bldLvl="0" animBg="1" autoUpdateAnimBg="0"/>
      <p:bldP spid="36" grpId="0" bldLvl="0" animBg="1" autoUpdateAnimBg="0"/>
      <p:bldP spid="37" grpId="0" bldLvl="0" autoUpdateAnimBg="0"/>
      <p:bldP spid="38" grpId="0" bldLvl="0" autoUpdateAnimBg="0"/>
      <p:bldP spid="39" grpId="0" bldLvl="0" autoUpdateAnimBg="0"/>
      <p:bldP spid="40" grpId="0" bldLvl="0" autoUpdateAnimBg="0"/>
      <p:bldP spid="41" grpId="0" bldLvl="0" autoUpdateAnimBg="0"/>
      <p:bldP spid="42" grpId="0" bldLvl="0" autoUpdateAnimBg="0"/>
      <p:bldP spid="43" grpId="0" bldLvl="0" autoUpdateAnimBg="0"/>
      <p:bldP spid="44" grpId="0" bldLvl="0" autoUpdateAnimBg="0"/>
      <p:bldP spid="45" grpId="0" bldLvl="0" autoUpdateAnimBg="0"/>
      <p:bldP spid="46" grpId="0" bldLvl="0" autoUpdateAnimBg="0"/>
      <p:bldP spid="47" grpId="0" bldLvl="0" autoUpdateAnimBg="0"/>
      <p:bldP spid="48" grpId="0" bldLvl="0" autoUpdateAnimBg="0"/>
      <p:bldP spid="49" grpId="0" bldLvl="0" autoUpdateAnimBg="0"/>
      <p:bldP spid="50" grpId="0" bldLvl="0" autoUpdateAnimBg="0"/>
      <p:bldP spid="51" grpId="0" bldLvl="0" autoUpdateAnimBg="0"/>
      <p:bldP spid="52" grpId="0" bldLvl="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430105" y="2447748"/>
            <a:ext cx="3998543" cy="3850364"/>
            <a:chOff x="4200186" y="2320894"/>
            <a:chExt cx="3791627" cy="3651116"/>
          </a:xfrm>
        </p:grpSpPr>
        <p:sp>
          <p:nvSpPr>
            <p:cNvPr id="7" name="Rounded Rectangle 6"/>
            <p:cNvSpPr/>
            <p:nvPr/>
          </p:nvSpPr>
          <p:spPr>
            <a:xfrm flipH="1">
              <a:off x="4214254" y="4850056"/>
              <a:ext cx="3777559" cy="9144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6" name="Rounded Rectangle 5"/>
            <p:cNvSpPr/>
            <p:nvPr/>
          </p:nvSpPr>
          <p:spPr>
            <a:xfrm rot="3492391" flipH="1">
              <a:off x="4991307" y="3689252"/>
              <a:ext cx="3651116" cy="9144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4" name="Rounded Rectangle 3"/>
            <p:cNvSpPr/>
            <p:nvPr/>
          </p:nvSpPr>
          <p:spPr>
            <a:xfrm rot="18107609">
              <a:off x="3556490" y="3689252"/>
              <a:ext cx="3651116" cy="9144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10" name="Rounded Rectangle 9"/>
            <p:cNvSpPr/>
            <p:nvPr/>
          </p:nvSpPr>
          <p:spPr>
            <a:xfrm flipH="1">
              <a:off x="4200186" y="4850056"/>
              <a:ext cx="1948760" cy="9144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14" name="Oval 13"/>
            <p:cNvSpPr/>
            <p:nvPr/>
          </p:nvSpPr>
          <p:spPr>
            <a:xfrm>
              <a:off x="5725181" y="2613073"/>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15" name="Oval 14"/>
            <p:cNvSpPr/>
            <p:nvPr/>
          </p:nvSpPr>
          <p:spPr>
            <a:xfrm>
              <a:off x="4297730" y="4929404"/>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16" name="Oval 15"/>
            <p:cNvSpPr/>
            <p:nvPr/>
          </p:nvSpPr>
          <p:spPr>
            <a:xfrm>
              <a:off x="7164059" y="4930934"/>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18" name="Freeform 17"/>
            <p:cNvSpPr>
              <a:spLocks noEditPoints="1"/>
            </p:cNvSpPr>
            <p:nvPr/>
          </p:nvSpPr>
          <p:spPr bwMode="auto">
            <a:xfrm>
              <a:off x="5950368" y="2791506"/>
              <a:ext cx="305327" cy="398835"/>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accent1"/>
            </a:solidFill>
            <a:ln>
              <a:noFill/>
            </a:ln>
          </p:spPr>
          <p:txBody>
            <a:bodyPr vert="horz" wrap="square" lIns="96430" tIns="48216" rIns="96430" bIns="482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49" dirty="0">
                <a:solidFill>
                  <a:prstClr val="black"/>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19" name="Freeform 18"/>
            <p:cNvSpPr>
              <a:spLocks noEditPoints="1"/>
            </p:cNvSpPr>
            <p:nvPr/>
          </p:nvSpPr>
          <p:spPr bwMode="auto">
            <a:xfrm>
              <a:off x="4537230" y="5088755"/>
              <a:ext cx="276702" cy="43700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accent3"/>
            </a:solidFill>
            <a:ln>
              <a:noFill/>
            </a:ln>
          </p:spPr>
          <p:txBody>
            <a:bodyPr vert="horz" wrap="square" lIns="96430" tIns="48216" rIns="96430" bIns="482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49" dirty="0">
                <a:solidFill>
                  <a:prstClr val="black"/>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20" name="Freeform 19"/>
            <p:cNvSpPr>
              <a:spLocks noEditPoints="1"/>
            </p:cNvSpPr>
            <p:nvPr/>
          </p:nvSpPr>
          <p:spPr bwMode="auto">
            <a:xfrm>
              <a:off x="7348218" y="5147991"/>
              <a:ext cx="387383" cy="332044"/>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accent2"/>
            </a:solidFill>
            <a:ln>
              <a:noFill/>
            </a:ln>
          </p:spPr>
          <p:txBody>
            <a:bodyPr vert="horz" wrap="square" lIns="96430" tIns="48216" rIns="96430" bIns="482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49" dirty="0">
                <a:solidFill>
                  <a:prstClr val="black"/>
                </a:solidFill>
                <a:latin typeface="Arial" panose="020B0604020202020204" pitchFamily="34" charset="0"/>
                <a:ea typeface="楷体" panose="02010609060101010101" pitchFamily="49" charset="-122"/>
                <a:cs typeface="+mn-ea"/>
                <a:sym typeface="Arial" panose="020B0604020202020204" pitchFamily="34" charset="0"/>
              </a:endParaRPr>
            </a:p>
          </p:txBody>
        </p:sp>
      </p:grpSp>
      <p:grpSp>
        <p:nvGrpSpPr>
          <p:cNvPr id="24" name="Group 23"/>
          <p:cNvGrpSpPr/>
          <p:nvPr/>
        </p:nvGrpSpPr>
        <p:grpSpPr>
          <a:xfrm>
            <a:off x="8657142" y="4998617"/>
            <a:ext cx="2452753" cy="842529"/>
            <a:chOff x="8512415" y="2327889"/>
            <a:chExt cx="3256083" cy="798929"/>
          </a:xfrm>
        </p:grpSpPr>
        <p:sp>
          <p:nvSpPr>
            <p:cNvPr id="25" name="TextBox 24"/>
            <p:cNvSpPr txBox="1"/>
            <p:nvPr/>
          </p:nvSpPr>
          <p:spPr>
            <a:xfrm>
              <a:off x="8512415" y="2327889"/>
              <a:ext cx="1951008" cy="311549"/>
            </a:xfrm>
            <a:prstGeom prst="rect">
              <a:avLst/>
            </a:prstGeom>
            <a:noFill/>
          </p:spPr>
          <p:txBody>
            <a:bodyPr wrap="square" rtlCol="0">
              <a:spAutoFit/>
            </a:bodyPr>
            <a:lstStyle/>
            <a:p>
              <a:pP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endParaRPr lang="en-GB"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26" name="Rectangle 25"/>
            <p:cNvSpPr/>
            <p:nvPr/>
          </p:nvSpPr>
          <p:spPr>
            <a:xfrm>
              <a:off x="8512415" y="2631890"/>
              <a:ext cx="3256083" cy="494928"/>
            </a:xfrm>
            <a:prstGeom prst="rect">
              <a:avLst/>
            </a:prstGeom>
          </p:spPr>
          <p:txBody>
            <a:bodyPr wrap="square">
              <a:spAutoFit/>
            </a:bodyPr>
            <a:lstStyle/>
            <a:p>
              <a:pPr algn="just">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endParaRPr lang="en-GB"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grpSp>
      <p:grpSp>
        <p:nvGrpSpPr>
          <p:cNvPr id="27" name="Group 26"/>
          <p:cNvGrpSpPr/>
          <p:nvPr/>
        </p:nvGrpSpPr>
        <p:grpSpPr>
          <a:xfrm flipH="1">
            <a:off x="3160100" y="2356862"/>
            <a:ext cx="2365966" cy="842530"/>
            <a:chOff x="8512415" y="2327889"/>
            <a:chExt cx="3256083" cy="798930"/>
          </a:xfrm>
        </p:grpSpPr>
        <p:sp>
          <p:nvSpPr>
            <p:cNvPr id="28" name="TextBox 27"/>
            <p:cNvSpPr txBox="1"/>
            <p:nvPr/>
          </p:nvSpPr>
          <p:spPr>
            <a:xfrm>
              <a:off x="8519745" y="2327889"/>
              <a:ext cx="2035173" cy="311549"/>
            </a:xfrm>
            <a:prstGeom prst="rect">
              <a:avLst/>
            </a:prstGeom>
            <a:noFill/>
          </p:spPr>
          <p:txBody>
            <a:bodyPr wrap="square" rtlCol="0">
              <a:spAutoFit/>
            </a:bodyPr>
            <a:lstStyle/>
            <a:p>
              <a:pPr algn="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endParaRPr lang="en-GB"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29" name="Rectangle 28"/>
            <p:cNvSpPr/>
            <p:nvPr/>
          </p:nvSpPr>
          <p:spPr>
            <a:xfrm>
              <a:off x="8512415" y="2631891"/>
              <a:ext cx="3256083" cy="494928"/>
            </a:xfrm>
            <a:prstGeom prst="rect">
              <a:avLst/>
            </a:prstGeom>
          </p:spPr>
          <p:txBody>
            <a:bodyPr wrap="square">
              <a:spAutoFit/>
            </a:bodyPr>
            <a:lstStyle/>
            <a:p>
              <a:pPr algn="r">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endParaRPr lang="en-GB"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grpSp>
      <p:grpSp>
        <p:nvGrpSpPr>
          <p:cNvPr id="31" name="Group 30"/>
          <p:cNvGrpSpPr/>
          <p:nvPr/>
        </p:nvGrpSpPr>
        <p:grpSpPr>
          <a:xfrm flipH="1">
            <a:off x="1892162" y="5166460"/>
            <a:ext cx="2365966" cy="842530"/>
            <a:chOff x="8512415" y="2327889"/>
            <a:chExt cx="3256083" cy="798930"/>
          </a:xfrm>
        </p:grpSpPr>
        <p:sp>
          <p:nvSpPr>
            <p:cNvPr id="32" name="TextBox 31"/>
            <p:cNvSpPr txBox="1"/>
            <p:nvPr/>
          </p:nvSpPr>
          <p:spPr>
            <a:xfrm>
              <a:off x="8519742" y="2327889"/>
              <a:ext cx="2256792" cy="311549"/>
            </a:xfrm>
            <a:prstGeom prst="rect">
              <a:avLst/>
            </a:prstGeom>
            <a:noFill/>
          </p:spPr>
          <p:txBody>
            <a:bodyPr wrap="square" rtlCol="0">
              <a:spAutoFit/>
            </a:bodyPr>
            <a:lstStyle/>
            <a:p>
              <a:pPr algn="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endParaRPr lang="en-GB"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33" name="Rectangle 32"/>
            <p:cNvSpPr/>
            <p:nvPr/>
          </p:nvSpPr>
          <p:spPr>
            <a:xfrm>
              <a:off x="8512415" y="2631891"/>
              <a:ext cx="3256083" cy="494928"/>
            </a:xfrm>
            <a:prstGeom prst="rect">
              <a:avLst/>
            </a:prstGeom>
          </p:spPr>
          <p:txBody>
            <a:bodyPr wrap="square">
              <a:spAutoFit/>
            </a:bodyPr>
            <a:lstStyle/>
            <a:p>
              <a:pPr algn="r">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endParaRPr lang="en-GB"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grpSp>
      <p:sp>
        <p:nvSpPr>
          <p:cNvPr id="22" name="矩形 21"/>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23" name="文本框 22"/>
          <p:cNvSpPr txBox="1"/>
          <p:nvPr/>
        </p:nvSpPr>
        <p:spPr>
          <a:xfrm>
            <a:off x="392023" y="266575"/>
            <a:ext cx="3077766" cy="369332"/>
          </a:xfrm>
          <a:prstGeom prst="rect">
            <a:avLst/>
          </a:prstGeom>
          <a:noFill/>
        </p:spPr>
        <p:txBody>
          <a:bodyPr wrap="none" lIns="0" tIns="0" rIns="0" bIns="0" rtlCol="0">
            <a:spAutoFit/>
          </a:bodyPr>
          <a:lstStyle/>
          <a:p>
            <a:pPr defTabSz="964278"/>
            <a:r>
              <a:rPr lang="zh-CN" altLang="en-US" sz="2400" dirty="0">
                <a:solidFill>
                  <a:schemeClr val="bg1">
                    <a:lumMod val="65000"/>
                  </a:schemeClr>
                </a:solidFill>
                <a:latin typeface="楷体" panose="02010609060101010101" pitchFamily="49" charset="-122"/>
                <a:ea typeface="楷体" panose="02010609060101010101" pitchFamily="49" charset="-122"/>
                <a:cs typeface="+mn-ea"/>
                <a:sym typeface="+mn-lt"/>
              </a:rPr>
              <a:t>点击添加相关标题文字</a:t>
            </a:r>
          </a:p>
        </p:txBody>
      </p:sp>
      <p:sp>
        <p:nvSpPr>
          <p:cNvPr id="30" name="文本框 29"/>
          <p:cNvSpPr txBox="1"/>
          <p:nvPr/>
        </p:nvSpPr>
        <p:spPr>
          <a:xfrm>
            <a:off x="392023" y="635907"/>
            <a:ext cx="1995739" cy="169277"/>
          </a:xfrm>
          <a:prstGeom prst="rect">
            <a:avLst/>
          </a:prstGeom>
          <a:noFill/>
        </p:spPr>
        <p:txBody>
          <a:bodyPr wrap="none" lIns="0" tIns="0" rIns="0" bIns="0" rtlCol="0">
            <a:spAutoFit/>
          </a:bodyPr>
          <a:lstStyle/>
          <a:p>
            <a:pPr defTabSz="964278"/>
            <a:r>
              <a:rPr lang="en-US" altLang="zh-CN" sz="1100" dirty="0">
                <a:solidFill>
                  <a:schemeClr val="bg1">
                    <a:lumMod val="65000"/>
                  </a:schemeClr>
                </a:solidFill>
                <a:latin typeface="Arial" panose="020B0604020202020204" pitchFamily="34" charset="0"/>
                <a:ea typeface="楷体" panose="02010609060101010101" pitchFamily="49" charset="-122"/>
                <a:cs typeface="Arial" panose="020B0604020202020204" pitchFamily="34" charset="0"/>
                <a:sym typeface="+mn-lt"/>
              </a:rPr>
              <a:t>ADD RELATED TITLE WORDS</a:t>
            </a:r>
            <a:endParaRPr lang="zh-CN" altLang="en-US" sz="1100" dirty="0">
              <a:solidFill>
                <a:schemeClr val="bg1">
                  <a:lumMod val="65000"/>
                </a:schemeClr>
              </a:solidFill>
              <a:latin typeface="Arial" panose="020B0604020202020204" pitchFamily="34" charset="0"/>
              <a:ea typeface="楷体" panose="02010609060101010101" pitchFamily="49" charset="-122"/>
              <a:cs typeface="Arial" panose="020B0604020202020204" pitchFamily="34" charset="0"/>
              <a:sym typeface="+mn-lt"/>
            </a:endParaRPr>
          </a:p>
        </p:txBody>
      </p:sp>
    </p:spTree>
    <p:extLst>
      <p:ext uri="{BB962C8B-B14F-4D97-AF65-F5344CB8AC3E}">
        <p14:creationId xmlns:p14="http://schemas.microsoft.com/office/powerpoint/2010/main" val="3063836387"/>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a:spLocks noChangeArrowheads="1"/>
          </p:cNvSpPr>
          <p:nvPr/>
        </p:nvSpPr>
        <p:spPr bwMode="auto">
          <a:xfrm>
            <a:off x="2992807" y="3060294"/>
            <a:ext cx="4076757" cy="1780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nchor="ctr">
            <a:spAutoFit/>
          </a:bodyPr>
          <a:lstStyle/>
          <a:p>
            <a:pPr algn="r"/>
            <a:r>
              <a:rPr lang="en-US" sz="3375" dirty="0">
                <a:solidFill>
                  <a:schemeClr val="accent1"/>
                </a:solidFill>
                <a:latin typeface="Arial" panose="020B0604020202020204" pitchFamily="34" charset="0"/>
                <a:ea typeface="楷体" panose="02010609060101010101" pitchFamily="49" charset="-122"/>
                <a:sym typeface="Arial" panose="020B0604020202020204" pitchFamily="34" charset="0"/>
              </a:rPr>
              <a:t>2017</a:t>
            </a:r>
            <a:r>
              <a:rPr lang="zh-CN" altLang="en-US" sz="3375" dirty="0">
                <a:solidFill>
                  <a:schemeClr val="accent1"/>
                </a:solidFill>
                <a:latin typeface="Arial" panose="020B0604020202020204" pitchFamily="34" charset="0"/>
                <a:ea typeface="楷体" panose="02010609060101010101" pitchFamily="49" charset="-122"/>
                <a:sym typeface="Arial" panose="020B0604020202020204" pitchFamily="34" charset="0"/>
              </a:rPr>
              <a:t>年度</a:t>
            </a:r>
            <a:endParaRPr lang="en-US" sz="3375" dirty="0">
              <a:solidFill>
                <a:schemeClr val="accent1"/>
              </a:solidFill>
              <a:latin typeface="Arial" panose="020B0604020202020204" pitchFamily="34" charset="0"/>
              <a:ea typeface="楷体" panose="02010609060101010101" pitchFamily="49" charset="-122"/>
              <a:sym typeface="Arial" panose="020B0604020202020204" pitchFamily="34" charset="0"/>
            </a:endParaRPr>
          </a:p>
          <a:p>
            <a:pPr algn="r"/>
            <a:r>
              <a:rPr lang="zh-CN" altLang="en-US" sz="7593" b="1" dirty="0">
                <a:solidFill>
                  <a:schemeClr val="accent1"/>
                </a:solidFill>
                <a:latin typeface="Arial" panose="020B0604020202020204" pitchFamily="34" charset="0"/>
                <a:ea typeface="楷体" panose="02010609060101010101" pitchFamily="49" charset="-122"/>
                <a:sym typeface="Arial" panose="020B0604020202020204" pitchFamily="34" charset="0"/>
              </a:rPr>
              <a:t>内容介绍</a:t>
            </a:r>
          </a:p>
        </p:txBody>
      </p:sp>
      <p:sp>
        <p:nvSpPr>
          <p:cNvPr id="5124" name="矩形 10"/>
          <p:cNvSpPr>
            <a:spLocks noChangeArrowheads="1"/>
          </p:cNvSpPr>
          <p:nvPr/>
        </p:nvSpPr>
        <p:spPr bwMode="auto">
          <a:xfrm>
            <a:off x="2389564" y="2506360"/>
            <a:ext cx="4680000" cy="40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sz="2002" dirty="0">
                <a:solidFill>
                  <a:schemeClr val="accent1"/>
                </a:solidFill>
                <a:latin typeface="Arial" panose="020B0604020202020204" pitchFamily="34" charset="0"/>
                <a:ea typeface="楷体" panose="02010609060101010101" pitchFamily="49" charset="-122"/>
                <a:sym typeface="Arial" panose="020B0604020202020204" pitchFamily="34" charset="0"/>
              </a:rPr>
              <a:t>THE 2017 ANNUAL WORK SUMMARY</a:t>
            </a:r>
            <a:endParaRPr lang="zh-CN" altLang="en-US" sz="2002" dirty="0">
              <a:solidFill>
                <a:schemeClr val="accent1"/>
              </a:solidFill>
              <a:latin typeface="Arial" panose="020B0604020202020204" pitchFamily="34" charset="0"/>
              <a:ea typeface="楷体" panose="02010609060101010101" pitchFamily="49" charset="-122"/>
              <a:sym typeface="Arial" panose="020B0604020202020204" pitchFamily="34" charset="0"/>
            </a:endParaRPr>
          </a:p>
        </p:txBody>
      </p:sp>
      <p:sp>
        <p:nvSpPr>
          <p:cNvPr id="5125" name="直接连接符 11"/>
          <p:cNvSpPr>
            <a:spLocks noChangeShapeType="1"/>
          </p:cNvSpPr>
          <p:nvPr/>
        </p:nvSpPr>
        <p:spPr bwMode="auto">
          <a:xfrm>
            <a:off x="1564714" y="2943331"/>
            <a:ext cx="5504850" cy="1675"/>
          </a:xfrm>
          <a:prstGeom prst="line">
            <a:avLst/>
          </a:prstGeom>
          <a:noFill/>
          <a:ln w="6350" cap="flat" cmpd="sng">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sz="2002" dirty="0">
              <a:solidFill>
                <a:schemeClr val="accent1"/>
              </a:solidFill>
              <a:latin typeface="Arial" panose="020B0604020202020204" pitchFamily="34" charset="0"/>
              <a:ea typeface="楷体" panose="02010609060101010101" pitchFamily="49" charset="-122"/>
              <a:sym typeface="Arial" panose="020B0604020202020204" pitchFamily="34" charset="0"/>
            </a:endParaRPr>
          </a:p>
        </p:txBody>
      </p:sp>
      <p:sp>
        <p:nvSpPr>
          <p:cNvPr id="7" name="Text Box 3"/>
          <p:cNvSpPr>
            <a:spLocks noChangeArrowheads="1"/>
          </p:cNvSpPr>
          <p:nvPr/>
        </p:nvSpPr>
        <p:spPr bwMode="auto">
          <a:xfrm>
            <a:off x="7293470" y="1614088"/>
            <a:ext cx="3453189" cy="37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nchor="ctr">
            <a:spAutoFit/>
          </a:bodyPr>
          <a:lstStyle/>
          <a:p>
            <a:r>
              <a:rPr lang="en-US" sz="23900" dirty="0">
                <a:solidFill>
                  <a:schemeClr val="accent2"/>
                </a:solidFill>
                <a:latin typeface="Impact" panose="020B0806030902050204" pitchFamily="34" charset="0"/>
                <a:ea typeface="楷体" panose="02010609060101010101" pitchFamily="49" charset="-122"/>
                <a:sym typeface="Arial" panose="020B0604020202020204" pitchFamily="34" charset="0"/>
              </a:rPr>
              <a:t>03</a:t>
            </a:r>
            <a:endParaRPr lang="zh-CN" altLang="en-US" sz="23900" b="1" dirty="0">
              <a:solidFill>
                <a:schemeClr val="accent2"/>
              </a:solidFill>
              <a:latin typeface="Impact" panose="020B0806030902050204" pitchFamily="34" charset="0"/>
              <a:ea typeface="楷体" panose="02010609060101010101" pitchFamily="49" charset="-122"/>
              <a:sym typeface="Arial" panose="020B0604020202020204" pitchFamily="34" charset="0"/>
            </a:endParaRPr>
          </a:p>
        </p:txBody>
      </p:sp>
      <p:sp>
        <p:nvSpPr>
          <p:cNvPr id="8" name="Freeform 6"/>
          <p:cNvSpPr>
            <a:spLocks/>
          </p:cNvSpPr>
          <p:nvPr/>
        </p:nvSpPr>
        <p:spPr bwMode="auto">
          <a:xfrm>
            <a:off x="0" y="4091804"/>
            <a:ext cx="5265494" cy="3140846"/>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dirty="0">
              <a:latin typeface="Arial" panose="020B0604020202020204" pitchFamily="34" charset="0"/>
              <a:ea typeface="楷体" panose="02010609060101010101" pitchFamily="49" charset="-122"/>
              <a:sym typeface="Arial" panose="020B0604020202020204" pitchFamily="34" charset="0"/>
            </a:endParaRPr>
          </a:p>
        </p:txBody>
      </p:sp>
      <p:sp>
        <p:nvSpPr>
          <p:cNvPr id="9" name="Freeform 7"/>
          <p:cNvSpPr>
            <a:spLocks/>
          </p:cNvSpPr>
          <p:nvPr/>
        </p:nvSpPr>
        <p:spPr bwMode="auto">
          <a:xfrm>
            <a:off x="2984828" y="4640949"/>
            <a:ext cx="9873922" cy="2591700"/>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1">
              <a:lumMod val="50000"/>
            </a:schemeClr>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dirty="0">
              <a:latin typeface="Arial" panose="020B0604020202020204" pitchFamily="34" charset="0"/>
              <a:ea typeface="楷体" panose="02010609060101010101" pitchFamily="49" charset="-122"/>
              <a:sym typeface="Arial" panose="020B0604020202020204" pitchFamily="34" charset="0"/>
            </a:endParaRPr>
          </a:p>
        </p:txBody>
      </p:sp>
    </p:spTree>
    <p:extLst>
      <p:ext uri="{BB962C8B-B14F-4D97-AF65-F5344CB8AC3E}">
        <p14:creationId xmlns:p14="http://schemas.microsoft.com/office/powerpoint/2010/main" val="934202460"/>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56" presetClass="entr" presetSubtype="0" fill="hold" grpId="0" nodeType="clickEffect">
                                  <p:stCondLst>
                                    <p:cond delay="0"/>
                                  </p:stCondLst>
                                  <p:iterate type="lt">
                                    <p:tmPct val="10000"/>
                                  </p:iterate>
                                  <p:childTnLst>
                                    <p:set>
                                      <p:cBhvr>
                                        <p:cTn id="23" dur="1" fill="hold">
                                          <p:stCondLst>
                                            <p:cond delay="0"/>
                                          </p:stCondLst>
                                        </p:cTn>
                                        <p:tgtEl>
                                          <p:spTgt spid="5123"/>
                                        </p:tgtEl>
                                        <p:attrNameLst>
                                          <p:attrName>style.visibility</p:attrName>
                                        </p:attrNameLst>
                                      </p:cBhvr>
                                      <p:to>
                                        <p:strVal val="visible"/>
                                      </p:to>
                                    </p:set>
                                    <p:anim by="(-#ppt_w*2)" calcmode="lin" valueType="num">
                                      <p:cBhvr rctx="PPT">
                                        <p:cTn id="24" dur="500" autoRev="1" fill="hold">
                                          <p:stCondLst>
                                            <p:cond delay="0"/>
                                          </p:stCondLst>
                                        </p:cTn>
                                        <p:tgtEl>
                                          <p:spTgt spid="5123"/>
                                        </p:tgtEl>
                                        <p:attrNameLst>
                                          <p:attrName>ppt_w</p:attrName>
                                        </p:attrNameLst>
                                      </p:cBhvr>
                                    </p:anim>
                                    <p:anim by="(#ppt_w*0.50)" calcmode="lin" valueType="num">
                                      <p:cBhvr>
                                        <p:cTn id="25" dur="500" decel="50000" autoRev="1" fill="hold">
                                          <p:stCondLst>
                                            <p:cond delay="0"/>
                                          </p:stCondLst>
                                        </p:cTn>
                                        <p:tgtEl>
                                          <p:spTgt spid="5123"/>
                                        </p:tgtEl>
                                        <p:attrNameLst>
                                          <p:attrName>ppt_x</p:attrName>
                                        </p:attrNameLst>
                                      </p:cBhvr>
                                    </p:anim>
                                    <p:anim from="(-#ppt_h/2)" to="(#ppt_y)" calcmode="lin" valueType="num">
                                      <p:cBhvr>
                                        <p:cTn id="26" dur="1000" fill="hold">
                                          <p:stCondLst>
                                            <p:cond delay="0"/>
                                          </p:stCondLst>
                                        </p:cTn>
                                        <p:tgtEl>
                                          <p:spTgt spid="5123"/>
                                        </p:tgtEl>
                                        <p:attrNameLst>
                                          <p:attrName>ppt_y</p:attrName>
                                        </p:attrNameLst>
                                      </p:cBhvr>
                                    </p:anim>
                                    <p:animRot by="21600000">
                                      <p:cBhvr>
                                        <p:cTn id="27" dur="1000" fill="hold">
                                          <p:stCondLst>
                                            <p:cond delay="0"/>
                                          </p:stCondLst>
                                        </p:cTn>
                                        <p:tgtEl>
                                          <p:spTgt spid="5123"/>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5125"/>
                                        </p:tgtEl>
                                        <p:attrNameLst>
                                          <p:attrName>style.visibility</p:attrName>
                                        </p:attrNameLst>
                                      </p:cBhvr>
                                      <p:to>
                                        <p:strVal val="visible"/>
                                      </p:to>
                                    </p:set>
                                    <p:anim calcmode="lin" valueType="num">
                                      <p:cBhvr additive="base">
                                        <p:cTn id="32" dur="500" fill="hold"/>
                                        <p:tgtEl>
                                          <p:spTgt spid="5125"/>
                                        </p:tgtEl>
                                        <p:attrNameLst>
                                          <p:attrName>ppt_x</p:attrName>
                                        </p:attrNameLst>
                                      </p:cBhvr>
                                      <p:tavLst>
                                        <p:tav tm="0">
                                          <p:val>
                                            <p:strVal val="0-#ppt_w/2"/>
                                          </p:val>
                                        </p:tav>
                                        <p:tav tm="100000">
                                          <p:val>
                                            <p:strVal val="#ppt_x"/>
                                          </p:val>
                                        </p:tav>
                                      </p:tavLst>
                                    </p:anim>
                                    <p:anim calcmode="lin" valueType="num">
                                      <p:cBhvr additive="base">
                                        <p:cTn id="33" dur="500" fill="hold"/>
                                        <p:tgtEl>
                                          <p:spTgt spid="5125"/>
                                        </p:tgtEl>
                                        <p:attrNameLst>
                                          <p:attrName>ppt_y</p:attrName>
                                        </p:attrNameLst>
                                      </p:cBhvr>
                                      <p:tavLst>
                                        <p:tav tm="0">
                                          <p:val>
                                            <p:strVal val="#ppt_y"/>
                                          </p:val>
                                        </p:tav>
                                        <p:tav tm="100000">
                                          <p:val>
                                            <p:strVal val="#ppt_y"/>
                                          </p:val>
                                        </p:tav>
                                      </p:tavLst>
                                    </p:anim>
                                  </p:childTnLst>
                                </p:cTn>
                              </p:par>
                              <p:par>
                                <p:cTn id="34" presetID="56" presetClass="entr" presetSubtype="0" fill="hold" grpId="0" nodeType="withEffect">
                                  <p:stCondLst>
                                    <p:cond delay="0"/>
                                  </p:stCondLst>
                                  <p:iterate type="lt">
                                    <p:tmPct val="10000"/>
                                  </p:iterate>
                                  <p:childTnLst>
                                    <p:set>
                                      <p:cBhvr>
                                        <p:cTn id="35" dur="1" fill="hold">
                                          <p:stCondLst>
                                            <p:cond delay="0"/>
                                          </p:stCondLst>
                                        </p:cTn>
                                        <p:tgtEl>
                                          <p:spTgt spid="5124"/>
                                        </p:tgtEl>
                                        <p:attrNameLst>
                                          <p:attrName>style.visibility</p:attrName>
                                        </p:attrNameLst>
                                      </p:cBhvr>
                                      <p:to>
                                        <p:strVal val="visible"/>
                                      </p:to>
                                    </p:set>
                                    <p:anim by="(-#ppt_w*2)" calcmode="lin" valueType="num">
                                      <p:cBhvr rctx="PPT">
                                        <p:cTn id="36" dur="500" autoRev="1" fill="hold">
                                          <p:stCondLst>
                                            <p:cond delay="0"/>
                                          </p:stCondLst>
                                        </p:cTn>
                                        <p:tgtEl>
                                          <p:spTgt spid="5124"/>
                                        </p:tgtEl>
                                        <p:attrNameLst>
                                          <p:attrName>ppt_w</p:attrName>
                                        </p:attrNameLst>
                                      </p:cBhvr>
                                    </p:anim>
                                    <p:anim by="(#ppt_w*0.50)" calcmode="lin" valueType="num">
                                      <p:cBhvr>
                                        <p:cTn id="37" dur="500" decel="50000" autoRev="1" fill="hold">
                                          <p:stCondLst>
                                            <p:cond delay="0"/>
                                          </p:stCondLst>
                                        </p:cTn>
                                        <p:tgtEl>
                                          <p:spTgt spid="5124"/>
                                        </p:tgtEl>
                                        <p:attrNameLst>
                                          <p:attrName>ppt_x</p:attrName>
                                        </p:attrNameLst>
                                      </p:cBhvr>
                                    </p:anim>
                                    <p:anim from="(-#ppt_h/2)" to="(#ppt_y)" calcmode="lin" valueType="num">
                                      <p:cBhvr>
                                        <p:cTn id="38" dur="1000" fill="hold">
                                          <p:stCondLst>
                                            <p:cond delay="0"/>
                                          </p:stCondLst>
                                        </p:cTn>
                                        <p:tgtEl>
                                          <p:spTgt spid="5124"/>
                                        </p:tgtEl>
                                        <p:attrNameLst>
                                          <p:attrName>ppt_y</p:attrName>
                                        </p:attrNameLst>
                                      </p:cBhvr>
                                    </p:anim>
                                    <p:animRot by="21600000">
                                      <p:cBhvr>
                                        <p:cTn id="39" dur="1000" fill="hold">
                                          <p:stCondLst>
                                            <p:cond delay="0"/>
                                          </p:stCondLst>
                                        </p:cTn>
                                        <p:tgtEl>
                                          <p:spTgt spid="51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4" grpId="0"/>
      <p:bldP spid="5125" grpId="0" animBg="1"/>
      <p:bldP spid="7" grpId="0"/>
      <p:bldP spid="8" grpId="0" animBg="1"/>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
          <p:cNvSpPr/>
          <p:nvPr/>
        </p:nvSpPr>
        <p:spPr>
          <a:xfrm>
            <a:off x="2439459" y="3989148"/>
            <a:ext cx="2265108" cy="1266395"/>
          </a:xfrm>
          <a:custGeom>
            <a:avLst/>
            <a:gdLst/>
            <a:ahLst/>
            <a:cxnLst/>
            <a:rect l="l" t="t" r="r" b="b"/>
            <a:pathLst>
              <a:path w="2808312" h="2020010">
                <a:moveTo>
                  <a:pt x="0" y="0"/>
                </a:moveTo>
                <a:lnTo>
                  <a:pt x="422312" y="0"/>
                </a:lnTo>
                <a:lnTo>
                  <a:pt x="422312" y="1152430"/>
                </a:lnTo>
                <a:cubicBezTo>
                  <a:pt x="422312" y="1404581"/>
                  <a:pt x="626721" y="1608990"/>
                  <a:pt x="878872" y="1608990"/>
                </a:cubicBezTo>
                <a:lnTo>
                  <a:pt x="1909968" y="1608990"/>
                </a:lnTo>
                <a:cubicBezTo>
                  <a:pt x="2162119" y="1608990"/>
                  <a:pt x="2366528" y="1404581"/>
                  <a:pt x="2366528" y="1152430"/>
                </a:cubicBezTo>
                <a:lnTo>
                  <a:pt x="2366528" y="0"/>
                </a:lnTo>
                <a:lnTo>
                  <a:pt x="2808312" y="0"/>
                </a:lnTo>
                <a:lnTo>
                  <a:pt x="2808312" y="1313411"/>
                </a:lnTo>
                <a:cubicBezTo>
                  <a:pt x="2808312" y="1703655"/>
                  <a:pt x="2491957" y="2020010"/>
                  <a:pt x="2101713" y="2020010"/>
                </a:cubicBezTo>
                <a:lnTo>
                  <a:pt x="706599" y="2020010"/>
                </a:lnTo>
                <a:cubicBezTo>
                  <a:pt x="316355" y="2020010"/>
                  <a:pt x="0" y="1703655"/>
                  <a:pt x="0" y="1313411"/>
                </a:cubicBezTo>
                <a:close/>
              </a:path>
            </a:pathLst>
          </a:custGeom>
          <a:solidFill>
            <a:schemeClr val="accent1"/>
          </a:solidFill>
          <a:ln w="25400" cap="flat" cmpd="sng" algn="ctr">
            <a:noFill/>
            <a:prstDash val="solid"/>
          </a:ln>
          <a:effectLst/>
        </p:spPr>
        <p:txBody>
          <a:bodyPr rot="0" spcFirstLastPara="0" vertOverflow="overflow" horzOverflow="overflow" vert="horz" wrap="square" lIns="96412" tIns="48205" rIns="96412" bIns="48205" numCol="1" spcCol="0" rtlCol="0" fromWordArt="0" anchor="ctr" anchorCtr="0" forceAA="0" compatLnSpc="1">
            <a:prstTxWarp prst="textNoShape">
              <a:avLst/>
            </a:prstTxWarp>
            <a:noAutofit/>
          </a:bodyPr>
          <a:lstStyle/>
          <a:p>
            <a:pPr algn="ctr">
              <a:lnSpc>
                <a:spcPct val="120000"/>
              </a:lnSpc>
            </a:pPr>
            <a:endParaRPr lang="zh-CN" altLang="en-US" sz="2000" kern="0" dirty="0">
              <a:solidFill>
                <a:sysClr val="window" lastClr="FFFFFF"/>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21" name="椭圆 20"/>
          <p:cNvSpPr/>
          <p:nvPr/>
        </p:nvSpPr>
        <p:spPr>
          <a:xfrm>
            <a:off x="2991125" y="4619983"/>
            <a:ext cx="1161779" cy="1161778"/>
          </a:xfrm>
          <a:prstGeom prst="ellipse">
            <a:avLst/>
          </a:prstGeom>
          <a:solidFill>
            <a:schemeClr val="accent1"/>
          </a:solidFill>
          <a:ln w="25400" cap="flat" cmpd="sng" algn="ctr">
            <a:noFill/>
            <a:prstDash val="solid"/>
          </a:ln>
          <a:effectLst/>
        </p:spPr>
        <p:txBody>
          <a:bodyPr rot="0" spcFirstLastPara="0" vertOverflow="overflow" horzOverflow="overflow" vert="horz" wrap="square" lIns="96412" tIns="48205" rIns="96412" bIns="48205" numCol="1" spcCol="0" rtlCol="0" fromWordArt="0" anchor="ctr" anchorCtr="0" forceAA="0" compatLnSpc="1">
            <a:prstTxWarp prst="textNoShape">
              <a:avLst/>
            </a:prstTxWarp>
            <a:noAutofit/>
          </a:bodyPr>
          <a:lstStyle/>
          <a:p>
            <a:pPr algn="ctr">
              <a:lnSpc>
                <a:spcPct val="120000"/>
              </a:lnSpc>
            </a:pPr>
            <a:endParaRPr lang="zh-CN" altLang="en-US" sz="2000" kern="0" dirty="0">
              <a:solidFill>
                <a:sysClr val="window" lastClr="FFFFFF"/>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22" name="圆角矩形 1"/>
          <p:cNvSpPr/>
          <p:nvPr/>
        </p:nvSpPr>
        <p:spPr>
          <a:xfrm flipV="1">
            <a:off x="4355772" y="2701591"/>
            <a:ext cx="2265108" cy="1266395"/>
          </a:xfrm>
          <a:custGeom>
            <a:avLst/>
            <a:gdLst/>
            <a:ahLst/>
            <a:cxnLst/>
            <a:rect l="l" t="t" r="r" b="b"/>
            <a:pathLst>
              <a:path w="2808312" h="2020010">
                <a:moveTo>
                  <a:pt x="0" y="0"/>
                </a:moveTo>
                <a:lnTo>
                  <a:pt x="422312" y="0"/>
                </a:lnTo>
                <a:lnTo>
                  <a:pt x="422312" y="1152430"/>
                </a:lnTo>
                <a:cubicBezTo>
                  <a:pt x="422312" y="1404581"/>
                  <a:pt x="626721" y="1608990"/>
                  <a:pt x="878872" y="1608990"/>
                </a:cubicBezTo>
                <a:lnTo>
                  <a:pt x="1909968" y="1608990"/>
                </a:lnTo>
                <a:cubicBezTo>
                  <a:pt x="2162119" y="1608990"/>
                  <a:pt x="2366528" y="1404581"/>
                  <a:pt x="2366528" y="1152430"/>
                </a:cubicBezTo>
                <a:lnTo>
                  <a:pt x="2366528" y="0"/>
                </a:lnTo>
                <a:lnTo>
                  <a:pt x="2808312" y="0"/>
                </a:lnTo>
                <a:lnTo>
                  <a:pt x="2808312" y="1313411"/>
                </a:lnTo>
                <a:cubicBezTo>
                  <a:pt x="2808312" y="1703655"/>
                  <a:pt x="2491957" y="2020010"/>
                  <a:pt x="2101713" y="2020010"/>
                </a:cubicBezTo>
                <a:lnTo>
                  <a:pt x="706599" y="2020010"/>
                </a:lnTo>
                <a:cubicBezTo>
                  <a:pt x="316355" y="2020010"/>
                  <a:pt x="0" y="1703655"/>
                  <a:pt x="0" y="1313411"/>
                </a:cubicBezTo>
                <a:close/>
              </a:path>
            </a:pathLst>
          </a:custGeom>
          <a:solidFill>
            <a:schemeClr val="accent2"/>
          </a:solidFill>
          <a:ln w="25400" cap="flat" cmpd="sng" algn="ctr">
            <a:noFill/>
            <a:prstDash val="solid"/>
          </a:ln>
          <a:effectLst/>
        </p:spPr>
        <p:txBody>
          <a:bodyPr rtlCol="0" anchor="ctr"/>
          <a:lstStyle/>
          <a:p>
            <a:pPr algn="ctr">
              <a:lnSpc>
                <a:spcPct val="120000"/>
              </a:lnSpc>
              <a:defRPr/>
            </a:pPr>
            <a:endParaRPr lang="zh-CN" altLang="en-US" sz="1600" kern="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23" name="椭圆 22"/>
          <p:cNvSpPr/>
          <p:nvPr/>
        </p:nvSpPr>
        <p:spPr>
          <a:xfrm>
            <a:off x="4907438" y="2153655"/>
            <a:ext cx="1161779" cy="1161778"/>
          </a:xfrm>
          <a:prstGeom prst="ellipse">
            <a:avLst/>
          </a:prstGeom>
          <a:solidFill>
            <a:schemeClr val="accent2"/>
          </a:solidFill>
          <a:ln w="63500" cap="flat" cmpd="sng" algn="ctr">
            <a:noFill/>
            <a:prstDash val="solid"/>
          </a:ln>
          <a:effectLst/>
        </p:spPr>
        <p:txBody>
          <a:bodyPr rtlCol="0" anchor="ctr"/>
          <a:lstStyle/>
          <a:p>
            <a:pPr algn="ctr">
              <a:lnSpc>
                <a:spcPct val="120000"/>
              </a:lnSpc>
              <a:defRPr/>
            </a:pPr>
            <a:endParaRPr lang="zh-CN" altLang="en-US" sz="1600" kern="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24" name="圆角矩形 1"/>
          <p:cNvSpPr/>
          <p:nvPr/>
        </p:nvSpPr>
        <p:spPr>
          <a:xfrm>
            <a:off x="6277519" y="3989148"/>
            <a:ext cx="2265108" cy="1266395"/>
          </a:xfrm>
          <a:custGeom>
            <a:avLst/>
            <a:gdLst/>
            <a:ahLst/>
            <a:cxnLst/>
            <a:rect l="l" t="t" r="r" b="b"/>
            <a:pathLst>
              <a:path w="2808312" h="2020010">
                <a:moveTo>
                  <a:pt x="0" y="0"/>
                </a:moveTo>
                <a:lnTo>
                  <a:pt x="422312" y="0"/>
                </a:lnTo>
                <a:lnTo>
                  <a:pt x="422312" y="1152430"/>
                </a:lnTo>
                <a:cubicBezTo>
                  <a:pt x="422312" y="1404581"/>
                  <a:pt x="626721" y="1608990"/>
                  <a:pt x="878872" y="1608990"/>
                </a:cubicBezTo>
                <a:lnTo>
                  <a:pt x="1909968" y="1608990"/>
                </a:lnTo>
                <a:cubicBezTo>
                  <a:pt x="2162119" y="1608990"/>
                  <a:pt x="2366528" y="1404581"/>
                  <a:pt x="2366528" y="1152430"/>
                </a:cubicBezTo>
                <a:lnTo>
                  <a:pt x="2366528" y="0"/>
                </a:lnTo>
                <a:lnTo>
                  <a:pt x="2808312" y="0"/>
                </a:lnTo>
                <a:lnTo>
                  <a:pt x="2808312" y="1313411"/>
                </a:lnTo>
                <a:cubicBezTo>
                  <a:pt x="2808312" y="1703655"/>
                  <a:pt x="2491957" y="2020010"/>
                  <a:pt x="2101713" y="2020010"/>
                </a:cubicBezTo>
                <a:lnTo>
                  <a:pt x="706599" y="2020010"/>
                </a:lnTo>
                <a:cubicBezTo>
                  <a:pt x="316355" y="2020010"/>
                  <a:pt x="0" y="1703655"/>
                  <a:pt x="0" y="1313411"/>
                </a:cubicBezTo>
                <a:close/>
              </a:path>
            </a:pathLst>
          </a:custGeom>
          <a:solidFill>
            <a:schemeClr val="accent3"/>
          </a:solidFill>
          <a:ln w="25400" cap="flat" cmpd="sng" algn="ctr">
            <a:noFill/>
            <a:prstDash val="solid"/>
          </a:ln>
          <a:effectLst/>
        </p:spPr>
        <p:txBody>
          <a:bodyPr rot="0" spcFirstLastPara="0" vertOverflow="overflow" horzOverflow="overflow" vert="horz" wrap="square" lIns="96412" tIns="48205" rIns="96412" bIns="48205" numCol="1" spcCol="0" rtlCol="0" fromWordArt="0" anchor="ctr" anchorCtr="0" forceAA="0" compatLnSpc="1">
            <a:prstTxWarp prst="textNoShape">
              <a:avLst/>
            </a:prstTxWarp>
            <a:noAutofit/>
          </a:bodyPr>
          <a:lstStyle/>
          <a:p>
            <a:pPr algn="ctr">
              <a:lnSpc>
                <a:spcPct val="120000"/>
              </a:lnSpc>
            </a:pPr>
            <a:endParaRPr lang="zh-CN" altLang="en-US" sz="2000" kern="0" dirty="0">
              <a:solidFill>
                <a:sysClr val="window" lastClr="FFFFFF"/>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25" name="椭圆 24"/>
          <p:cNvSpPr/>
          <p:nvPr/>
        </p:nvSpPr>
        <p:spPr>
          <a:xfrm>
            <a:off x="6829186" y="4619983"/>
            <a:ext cx="1161779" cy="1161778"/>
          </a:xfrm>
          <a:prstGeom prst="ellipse">
            <a:avLst/>
          </a:prstGeom>
          <a:solidFill>
            <a:schemeClr val="accent3"/>
          </a:solidFill>
          <a:ln w="25400" cap="flat" cmpd="sng" algn="ctr">
            <a:noFill/>
            <a:prstDash val="solid"/>
          </a:ln>
          <a:effectLst/>
        </p:spPr>
        <p:txBody>
          <a:bodyPr rot="0" spcFirstLastPara="0" vertOverflow="overflow" horzOverflow="overflow" vert="horz" wrap="square" lIns="96412" tIns="48205" rIns="96412" bIns="48205" numCol="1" spcCol="0" rtlCol="0" fromWordArt="0" anchor="ctr" anchorCtr="0" forceAA="0" compatLnSpc="1">
            <a:prstTxWarp prst="textNoShape">
              <a:avLst/>
            </a:prstTxWarp>
            <a:noAutofit/>
          </a:bodyPr>
          <a:lstStyle/>
          <a:p>
            <a:pPr algn="ctr">
              <a:lnSpc>
                <a:spcPct val="120000"/>
              </a:lnSpc>
            </a:pPr>
            <a:endParaRPr lang="zh-CN" altLang="en-US" sz="2000" kern="0" dirty="0">
              <a:solidFill>
                <a:sysClr val="window" lastClr="FFFFFF"/>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26" name="圆角矩形 1"/>
          <p:cNvSpPr/>
          <p:nvPr/>
        </p:nvSpPr>
        <p:spPr>
          <a:xfrm flipV="1">
            <a:off x="8189837" y="2701591"/>
            <a:ext cx="2265108" cy="1266395"/>
          </a:xfrm>
          <a:custGeom>
            <a:avLst/>
            <a:gdLst/>
            <a:ahLst/>
            <a:cxnLst/>
            <a:rect l="l" t="t" r="r" b="b"/>
            <a:pathLst>
              <a:path w="2808312" h="2020010">
                <a:moveTo>
                  <a:pt x="0" y="0"/>
                </a:moveTo>
                <a:lnTo>
                  <a:pt x="422312" y="0"/>
                </a:lnTo>
                <a:lnTo>
                  <a:pt x="422312" y="1152430"/>
                </a:lnTo>
                <a:cubicBezTo>
                  <a:pt x="422312" y="1404581"/>
                  <a:pt x="626721" y="1608990"/>
                  <a:pt x="878872" y="1608990"/>
                </a:cubicBezTo>
                <a:lnTo>
                  <a:pt x="1909968" y="1608990"/>
                </a:lnTo>
                <a:cubicBezTo>
                  <a:pt x="2162119" y="1608990"/>
                  <a:pt x="2366528" y="1404581"/>
                  <a:pt x="2366528" y="1152430"/>
                </a:cubicBezTo>
                <a:lnTo>
                  <a:pt x="2366528" y="0"/>
                </a:lnTo>
                <a:lnTo>
                  <a:pt x="2808312" y="0"/>
                </a:lnTo>
                <a:lnTo>
                  <a:pt x="2808312" y="1313411"/>
                </a:lnTo>
                <a:cubicBezTo>
                  <a:pt x="2808312" y="1703655"/>
                  <a:pt x="2491957" y="2020010"/>
                  <a:pt x="2101713" y="2020010"/>
                </a:cubicBezTo>
                <a:lnTo>
                  <a:pt x="706599" y="2020010"/>
                </a:lnTo>
                <a:cubicBezTo>
                  <a:pt x="316355" y="2020010"/>
                  <a:pt x="0" y="1703655"/>
                  <a:pt x="0" y="1313411"/>
                </a:cubicBezTo>
                <a:close/>
              </a:path>
            </a:pathLst>
          </a:custGeom>
          <a:solidFill>
            <a:schemeClr val="accent4"/>
          </a:solidFill>
          <a:ln w="25400" cap="flat" cmpd="sng" algn="ctr">
            <a:noFill/>
            <a:prstDash val="solid"/>
          </a:ln>
          <a:effectLst/>
        </p:spPr>
        <p:txBody>
          <a:bodyPr rtlCol="0" anchor="ctr"/>
          <a:lstStyle/>
          <a:p>
            <a:pPr algn="ctr">
              <a:lnSpc>
                <a:spcPct val="120000"/>
              </a:lnSpc>
              <a:defRPr/>
            </a:pPr>
            <a:endParaRPr lang="zh-CN" altLang="en-US" sz="1600" kern="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27" name="椭圆 26"/>
          <p:cNvSpPr/>
          <p:nvPr/>
        </p:nvSpPr>
        <p:spPr>
          <a:xfrm>
            <a:off x="8741502" y="2153655"/>
            <a:ext cx="1161779" cy="1161778"/>
          </a:xfrm>
          <a:prstGeom prst="ellipse">
            <a:avLst/>
          </a:prstGeom>
          <a:solidFill>
            <a:schemeClr val="accent4"/>
          </a:solidFill>
          <a:ln w="63500" cap="flat" cmpd="sng" algn="ctr">
            <a:noFill/>
            <a:prstDash val="solid"/>
          </a:ln>
          <a:effectLst/>
        </p:spPr>
        <p:txBody>
          <a:bodyPr rtlCol="0" anchor="ctr"/>
          <a:lstStyle/>
          <a:p>
            <a:pPr algn="ctr">
              <a:lnSpc>
                <a:spcPct val="120000"/>
              </a:lnSpc>
            </a:pPr>
            <a:endParaRPr lang="zh-CN" altLang="en-US" sz="1600" kern="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28" name="矩形 27"/>
          <p:cNvSpPr/>
          <p:nvPr/>
        </p:nvSpPr>
        <p:spPr>
          <a:xfrm>
            <a:off x="1501" y="3967987"/>
            <a:ext cx="12870360" cy="87454"/>
          </a:xfrm>
          <a:prstGeom prst="rect">
            <a:avLst/>
          </a:prstGeom>
          <a:solidFill>
            <a:schemeClr val="accent4"/>
          </a:solidFill>
          <a:ln w="25400" cap="flat" cmpd="sng" algn="ctr">
            <a:noFill/>
            <a:prstDash val="solid"/>
          </a:ln>
          <a:effectLst/>
        </p:spPr>
        <p:txBody>
          <a:bodyPr rot="0" spcFirstLastPara="0" vertOverflow="overflow" horzOverflow="overflow" vert="horz" wrap="square" lIns="96417" tIns="48209" rIns="96417" bIns="48209" numCol="1" spcCol="0" rtlCol="0" fromWordArt="0" anchor="ctr" anchorCtr="0" forceAA="0" compatLnSpc="1">
            <a:prstTxWarp prst="textNoShape">
              <a:avLst/>
            </a:prstTxWarp>
            <a:noAutofit/>
          </a:bodyPr>
          <a:lstStyle/>
          <a:p>
            <a:pPr algn="ctr">
              <a:lnSpc>
                <a:spcPct val="120000"/>
              </a:lnSpc>
              <a:defRPr/>
            </a:pPr>
            <a:endParaRPr lang="en-US" kern="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29" name="TextBox 28"/>
          <p:cNvSpPr txBox="1"/>
          <p:nvPr/>
        </p:nvSpPr>
        <p:spPr>
          <a:xfrm flipH="1">
            <a:off x="3067667" y="5004242"/>
            <a:ext cx="995520" cy="583686"/>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lnSpc>
                <a:spcPct val="120000"/>
              </a:lnSpc>
              <a:defRPr/>
            </a:pPr>
            <a:r>
              <a:rPr lang="zh-CN" altLang="en-US" sz="1400" b="0" dirty="0">
                <a:solidFill>
                  <a:schemeClr val="bg1"/>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30" name="TextBox 29"/>
          <p:cNvSpPr txBox="1"/>
          <p:nvPr/>
        </p:nvSpPr>
        <p:spPr>
          <a:xfrm flipH="1">
            <a:off x="4983982" y="2537914"/>
            <a:ext cx="995520" cy="583686"/>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lnSpc>
                <a:spcPct val="120000"/>
              </a:lnSpc>
              <a:defRPr/>
            </a:pPr>
            <a:r>
              <a:rPr lang="zh-CN" altLang="en-US" sz="1400" b="0" dirty="0">
                <a:solidFill>
                  <a:schemeClr val="bg1"/>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31" name="TextBox 30"/>
          <p:cNvSpPr txBox="1"/>
          <p:nvPr/>
        </p:nvSpPr>
        <p:spPr>
          <a:xfrm flipH="1">
            <a:off x="8818046" y="2537914"/>
            <a:ext cx="995520" cy="583686"/>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lnSpc>
                <a:spcPct val="120000"/>
              </a:lnSpc>
              <a:defRPr/>
            </a:pPr>
            <a:r>
              <a:rPr lang="zh-CN" altLang="en-US" sz="1400" b="0" dirty="0">
                <a:solidFill>
                  <a:schemeClr val="bg1"/>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32" name="TextBox 31"/>
          <p:cNvSpPr txBox="1"/>
          <p:nvPr/>
        </p:nvSpPr>
        <p:spPr>
          <a:xfrm flipH="1">
            <a:off x="6905728" y="5004242"/>
            <a:ext cx="995520" cy="583686"/>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lnSpc>
                <a:spcPct val="120000"/>
              </a:lnSpc>
              <a:defRPr/>
            </a:pPr>
            <a:r>
              <a:rPr lang="zh-CN" altLang="en-US" sz="1400" b="0" dirty="0">
                <a:solidFill>
                  <a:schemeClr val="bg1"/>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85" name="TextBox 23"/>
          <p:cNvSpPr txBox="1"/>
          <p:nvPr/>
        </p:nvSpPr>
        <p:spPr>
          <a:xfrm>
            <a:off x="1604090" y="2761498"/>
            <a:ext cx="2333047" cy="535531"/>
          </a:xfrm>
          <a:prstGeom prst="rect">
            <a:avLst/>
          </a:prstGeom>
          <a:noFill/>
        </p:spPr>
        <p:txBody>
          <a:bodyPr wrap="square" rtlCol="0">
            <a:spAutoFit/>
          </a:bodyPr>
          <a:lstStyle/>
          <a:p>
            <a:pPr>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p>
        </p:txBody>
      </p:sp>
      <p:sp>
        <p:nvSpPr>
          <p:cNvPr id="86" name="TextBox 24"/>
          <p:cNvSpPr txBox="1"/>
          <p:nvPr/>
        </p:nvSpPr>
        <p:spPr>
          <a:xfrm>
            <a:off x="1604092" y="2445068"/>
            <a:ext cx="1441420" cy="328551"/>
          </a:xfrm>
          <a:prstGeom prst="rect">
            <a:avLst/>
          </a:prstGeom>
          <a:noFill/>
        </p:spPr>
        <p:txBody>
          <a:bodyPr wrap="none" rtlCol="0">
            <a:spAutoFit/>
          </a:bodyPr>
          <a:lstStyle/>
          <a:p>
            <a:pP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87" name="TextBox 23"/>
          <p:cNvSpPr txBox="1"/>
          <p:nvPr/>
        </p:nvSpPr>
        <p:spPr>
          <a:xfrm>
            <a:off x="4321741" y="5682338"/>
            <a:ext cx="2333047" cy="535531"/>
          </a:xfrm>
          <a:prstGeom prst="rect">
            <a:avLst/>
          </a:prstGeom>
          <a:noFill/>
        </p:spPr>
        <p:txBody>
          <a:bodyPr wrap="square" rtlCol="0">
            <a:spAutoFit/>
          </a:bodyPr>
          <a:lstStyle/>
          <a:p>
            <a:pPr>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p>
        </p:txBody>
      </p:sp>
      <p:sp>
        <p:nvSpPr>
          <p:cNvPr id="88" name="TextBox 24"/>
          <p:cNvSpPr txBox="1"/>
          <p:nvPr/>
        </p:nvSpPr>
        <p:spPr>
          <a:xfrm>
            <a:off x="4321743" y="5365907"/>
            <a:ext cx="1441420" cy="328551"/>
          </a:xfrm>
          <a:prstGeom prst="rect">
            <a:avLst/>
          </a:prstGeom>
          <a:noFill/>
        </p:spPr>
        <p:txBody>
          <a:bodyPr wrap="none" rtlCol="0">
            <a:spAutoFit/>
          </a:bodyPr>
          <a:lstStyle/>
          <a:p>
            <a:pP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89" name="TextBox 23"/>
          <p:cNvSpPr txBox="1"/>
          <p:nvPr/>
        </p:nvSpPr>
        <p:spPr>
          <a:xfrm>
            <a:off x="6239336" y="1796350"/>
            <a:ext cx="2333047" cy="535531"/>
          </a:xfrm>
          <a:prstGeom prst="rect">
            <a:avLst/>
          </a:prstGeom>
          <a:noFill/>
        </p:spPr>
        <p:txBody>
          <a:bodyPr wrap="square" rtlCol="0">
            <a:spAutoFit/>
          </a:bodyPr>
          <a:lstStyle/>
          <a:p>
            <a:pPr>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p>
        </p:txBody>
      </p:sp>
      <p:sp>
        <p:nvSpPr>
          <p:cNvPr id="90" name="TextBox 24"/>
          <p:cNvSpPr txBox="1"/>
          <p:nvPr/>
        </p:nvSpPr>
        <p:spPr>
          <a:xfrm>
            <a:off x="6239337" y="1479921"/>
            <a:ext cx="1441420" cy="328551"/>
          </a:xfrm>
          <a:prstGeom prst="rect">
            <a:avLst/>
          </a:prstGeom>
          <a:noFill/>
        </p:spPr>
        <p:txBody>
          <a:bodyPr wrap="none" rtlCol="0">
            <a:spAutoFit/>
          </a:bodyPr>
          <a:lstStyle/>
          <a:p>
            <a:pP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91" name="TextBox 23"/>
          <p:cNvSpPr txBox="1"/>
          <p:nvPr/>
        </p:nvSpPr>
        <p:spPr>
          <a:xfrm>
            <a:off x="8931588" y="4742589"/>
            <a:ext cx="2333047" cy="535531"/>
          </a:xfrm>
          <a:prstGeom prst="rect">
            <a:avLst/>
          </a:prstGeom>
          <a:noFill/>
        </p:spPr>
        <p:txBody>
          <a:bodyPr wrap="square" rtlCol="0">
            <a:spAutoFit/>
          </a:bodyPr>
          <a:lstStyle/>
          <a:p>
            <a:pPr>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p>
        </p:txBody>
      </p:sp>
      <p:sp>
        <p:nvSpPr>
          <p:cNvPr id="92" name="TextBox 24"/>
          <p:cNvSpPr txBox="1"/>
          <p:nvPr/>
        </p:nvSpPr>
        <p:spPr>
          <a:xfrm>
            <a:off x="8931590" y="4426159"/>
            <a:ext cx="1441420" cy="328551"/>
          </a:xfrm>
          <a:prstGeom prst="rect">
            <a:avLst/>
          </a:prstGeom>
          <a:noFill/>
        </p:spPr>
        <p:txBody>
          <a:bodyPr wrap="none" rtlCol="0">
            <a:spAutoFit/>
          </a:bodyPr>
          <a:lstStyle/>
          <a:p>
            <a:pP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33" name="矩形 32"/>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34" name="文本框 33"/>
          <p:cNvSpPr txBox="1"/>
          <p:nvPr/>
        </p:nvSpPr>
        <p:spPr>
          <a:xfrm>
            <a:off x="392023" y="266575"/>
            <a:ext cx="3077766" cy="369332"/>
          </a:xfrm>
          <a:prstGeom prst="rect">
            <a:avLst/>
          </a:prstGeom>
          <a:noFill/>
        </p:spPr>
        <p:txBody>
          <a:bodyPr wrap="none" lIns="0" tIns="0" rIns="0" bIns="0" rtlCol="0">
            <a:spAutoFit/>
          </a:bodyPr>
          <a:lstStyle/>
          <a:p>
            <a:pPr defTabSz="964278"/>
            <a:r>
              <a:rPr lang="zh-CN" altLang="en-US" sz="2400" dirty="0">
                <a:solidFill>
                  <a:schemeClr val="bg1">
                    <a:lumMod val="65000"/>
                  </a:schemeClr>
                </a:solidFill>
                <a:latin typeface="楷体" panose="02010609060101010101" pitchFamily="49" charset="-122"/>
                <a:ea typeface="楷体" panose="02010609060101010101" pitchFamily="49" charset="-122"/>
                <a:cs typeface="+mn-ea"/>
                <a:sym typeface="+mn-lt"/>
              </a:rPr>
              <a:t>点击添加相关标题文字</a:t>
            </a:r>
          </a:p>
        </p:txBody>
      </p:sp>
      <p:sp>
        <p:nvSpPr>
          <p:cNvPr id="35" name="文本框 34"/>
          <p:cNvSpPr txBox="1"/>
          <p:nvPr/>
        </p:nvSpPr>
        <p:spPr>
          <a:xfrm>
            <a:off x="392023" y="635907"/>
            <a:ext cx="1995739" cy="169277"/>
          </a:xfrm>
          <a:prstGeom prst="rect">
            <a:avLst/>
          </a:prstGeom>
          <a:noFill/>
        </p:spPr>
        <p:txBody>
          <a:bodyPr wrap="none" lIns="0" tIns="0" rIns="0" bIns="0" rtlCol="0">
            <a:spAutoFit/>
          </a:bodyPr>
          <a:lstStyle/>
          <a:p>
            <a:pPr defTabSz="964278"/>
            <a:r>
              <a:rPr lang="en-US" altLang="zh-CN" sz="1100" dirty="0">
                <a:solidFill>
                  <a:schemeClr val="bg1">
                    <a:lumMod val="65000"/>
                  </a:schemeClr>
                </a:solidFill>
                <a:latin typeface="Arial" panose="020B0604020202020204" pitchFamily="34" charset="0"/>
                <a:ea typeface="楷体" panose="02010609060101010101" pitchFamily="49" charset="-122"/>
                <a:cs typeface="Arial" panose="020B0604020202020204" pitchFamily="34" charset="0"/>
                <a:sym typeface="+mn-lt"/>
              </a:rPr>
              <a:t>ADD RELATED TITLE WORDS</a:t>
            </a:r>
            <a:endParaRPr lang="zh-CN" altLang="en-US" sz="1100" dirty="0">
              <a:solidFill>
                <a:schemeClr val="bg1">
                  <a:lumMod val="65000"/>
                </a:schemeClr>
              </a:solidFill>
              <a:latin typeface="Arial" panose="020B0604020202020204" pitchFamily="34" charset="0"/>
              <a:ea typeface="楷体" panose="02010609060101010101" pitchFamily="49" charset="-122"/>
              <a:cs typeface="Arial" panose="020B0604020202020204" pitchFamily="34" charset="0"/>
              <a:sym typeface="+mn-lt"/>
            </a:endParaRPr>
          </a:p>
        </p:txBody>
      </p:sp>
    </p:spTree>
    <p:extLst>
      <p:ext uri="{BB962C8B-B14F-4D97-AF65-F5344CB8AC3E}">
        <p14:creationId xmlns:p14="http://schemas.microsoft.com/office/powerpoint/2010/main" val="3773597274"/>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250" fill="hold"/>
                                        <p:tgtEl>
                                          <p:spTgt spid="28"/>
                                        </p:tgtEl>
                                        <p:attrNameLst>
                                          <p:attrName>ppt_x</p:attrName>
                                        </p:attrNameLst>
                                      </p:cBhvr>
                                      <p:tavLst>
                                        <p:tav tm="0">
                                          <p:val>
                                            <p:strVal val="0-#ppt_w/2"/>
                                          </p:val>
                                        </p:tav>
                                        <p:tav tm="100000">
                                          <p:val>
                                            <p:strVal val="#ppt_x"/>
                                          </p:val>
                                        </p:tav>
                                      </p:tavLst>
                                    </p:anim>
                                    <p:anim calcmode="lin" valueType="num">
                                      <p:cBhvr additive="base">
                                        <p:cTn id="8" dur="25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250" fill="hold"/>
                                        <p:tgtEl>
                                          <p:spTgt spid="20"/>
                                        </p:tgtEl>
                                        <p:attrNameLst>
                                          <p:attrName>ppt_x</p:attrName>
                                        </p:attrNameLst>
                                      </p:cBhvr>
                                      <p:tavLst>
                                        <p:tav tm="0">
                                          <p:val>
                                            <p:strVal val="#ppt_x"/>
                                          </p:val>
                                        </p:tav>
                                        <p:tav tm="100000">
                                          <p:val>
                                            <p:strVal val="#ppt_x"/>
                                          </p:val>
                                        </p:tav>
                                      </p:tavLst>
                                    </p:anim>
                                    <p:anim calcmode="lin" valueType="num">
                                      <p:cBhvr additive="base">
                                        <p:cTn id="14" dur="250" fill="hold"/>
                                        <p:tgtEl>
                                          <p:spTgt spid="2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250" fill="hold"/>
                                        <p:tgtEl>
                                          <p:spTgt spid="21"/>
                                        </p:tgtEl>
                                        <p:attrNameLst>
                                          <p:attrName>ppt_x</p:attrName>
                                        </p:attrNameLst>
                                      </p:cBhvr>
                                      <p:tavLst>
                                        <p:tav tm="0">
                                          <p:val>
                                            <p:strVal val="#ppt_x"/>
                                          </p:val>
                                        </p:tav>
                                        <p:tav tm="100000">
                                          <p:val>
                                            <p:strVal val="#ppt_x"/>
                                          </p:val>
                                        </p:tav>
                                      </p:tavLst>
                                    </p:anim>
                                    <p:anim calcmode="lin" valueType="num">
                                      <p:cBhvr additive="base">
                                        <p:cTn id="18" dur="25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250" fill="hold"/>
                                        <p:tgtEl>
                                          <p:spTgt spid="29"/>
                                        </p:tgtEl>
                                        <p:attrNameLst>
                                          <p:attrName>ppt_x</p:attrName>
                                        </p:attrNameLst>
                                      </p:cBhvr>
                                      <p:tavLst>
                                        <p:tav tm="0">
                                          <p:val>
                                            <p:strVal val="#ppt_x"/>
                                          </p:val>
                                        </p:tav>
                                        <p:tav tm="100000">
                                          <p:val>
                                            <p:strVal val="#ppt_x"/>
                                          </p:val>
                                        </p:tav>
                                      </p:tavLst>
                                    </p:anim>
                                    <p:anim calcmode="lin" valueType="num">
                                      <p:cBhvr additive="base">
                                        <p:cTn id="22" dur="25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250" fill="hold"/>
                                        <p:tgtEl>
                                          <p:spTgt spid="22"/>
                                        </p:tgtEl>
                                        <p:attrNameLst>
                                          <p:attrName>ppt_x</p:attrName>
                                        </p:attrNameLst>
                                      </p:cBhvr>
                                      <p:tavLst>
                                        <p:tav tm="0">
                                          <p:val>
                                            <p:strVal val="#ppt_x"/>
                                          </p:val>
                                        </p:tav>
                                        <p:tav tm="100000">
                                          <p:val>
                                            <p:strVal val="#ppt_x"/>
                                          </p:val>
                                        </p:tav>
                                      </p:tavLst>
                                    </p:anim>
                                    <p:anim calcmode="lin" valueType="num">
                                      <p:cBhvr additive="base">
                                        <p:cTn id="28" dur="250" fill="hold"/>
                                        <p:tgtEl>
                                          <p:spTgt spid="22"/>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250" fill="hold"/>
                                        <p:tgtEl>
                                          <p:spTgt spid="23"/>
                                        </p:tgtEl>
                                        <p:attrNameLst>
                                          <p:attrName>ppt_x</p:attrName>
                                        </p:attrNameLst>
                                      </p:cBhvr>
                                      <p:tavLst>
                                        <p:tav tm="0">
                                          <p:val>
                                            <p:strVal val="#ppt_x"/>
                                          </p:val>
                                        </p:tav>
                                        <p:tav tm="100000">
                                          <p:val>
                                            <p:strVal val="#ppt_x"/>
                                          </p:val>
                                        </p:tav>
                                      </p:tavLst>
                                    </p:anim>
                                    <p:anim calcmode="lin" valueType="num">
                                      <p:cBhvr additive="base">
                                        <p:cTn id="32" dur="250" fill="hold"/>
                                        <p:tgtEl>
                                          <p:spTgt spid="23"/>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250" fill="hold"/>
                                        <p:tgtEl>
                                          <p:spTgt spid="30"/>
                                        </p:tgtEl>
                                        <p:attrNameLst>
                                          <p:attrName>ppt_x</p:attrName>
                                        </p:attrNameLst>
                                      </p:cBhvr>
                                      <p:tavLst>
                                        <p:tav tm="0">
                                          <p:val>
                                            <p:strVal val="#ppt_x"/>
                                          </p:val>
                                        </p:tav>
                                        <p:tav tm="100000">
                                          <p:val>
                                            <p:strVal val="#ppt_x"/>
                                          </p:val>
                                        </p:tav>
                                      </p:tavLst>
                                    </p:anim>
                                    <p:anim calcmode="lin" valueType="num">
                                      <p:cBhvr additive="base">
                                        <p:cTn id="36" dur="25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250" fill="hold"/>
                                        <p:tgtEl>
                                          <p:spTgt spid="24"/>
                                        </p:tgtEl>
                                        <p:attrNameLst>
                                          <p:attrName>ppt_x</p:attrName>
                                        </p:attrNameLst>
                                      </p:cBhvr>
                                      <p:tavLst>
                                        <p:tav tm="0">
                                          <p:val>
                                            <p:strVal val="#ppt_x"/>
                                          </p:val>
                                        </p:tav>
                                        <p:tav tm="100000">
                                          <p:val>
                                            <p:strVal val="#ppt_x"/>
                                          </p:val>
                                        </p:tav>
                                      </p:tavLst>
                                    </p:anim>
                                    <p:anim calcmode="lin" valueType="num">
                                      <p:cBhvr additive="base">
                                        <p:cTn id="42" dur="250" fill="hold"/>
                                        <p:tgtEl>
                                          <p:spTgt spid="2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 calcmode="lin" valueType="num">
                                      <p:cBhvr additive="base">
                                        <p:cTn id="45" dur="250" fill="hold"/>
                                        <p:tgtEl>
                                          <p:spTgt spid="25"/>
                                        </p:tgtEl>
                                        <p:attrNameLst>
                                          <p:attrName>ppt_x</p:attrName>
                                        </p:attrNameLst>
                                      </p:cBhvr>
                                      <p:tavLst>
                                        <p:tav tm="0">
                                          <p:val>
                                            <p:strVal val="#ppt_x"/>
                                          </p:val>
                                        </p:tav>
                                        <p:tav tm="100000">
                                          <p:val>
                                            <p:strVal val="#ppt_x"/>
                                          </p:val>
                                        </p:tav>
                                      </p:tavLst>
                                    </p:anim>
                                    <p:anim calcmode="lin" valueType="num">
                                      <p:cBhvr additive="base">
                                        <p:cTn id="46" dur="250" fill="hold"/>
                                        <p:tgtEl>
                                          <p:spTgt spid="2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 calcmode="lin" valueType="num">
                                      <p:cBhvr additive="base">
                                        <p:cTn id="49" dur="250" fill="hold"/>
                                        <p:tgtEl>
                                          <p:spTgt spid="32"/>
                                        </p:tgtEl>
                                        <p:attrNameLst>
                                          <p:attrName>ppt_x</p:attrName>
                                        </p:attrNameLst>
                                      </p:cBhvr>
                                      <p:tavLst>
                                        <p:tav tm="0">
                                          <p:val>
                                            <p:strVal val="#ppt_x"/>
                                          </p:val>
                                        </p:tav>
                                        <p:tav tm="100000">
                                          <p:val>
                                            <p:strVal val="#ppt_x"/>
                                          </p:val>
                                        </p:tav>
                                      </p:tavLst>
                                    </p:anim>
                                    <p:anim calcmode="lin" valueType="num">
                                      <p:cBhvr additive="base">
                                        <p:cTn id="50" dur="25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additive="base">
                                        <p:cTn id="55" dur="250" fill="hold"/>
                                        <p:tgtEl>
                                          <p:spTgt spid="26"/>
                                        </p:tgtEl>
                                        <p:attrNameLst>
                                          <p:attrName>ppt_x</p:attrName>
                                        </p:attrNameLst>
                                      </p:cBhvr>
                                      <p:tavLst>
                                        <p:tav tm="0">
                                          <p:val>
                                            <p:strVal val="#ppt_x"/>
                                          </p:val>
                                        </p:tav>
                                        <p:tav tm="100000">
                                          <p:val>
                                            <p:strVal val="#ppt_x"/>
                                          </p:val>
                                        </p:tav>
                                      </p:tavLst>
                                    </p:anim>
                                    <p:anim calcmode="lin" valueType="num">
                                      <p:cBhvr additive="base">
                                        <p:cTn id="56" dur="250" fill="hold"/>
                                        <p:tgtEl>
                                          <p:spTgt spid="26"/>
                                        </p:tgtEl>
                                        <p:attrNameLst>
                                          <p:attrName>ppt_y</p:attrName>
                                        </p:attrNameLst>
                                      </p:cBhvr>
                                      <p:tavLst>
                                        <p:tav tm="0">
                                          <p:val>
                                            <p:strVal val="0-#ppt_h/2"/>
                                          </p:val>
                                        </p:tav>
                                        <p:tav tm="100000">
                                          <p:val>
                                            <p:strVal val="#ppt_y"/>
                                          </p:val>
                                        </p:tav>
                                      </p:tavLst>
                                    </p:anim>
                                  </p:childTnLst>
                                </p:cTn>
                              </p:par>
                              <p:par>
                                <p:cTn id="57" presetID="2" presetClass="entr" presetSubtype="1"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250" fill="hold"/>
                                        <p:tgtEl>
                                          <p:spTgt spid="27"/>
                                        </p:tgtEl>
                                        <p:attrNameLst>
                                          <p:attrName>ppt_x</p:attrName>
                                        </p:attrNameLst>
                                      </p:cBhvr>
                                      <p:tavLst>
                                        <p:tav tm="0">
                                          <p:val>
                                            <p:strVal val="#ppt_x"/>
                                          </p:val>
                                        </p:tav>
                                        <p:tav tm="100000">
                                          <p:val>
                                            <p:strVal val="#ppt_x"/>
                                          </p:val>
                                        </p:tav>
                                      </p:tavLst>
                                    </p:anim>
                                    <p:anim calcmode="lin" valueType="num">
                                      <p:cBhvr additive="base">
                                        <p:cTn id="60" dur="250" fill="hold"/>
                                        <p:tgtEl>
                                          <p:spTgt spid="27"/>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additive="base">
                                        <p:cTn id="63" dur="250" fill="hold"/>
                                        <p:tgtEl>
                                          <p:spTgt spid="31"/>
                                        </p:tgtEl>
                                        <p:attrNameLst>
                                          <p:attrName>ppt_x</p:attrName>
                                        </p:attrNameLst>
                                      </p:cBhvr>
                                      <p:tavLst>
                                        <p:tav tm="0">
                                          <p:val>
                                            <p:strVal val="#ppt_x"/>
                                          </p:val>
                                        </p:tav>
                                        <p:tav tm="100000">
                                          <p:val>
                                            <p:strVal val="#ppt_x"/>
                                          </p:val>
                                        </p:tav>
                                      </p:tavLst>
                                    </p:anim>
                                    <p:anim calcmode="lin" valueType="num">
                                      <p:cBhvr additive="base">
                                        <p:cTn id="64" dur="250" fill="hold"/>
                                        <p:tgtEl>
                                          <p:spTgt spid="31"/>
                                        </p:tgtEl>
                                        <p:attrNameLst>
                                          <p:attrName>ppt_y</p:attrName>
                                        </p:attrNameLst>
                                      </p:cBhvr>
                                      <p:tavLst>
                                        <p:tav tm="0">
                                          <p:val>
                                            <p:strVal val="0-#ppt_h/2"/>
                                          </p:val>
                                        </p:tav>
                                        <p:tav tm="100000">
                                          <p:val>
                                            <p:strVal val="#ppt_y"/>
                                          </p:val>
                                        </p:tav>
                                      </p:tavLst>
                                    </p:anim>
                                  </p:childTnLst>
                                </p:cTn>
                              </p:par>
                            </p:childTnLst>
                          </p:cTn>
                        </p:par>
                        <p:par>
                          <p:cTn id="65" fill="hold">
                            <p:stCondLst>
                              <p:cond delay="250"/>
                            </p:stCondLst>
                            <p:childTnLst>
                              <p:par>
                                <p:cTn id="66" presetID="12" presetClass="entr" presetSubtype="8" fill="hold" grpId="0" nodeType="afterEffect">
                                  <p:stCondLst>
                                    <p:cond delay="0"/>
                                  </p:stCondLst>
                                  <p:childTnLst>
                                    <p:set>
                                      <p:cBhvr>
                                        <p:cTn id="67" dur="1" fill="hold">
                                          <p:stCondLst>
                                            <p:cond delay="0"/>
                                          </p:stCondLst>
                                        </p:cTn>
                                        <p:tgtEl>
                                          <p:spTgt spid="85"/>
                                        </p:tgtEl>
                                        <p:attrNameLst>
                                          <p:attrName>style.visibility</p:attrName>
                                        </p:attrNameLst>
                                      </p:cBhvr>
                                      <p:to>
                                        <p:strVal val="visible"/>
                                      </p:to>
                                    </p:set>
                                    <p:anim calcmode="lin" valueType="num">
                                      <p:cBhvr additive="base">
                                        <p:cTn id="68" dur="500"/>
                                        <p:tgtEl>
                                          <p:spTgt spid="85"/>
                                        </p:tgtEl>
                                        <p:attrNameLst>
                                          <p:attrName>ppt_x</p:attrName>
                                        </p:attrNameLst>
                                      </p:cBhvr>
                                      <p:tavLst>
                                        <p:tav tm="0">
                                          <p:val>
                                            <p:strVal val="#ppt_x-#ppt_w*1.125000"/>
                                          </p:val>
                                        </p:tav>
                                        <p:tav tm="100000">
                                          <p:val>
                                            <p:strVal val="#ppt_x"/>
                                          </p:val>
                                        </p:tav>
                                      </p:tavLst>
                                    </p:anim>
                                    <p:animEffect transition="in" filter="wipe(right)">
                                      <p:cBhvr>
                                        <p:cTn id="69" dur="500"/>
                                        <p:tgtEl>
                                          <p:spTgt spid="85"/>
                                        </p:tgtEl>
                                      </p:cBhvr>
                                    </p:animEffect>
                                  </p:childTnLst>
                                </p:cTn>
                              </p:par>
                              <p:par>
                                <p:cTn id="70" presetID="12" presetClass="entr" presetSubtype="8" fill="hold" grpId="0" nodeType="withEffect">
                                  <p:stCondLst>
                                    <p:cond delay="0"/>
                                  </p:stCondLst>
                                  <p:childTnLst>
                                    <p:set>
                                      <p:cBhvr>
                                        <p:cTn id="71" dur="1" fill="hold">
                                          <p:stCondLst>
                                            <p:cond delay="0"/>
                                          </p:stCondLst>
                                        </p:cTn>
                                        <p:tgtEl>
                                          <p:spTgt spid="86"/>
                                        </p:tgtEl>
                                        <p:attrNameLst>
                                          <p:attrName>style.visibility</p:attrName>
                                        </p:attrNameLst>
                                      </p:cBhvr>
                                      <p:to>
                                        <p:strVal val="visible"/>
                                      </p:to>
                                    </p:set>
                                    <p:anim calcmode="lin" valueType="num">
                                      <p:cBhvr additive="base">
                                        <p:cTn id="72" dur="500"/>
                                        <p:tgtEl>
                                          <p:spTgt spid="86"/>
                                        </p:tgtEl>
                                        <p:attrNameLst>
                                          <p:attrName>ppt_x</p:attrName>
                                        </p:attrNameLst>
                                      </p:cBhvr>
                                      <p:tavLst>
                                        <p:tav tm="0">
                                          <p:val>
                                            <p:strVal val="#ppt_x-#ppt_w*1.125000"/>
                                          </p:val>
                                        </p:tav>
                                        <p:tav tm="100000">
                                          <p:val>
                                            <p:strVal val="#ppt_x"/>
                                          </p:val>
                                        </p:tav>
                                      </p:tavLst>
                                    </p:anim>
                                    <p:animEffect transition="in" filter="wipe(right)">
                                      <p:cBhvr>
                                        <p:cTn id="73" dur="500"/>
                                        <p:tgtEl>
                                          <p:spTgt spid="86"/>
                                        </p:tgtEl>
                                      </p:cBhvr>
                                    </p:animEffect>
                                  </p:childTnLst>
                                </p:cTn>
                              </p:par>
                            </p:childTnLst>
                          </p:cTn>
                        </p:par>
                        <p:par>
                          <p:cTn id="74" fill="hold">
                            <p:stCondLst>
                              <p:cond delay="750"/>
                            </p:stCondLst>
                            <p:childTnLst>
                              <p:par>
                                <p:cTn id="75" presetID="12" presetClass="entr" presetSubtype="8" fill="hold" grpId="0" nodeType="afterEffect">
                                  <p:stCondLst>
                                    <p:cond delay="0"/>
                                  </p:stCondLst>
                                  <p:childTnLst>
                                    <p:set>
                                      <p:cBhvr>
                                        <p:cTn id="76" dur="1" fill="hold">
                                          <p:stCondLst>
                                            <p:cond delay="0"/>
                                          </p:stCondLst>
                                        </p:cTn>
                                        <p:tgtEl>
                                          <p:spTgt spid="87"/>
                                        </p:tgtEl>
                                        <p:attrNameLst>
                                          <p:attrName>style.visibility</p:attrName>
                                        </p:attrNameLst>
                                      </p:cBhvr>
                                      <p:to>
                                        <p:strVal val="visible"/>
                                      </p:to>
                                    </p:set>
                                    <p:anim calcmode="lin" valueType="num">
                                      <p:cBhvr additive="base">
                                        <p:cTn id="77" dur="500"/>
                                        <p:tgtEl>
                                          <p:spTgt spid="87"/>
                                        </p:tgtEl>
                                        <p:attrNameLst>
                                          <p:attrName>ppt_x</p:attrName>
                                        </p:attrNameLst>
                                      </p:cBhvr>
                                      <p:tavLst>
                                        <p:tav tm="0">
                                          <p:val>
                                            <p:strVal val="#ppt_x-#ppt_w*1.125000"/>
                                          </p:val>
                                        </p:tav>
                                        <p:tav tm="100000">
                                          <p:val>
                                            <p:strVal val="#ppt_x"/>
                                          </p:val>
                                        </p:tav>
                                      </p:tavLst>
                                    </p:anim>
                                    <p:animEffect transition="in" filter="wipe(right)">
                                      <p:cBhvr>
                                        <p:cTn id="78" dur="500"/>
                                        <p:tgtEl>
                                          <p:spTgt spid="87"/>
                                        </p:tgtEl>
                                      </p:cBhvr>
                                    </p:animEffect>
                                  </p:childTnLst>
                                </p:cTn>
                              </p:par>
                              <p:par>
                                <p:cTn id="79" presetID="12" presetClass="entr" presetSubtype="8" fill="hold" grpId="0" nodeType="withEffect">
                                  <p:stCondLst>
                                    <p:cond delay="0"/>
                                  </p:stCondLst>
                                  <p:childTnLst>
                                    <p:set>
                                      <p:cBhvr>
                                        <p:cTn id="80" dur="1" fill="hold">
                                          <p:stCondLst>
                                            <p:cond delay="0"/>
                                          </p:stCondLst>
                                        </p:cTn>
                                        <p:tgtEl>
                                          <p:spTgt spid="88"/>
                                        </p:tgtEl>
                                        <p:attrNameLst>
                                          <p:attrName>style.visibility</p:attrName>
                                        </p:attrNameLst>
                                      </p:cBhvr>
                                      <p:to>
                                        <p:strVal val="visible"/>
                                      </p:to>
                                    </p:set>
                                    <p:anim calcmode="lin" valueType="num">
                                      <p:cBhvr additive="base">
                                        <p:cTn id="81" dur="500"/>
                                        <p:tgtEl>
                                          <p:spTgt spid="88"/>
                                        </p:tgtEl>
                                        <p:attrNameLst>
                                          <p:attrName>ppt_x</p:attrName>
                                        </p:attrNameLst>
                                      </p:cBhvr>
                                      <p:tavLst>
                                        <p:tav tm="0">
                                          <p:val>
                                            <p:strVal val="#ppt_x-#ppt_w*1.125000"/>
                                          </p:val>
                                        </p:tav>
                                        <p:tav tm="100000">
                                          <p:val>
                                            <p:strVal val="#ppt_x"/>
                                          </p:val>
                                        </p:tav>
                                      </p:tavLst>
                                    </p:anim>
                                    <p:animEffect transition="in" filter="wipe(right)">
                                      <p:cBhvr>
                                        <p:cTn id="82" dur="500"/>
                                        <p:tgtEl>
                                          <p:spTgt spid="88"/>
                                        </p:tgtEl>
                                      </p:cBhvr>
                                    </p:animEffect>
                                  </p:childTnLst>
                                </p:cTn>
                              </p:par>
                            </p:childTnLst>
                          </p:cTn>
                        </p:par>
                        <p:par>
                          <p:cTn id="83" fill="hold">
                            <p:stCondLst>
                              <p:cond delay="1250"/>
                            </p:stCondLst>
                            <p:childTnLst>
                              <p:par>
                                <p:cTn id="84" presetID="12" presetClass="entr" presetSubtype="8" fill="hold" grpId="0" nodeType="afterEffect">
                                  <p:stCondLst>
                                    <p:cond delay="0"/>
                                  </p:stCondLst>
                                  <p:childTnLst>
                                    <p:set>
                                      <p:cBhvr>
                                        <p:cTn id="85" dur="1" fill="hold">
                                          <p:stCondLst>
                                            <p:cond delay="0"/>
                                          </p:stCondLst>
                                        </p:cTn>
                                        <p:tgtEl>
                                          <p:spTgt spid="89"/>
                                        </p:tgtEl>
                                        <p:attrNameLst>
                                          <p:attrName>style.visibility</p:attrName>
                                        </p:attrNameLst>
                                      </p:cBhvr>
                                      <p:to>
                                        <p:strVal val="visible"/>
                                      </p:to>
                                    </p:set>
                                    <p:anim calcmode="lin" valueType="num">
                                      <p:cBhvr additive="base">
                                        <p:cTn id="86" dur="500"/>
                                        <p:tgtEl>
                                          <p:spTgt spid="89"/>
                                        </p:tgtEl>
                                        <p:attrNameLst>
                                          <p:attrName>ppt_x</p:attrName>
                                        </p:attrNameLst>
                                      </p:cBhvr>
                                      <p:tavLst>
                                        <p:tav tm="0">
                                          <p:val>
                                            <p:strVal val="#ppt_x-#ppt_w*1.125000"/>
                                          </p:val>
                                        </p:tav>
                                        <p:tav tm="100000">
                                          <p:val>
                                            <p:strVal val="#ppt_x"/>
                                          </p:val>
                                        </p:tav>
                                      </p:tavLst>
                                    </p:anim>
                                    <p:animEffect transition="in" filter="wipe(right)">
                                      <p:cBhvr>
                                        <p:cTn id="87" dur="500"/>
                                        <p:tgtEl>
                                          <p:spTgt spid="89"/>
                                        </p:tgtEl>
                                      </p:cBhvr>
                                    </p:animEffect>
                                  </p:childTnLst>
                                </p:cTn>
                              </p:par>
                              <p:par>
                                <p:cTn id="88" presetID="12" presetClass="entr" presetSubtype="8" fill="hold" grpId="0" nodeType="withEffect">
                                  <p:stCondLst>
                                    <p:cond delay="0"/>
                                  </p:stCondLst>
                                  <p:childTnLst>
                                    <p:set>
                                      <p:cBhvr>
                                        <p:cTn id="89" dur="1" fill="hold">
                                          <p:stCondLst>
                                            <p:cond delay="0"/>
                                          </p:stCondLst>
                                        </p:cTn>
                                        <p:tgtEl>
                                          <p:spTgt spid="90"/>
                                        </p:tgtEl>
                                        <p:attrNameLst>
                                          <p:attrName>style.visibility</p:attrName>
                                        </p:attrNameLst>
                                      </p:cBhvr>
                                      <p:to>
                                        <p:strVal val="visible"/>
                                      </p:to>
                                    </p:set>
                                    <p:anim calcmode="lin" valueType="num">
                                      <p:cBhvr additive="base">
                                        <p:cTn id="90" dur="500"/>
                                        <p:tgtEl>
                                          <p:spTgt spid="90"/>
                                        </p:tgtEl>
                                        <p:attrNameLst>
                                          <p:attrName>ppt_x</p:attrName>
                                        </p:attrNameLst>
                                      </p:cBhvr>
                                      <p:tavLst>
                                        <p:tav tm="0">
                                          <p:val>
                                            <p:strVal val="#ppt_x-#ppt_w*1.125000"/>
                                          </p:val>
                                        </p:tav>
                                        <p:tav tm="100000">
                                          <p:val>
                                            <p:strVal val="#ppt_x"/>
                                          </p:val>
                                        </p:tav>
                                      </p:tavLst>
                                    </p:anim>
                                    <p:animEffect transition="in" filter="wipe(right)">
                                      <p:cBhvr>
                                        <p:cTn id="91" dur="500"/>
                                        <p:tgtEl>
                                          <p:spTgt spid="90"/>
                                        </p:tgtEl>
                                      </p:cBhvr>
                                    </p:animEffect>
                                  </p:childTnLst>
                                </p:cTn>
                              </p:par>
                            </p:childTnLst>
                          </p:cTn>
                        </p:par>
                        <p:par>
                          <p:cTn id="92" fill="hold">
                            <p:stCondLst>
                              <p:cond delay="1750"/>
                            </p:stCondLst>
                            <p:childTnLst>
                              <p:par>
                                <p:cTn id="93" presetID="12" presetClass="entr" presetSubtype="8" fill="hold" grpId="0" nodeType="afterEffect">
                                  <p:stCondLst>
                                    <p:cond delay="0"/>
                                  </p:stCondLst>
                                  <p:childTnLst>
                                    <p:set>
                                      <p:cBhvr>
                                        <p:cTn id="94" dur="1" fill="hold">
                                          <p:stCondLst>
                                            <p:cond delay="0"/>
                                          </p:stCondLst>
                                        </p:cTn>
                                        <p:tgtEl>
                                          <p:spTgt spid="91"/>
                                        </p:tgtEl>
                                        <p:attrNameLst>
                                          <p:attrName>style.visibility</p:attrName>
                                        </p:attrNameLst>
                                      </p:cBhvr>
                                      <p:to>
                                        <p:strVal val="visible"/>
                                      </p:to>
                                    </p:set>
                                    <p:anim calcmode="lin" valueType="num">
                                      <p:cBhvr additive="base">
                                        <p:cTn id="95" dur="500"/>
                                        <p:tgtEl>
                                          <p:spTgt spid="91"/>
                                        </p:tgtEl>
                                        <p:attrNameLst>
                                          <p:attrName>ppt_x</p:attrName>
                                        </p:attrNameLst>
                                      </p:cBhvr>
                                      <p:tavLst>
                                        <p:tav tm="0">
                                          <p:val>
                                            <p:strVal val="#ppt_x-#ppt_w*1.125000"/>
                                          </p:val>
                                        </p:tav>
                                        <p:tav tm="100000">
                                          <p:val>
                                            <p:strVal val="#ppt_x"/>
                                          </p:val>
                                        </p:tav>
                                      </p:tavLst>
                                    </p:anim>
                                    <p:animEffect transition="in" filter="wipe(right)">
                                      <p:cBhvr>
                                        <p:cTn id="96" dur="500"/>
                                        <p:tgtEl>
                                          <p:spTgt spid="91"/>
                                        </p:tgtEl>
                                      </p:cBhvr>
                                    </p:animEffect>
                                  </p:childTnLst>
                                </p:cTn>
                              </p:par>
                              <p:par>
                                <p:cTn id="97" presetID="12" presetClass="entr" presetSubtype="8" fill="hold" grpId="0" nodeType="withEffect">
                                  <p:stCondLst>
                                    <p:cond delay="0"/>
                                  </p:stCondLst>
                                  <p:childTnLst>
                                    <p:set>
                                      <p:cBhvr>
                                        <p:cTn id="98" dur="1" fill="hold">
                                          <p:stCondLst>
                                            <p:cond delay="0"/>
                                          </p:stCondLst>
                                        </p:cTn>
                                        <p:tgtEl>
                                          <p:spTgt spid="92"/>
                                        </p:tgtEl>
                                        <p:attrNameLst>
                                          <p:attrName>style.visibility</p:attrName>
                                        </p:attrNameLst>
                                      </p:cBhvr>
                                      <p:to>
                                        <p:strVal val="visible"/>
                                      </p:to>
                                    </p:set>
                                    <p:anim calcmode="lin" valueType="num">
                                      <p:cBhvr additive="base">
                                        <p:cTn id="99" dur="500"/>
                                        <p:tgtEl>
                                          <p:spTgt spid="92"/>
                                        </p:tgtEl>
                                        <p:attrNameLst>
                                          <p:attrName>ppt_x</p:attrName>
                                        </p:attrNameLst>
                                      </p:cBhvr>
                                      <p:tavLst>
                                        <p:tav tm="0">
                                          <p:val>
                                            <p:strVal val="#ppt_x-#ppt_w*1.125000"/>
                                          </p:val>
                                        </p:tav>
                                        <p:tav tm="100000">
                                          <p:val>
                                            <p:strVal val="#ppt_x"/>
                                          </p:val>
                                        </p:tav>
                                      </p:tavLst>
                                    </p:anim>
                                    <p:animEffect transition="in" filter="wipe(right)">
                                      <p:cBhvr>
                                        <p:cTn id="100"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p:bldP spid="30" grpId="0"/>
      <p:bldP spid="31" grpId="0"/>
      <p:bldP spid="32" grpId="0"/>
      <p:bldP spid="85" grpId="0"/>
      <p:bldP spid="86" grpId="0"/>
      <p:bldP spid="87" grpId="0"/>
      <p:bldP spid="88" grpId="0"/>
      <p:bldP spid="89" grpId="0"/>
      <p:bldP spid="90" grpId="0"/>
      <p:bldP spid="91" grpId="0"/>
      <p:bldP spid="9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MH_Other_1"/>
          <p:cNvSpPr>
            <a:spLocks noChangeArrowheads="1"/>
          </p:cNvSpPr>
          <p:nvPr/>
        </p:nvSpPr>
        <p:spPr bwMode="auto">
          <a:xfrm>
            <a:off x="2977939" y="2952568"/>
            <a:ext cx="2541334" cy="2543007"/>
          </a:xfrm>
          <a:prstGeom prst="ellipse">
            <a:avLst/>
          </a:prstGeom>
          <a:noFill/>
          <a:ln w="6350">
            <a:solidFill>
              <a:schemeClr val="bg1">
                <a:lumMod val="65000"/>
              </a:schemeClr>
            </a:solidFill>
            <a:round/>
            <a:headEnd/>
            <a:tailEnd/>
          </a:ln>
          <a:extLst>
            <a:ext uri="{909E8E84-426E-40DD-AFC4-6F175D3DCCD1}">
              <a14:hiddenFill xmlns:a14="http://schemas.microsoft.com/office/drawing/2010/main">
                <a:solidFill>
                  <a:srgbClr val="FFFFFF"/>
                </a:solidFill>
              </a14:hiddenFill>
            </a:ext>
          </a:extLst>
        </p:spPr>
        <p:txBody>
          <a:bodyPr lIns="95091" tIns="49554" rIns="95091" bIns="4955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endParaRPr lang="en-US" altLang="zh-CN" sz="1400" dirty="0">
              <a:solidFill>
                <a:srgbClr val="FFFFFF"/>
              </a:solidFill>
              <a:ea typeface="楷体" panose="02010609060101010101" pitchFamily="49" charset="-122"/>
              <a:cs typeface="+mn-ea"/>
              <a:sym typeface="Arial" panose="020B0604020202020204" pitchFamily="34" charset="0"/>
            </a:endParaRPr>
          </a:p>
        </p:txBody>
      </p:sp>
      <p:sp>
        <p:nvSpPr>
          <p:cNvPr id="32771" name="MH_Title_1"/>
          <p:cNvSpPr>
            <a:spLocks noChangeArrowheads="1"/>
          </p:cNvSpPr>
          <p:nvPr/>
        </p:nvSpPr>
        <p:spPr bwMode="auto">
          <a:xfrm>
            <a:off x="4926628" y="3739410"/>
            <a:ext cx="1089862" cy="1088186"/>
          </a:xfrm>
          <a:prstGeom prst="ellipse">
            <a:avLst/>
          </a:prstGeom>
          <a:solidFill>
            <a:schemeClr val="accent2"/>
          </a:solidFill>
          <a:ln w="38100">
            <a:noFill/>
            <a:round/>
            <a:headEnd/>
            <a:tailE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zh-CN" altLang="en-US" sz="1400" dirty="0">
                <a:solidFill>
                  <a:srgbClr val="FFFFFF"/>
                </a:solidFill>
                <a:ea typeface="楷体" panose="02010609060101010101" pitchFamily="49" charset="-122"/>
                <a:cs typeface="+mn-ea"/>
                <a:sym typeface="Arial" panose="020B0604020202020204" pitchFamily="34" charset="0"/>
              </a:rPr>
              <a:t>请替换文字内容</a:t>
            </a:r>
          </a:p>
        </p:txBody>
      </p:sp>
      <p:sp>
        <p:nvSpPr>
          <p:cNvPr id="32772" name="MH_SubTitle_3"/>
          <p:cNvSpPr>
            <a:spLocks noChangeArrowheads="1"/>
          </p:cNvSpPr>
          <p:nvPr/>
        </p:nvSpPr>
        <p:spPr bwMode="auto">
          <a:xfrm>
            <a:off x="2638089" y="3927751"/>
            <a:ext cx="711506" cy="711507"/>
          </a:xfrm>
          <a:prstGeom prst="ellipse">
            <a:avLst/>
          </a:prstGeom>
          <a:solidFill>
            <a:schemeClr val="accent1"/>
          </a:solidFill>
          <a:ln w="25400">
            <a:noFill/>
            <a:round/>
            <a:headEnd/>
            <a:tailE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zh-CN" altLang="en-US" sz="1100" dirty="0">
                <a:solidFill>
                  <a:srgbClr val="FFFFFF"/>
                </a:solidFill>
                <a:ea typeface="楷体" panose="02010609060101010101" pitchFamily="49" charset="-122"/>
                <a:cs typeface="+mn-ea"/>
                <a:sym typeface="Arial" panose="020B0604020202020204" pitchFamily="34" charset="0"/>
              </a:rPr>
              <a:t>请替换文字内容</a:t>
            </a:r>
          </a:p>
        </p:txBody>
      </p:sp>
      <p:sp>
        <p:nvSpPr>
          <p:cNvPr id="32773" name="MH_SubTitle_1"/>
          <p:cNvSpPr>
            <a:spLocks noChangeArrowheads="1"/>
          </p:cNvSpPr>
          <p:nvPr/>
        </p:nvSpPr>
        <p:spPr bwMode="auto">
          <a:xfrm>
            <a:off x="3893690" y="2597653"/>
            <a:ext cx="709832" cy="711506"/>
          </a:xfrm>
          <a:prstGeom prst="ellipse">
            <a:avLst/>
          </a:prstGeom>
          <a:solidFill>
            <a:schemeClr val="accent5"/>
          </a:solidFill>
          <a:ln w="25400">
            <a:noFill/>
            <a:round/>
            <a:headEnd/>
            <a:tailE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zh-CN" altLang="en-US" sz="1100" dirty="0">
                <a:solidFill>
                  <a:srgbClr val="FFFFFF"/>
                </a:solidFill>
                <a:ea typeface="楷体" panose="02010609060101010101" pitchFamily="49" charset="-122"/>
                <a:cs typeface="+mn-ea"/>
                <a:sym typeface="Arial" panose="020B0604020202020204" pitchFamily="34" charset="0"/>
              </a:rPr>
              <a:t>请替换文字内容</a:t>
            </a:r>
          </a:p>
        </p:txBody>
      </p:sp>
      <p:sp>
        <p:nvSpPr>
          <p:cNvPr id="32774" name="MH_SubTitle_5"/>
          <p:cNvSpPr>
            <a:spLocks noChangeArrowheads="1"/>
          </p:cNvSpPr>
          <p:nvPr/>
        </p:nvSpPr>
        <p:spPr bwMode="auto">
          <a:xfrm>
            <a:off x="3783195" y="5030166"/>
            <a:ext cx="711506" cy="711507"/>
          </a:xfrm>
          <a:prstGeom prst="ellipse">
            <a:avLst/>
          </a:prstGeom>
          <a:solidFill>
            <a:schemeClr val="accent5"/>
          </a:solidFill>
          <a:ln w="25400">
            <a:noFill/>
            <a:round/>
            <a:headEnd/>
            <a:tailE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zh-CN" altLang="en-US" sz="1100" dirty="0">
                <a:solidFill>
                  <a:srgbClr val="FFFFFF"/>
                </a:solidFill>
                <a:ea typeface="楷体" panose="02010609060101010101" pitchFamily="49" charset="-122"/>
                <a:cs typeface="+mn-ea"/>
                <a:sym typeface="Arial" panose="020B0604020202020204" pitchFamily="34" charset="0"/>
              </a:rPr>
              <a:t>请替换文字内容</a:t>
            </a:r>
          </a:p>
        </p:txBody>
      </p:sp>
      <p:sp>
        <p:nvSpPr>
          <p:cNvPr id="32775" name="MH_Other_2"/>
          <p:cNvSpPr>
            <a:spLocks noChangeArrowheads="1"/>
          </p:cNvSpPr>
          <p:nvPr/>
        </p:nvSpPr>
        <p:spPr bwMode="auto">
          <a:xfrm flipH="1">
            <a:off x="7226887" y="2952568"/>
            <a:ext cx="2543008" cy="2543007"/>
          </a:xfrm>
          <a:prstGeom prst="ellipse">
            <a:avLst/>
          </a:prstGeom>
          <a:noFill/>
          <a:ln w="6350">
            <a:solidFill>
              <a:schemeClr val="bg1">
                <a:lumMod val="65000"/>
              </a:schemeClr>
            </a:solidFill>
            <a:round/>
            <a:headEnd/>
            <a:tailEnd/>
          </a:ln>
          <a:extLst>
            <a:ext uri="{909E8E84-426E-40DD-AFC4-6F175D3DCCD1}">
              <a14:hiddenFill xmlns:a14="http://schemas.microsoft.com/office/drawing/2010/main">
                <a:solidFill>
                  <a:srgbClr val="FFFFFF"/>
                </a:solidFill>
              </a14:hiddenFill>
            </a:ext>
          </a:extLst>
        </p:spPr>
        <p:txBody>
          <a:bodyPr lIns="95091" tIns="49554" rIns="95091" bIns="4955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endParaRPr lang="en-US" altLang="zh-CN" sz="1400" dirty="0">
              <a:solidFill>
                <a:srgbClr val="FFFFFF"/>
              </a:solidFill>
              <a:ea typeface="楷体" panose="02010609060101010101" pitchFamily="49" charset="-122"/>
              <a:cs typeface="+mn-ea"/>
              <a:sym typeface="Arial" panose="020B0604020202020204" pitchFamily="34" charset="0"/>
            </a:endParaRPr>
          </a:p>
        </p:txBody>
      </p:sp>
      <p:sp>
        <p:nvSpPr>
          <p:cNvPr id="32776" name="MH_Title_2"/>
          <p:cNvSpPr>
            <a:spLocks noChangeArrowheads="1"/>
          </p:cNvSpPr>
          <p:nvPr/>
        </p:nvSpPr>
        <p:spPr bwMode="auto">
          <a:xfrm flipH="1">
            <a:off x="6731343" y="3739410"/>
            <a:ext cx="1088186" cy="1088186"/>
          </a:xfrm>
          <a:prstGeom prst="ellipse">
            <a:avLst/>
          </a:prstGeom>
          <a:solidFill>
            <a:schemeClr val="accent3"/>
          </a:solidFill>
          <a:ln w="38100">
            <a:noFill/>
            <a:round/>
            <a:headEnd/>
            <a:tailE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zh-CN" altLang="en-US" sz="1400" dirty="0">
                <a:solidFill>
                  <a:srgbClr val="FFFFFF"/>
                </a:solidFill>
                <a:ea typeface="楷体" panose="02010609060101010101" pitchFamily="49" charset="-122"/>
                <a:cs typeface="+mn-ea"/>
                <a:sym typeface="Arial" panose="020B0604020202020204" pitchFamily="34" charset="0"/>
              </a:rPr>
              <a:t>请替换文字内容</a:t>
            </a:r>
          </a:p>
        </p:txBody>
      </p:sp>
      <p:sp>
        <p:nvSpPr>
          <p:cNvPr id="32777" name="MH_SubTitle_4"/>
          <p:cNvSpPr>
            <a:spLocks noChangeArrowheads="1"/>
          </p:cNvSpPr>
          <p:nvPr/>
        </p:nvSpPr>
        <p:spPr bwMode="auto">
          <a:xfrm flipH="1">
            <a:off x="9398237" y="3927751"/>
            <a:ext cx="709832" cy="711507"/>
          </a:xfrm>
          <a:prstGeom prst="ellipse">
            <a:avLst/>
          </a:prstGeom>
          <a:solidFill>
            <a:schemeClr val="accent4"/>
          </a:solidFill>
          <a:ln w="25400">
            <a:noFill/>
            <a:round/>
            <a:headEnd/>
            <a:tailE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zh-CN" altLang="en-US" sz="1100" dirty="0">
                <a:solidFill>
                  <a:srgbClr val="FFFFFF"/>
                </a:solidFill>
                <a:ea typeface="楷体" panose="02010609060101010101" pitchFamily="49" charset="-122"/>
                <a:cs typeface="+mn-ea"/>
                <a:sym typeface="Arial" panose="020B0604020202020204" pitchFamily="34" charset="0"/>
              </a:rPr>
              <a:t>请替换文字内容</a:t>
            </a:r>
          </a:p>
        </p:txBody>
      </p:sp>
      <p:sp>
        <p:nvSpPr>
          <p:cNvPr id="32778" name="MH_SubTitle_2"/>
          <p:cNvSpPr>
            <a:spLocks noChangeArrowheads="1"/>
          </p:cNvSpPr>
          <p:nvPr/>
        </p:nvSpPr>
        <p:spPr bwMode="auto">
          <a:xfrm flipH="1">
            <a:off x="8142638" y="2597653"/>
            <a:ext cx="711506" cy="711506"/>
          </a:xfrm>
          <a:prstGeom prst="ellipse">
            <a:avLst/>
          </a:prstGeom>
          <a:solidFill>
            <a:schemeClr val="accent6"/>
          </a:solidFill>
          <a:ln w="25400">
            <a:noFill/>
            <a:round/>
            <a:headEnd/>
            <a:tailE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zh-CN" altLang="en-US" sz="1100" dirty="0">
                <a:solidFill>
                  <a:srgbClr val="FFFFFF"/>
                </a:solidFill>
                <a:ea typeface="楷体" panose="02010609060101010101" pitchFamily="49" charset="-122"/>
                <a:cs typeface="+mn-ea"/>
                <a:sym typeface="Arial" panose="020B0604020202020204" pitchFamily="34" charset="0"/>
              </a:rPr>
              <a:t>请替换文字内容</a:t>
            </a:r>
          </a:p>
        </p:txBody>
      </p:sp>
      <p:sp>
        <p:nvSpPr>
          <p:cNvPr id="32779" name="MH_SubTitle_6"/>
          <p:cNvSpPr>
            <a:spLocks noChangeArrowheads="1"/>
          </p:cNvSpPr>
          <p:nvPr/>
        </p:nvSpPr>
        <p:spPr bwMode="auto">
          <a:xfrm flipH="1">
            <a:off x="8253131" y="5030166"/>
            <a:ext cx="709832" cy="711507"/>
          </a:xfrm>
          <a:prstGeom prst="ellipse">
            <a:avLst/>
          </a:prstGeom>
          <a:solidFill>
            <a:schemeClr val="accent6"/>
          </a:solidFill>
          <a:ln w="25400">
            <a:noFill/>
            <a:round/>
            <a:headEnd/>
            <a:tailE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20000"/>
              </a:lnSpc>
            </a:pPr>
            <a:r>
              <a:rPr lang="zh-CN" altLang="en-US" sz="1100" dirty="0">
                <a:solidFill>
                  <a:srgbClr val="FFFFFF"/>
                </a:solidFill>
                <a:ea typeface="楷体" panose="02010609060101010101" pitchFamily="49" charset="-122"/>
                <a:cs typeface="+mn-ea"/>
                <a:sym typeface="Arial" panose="020B0604020202020204" pitchFamily="34" charset="0"/>
              </a:rPr>
              <a:t>请替换文字内容</a:t>
            </a:r>
          </a:p>
        </p:txBody>
      </p:sp>
      <p:sp>
        <p:nvSpPr>
          <p:cNvPr id="32782" name="MH_Other_3"/>
          <p:cNvSpPr>
            <a:spLocks/>
          </p:cNvSpPr>
          <p:nvPr/>
        </p:nvSpPr>
        <p:spPr bwMode="auto">
          <a:xfrm rot="-2644669">
            <a:off x="5212906" y="3332595"/>
            <a:ext cx="2338762" cy="2338764"/>
          </a:xfrm>
          <a:custGeom>
            <a:avLst/>
            <a:gdLst>
              <a:gd name="T0" fmla="*/ 1108868 w 2217737"/>
              <a:gd name="T1" fmla="*/ 0 h 2217738"/>
              <a:gd name="T2" fmla="*/ 2217737 w 2217737"/>
              <a:gd name="T3" fmla="*/ 1108869 h 2217738"/>
              <a:gd name="T4" fmla="*/ 1108869 w 2217737"/>
              <a:gd name="T5" fmla="*/ 1108869 h 2217738"/>
              <a:gd name="T6" fmla="*/ 1108868 w 2217737"/>
              <a:gd name="T7" fmla="*/ 0 h 2217738"/>
              <a:gd name="T8" fmla="*/ 1108868 w 2217737"/>
              <a:gd name="T9" fmla="*/ 0 h 2217738"/>
              <a:gd name="T10" fmla="*/ 2217737 w 2217737"/>
              <a:gd name="T11" fmla="*/ 1108869 h 22177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17737" h="2217738" stroke="0">
                <a:moveTo>
                  <a:pt x="1108868" y="0"/>
                </a:moveTo>
                <a:cubicBezTo>
                  <a:pt x="1721279" y="0"/>
                  <a:pt x="2217737" y="496458"/>
                  <a:pt x="2217737" y="1108869"/>
                </a:cubicBezTo>
                <a:lnTo>
                  <a:pt x="1108869" y="1108869"/>
                </a:lnTo>
                <a:cubicBezTo>
                  <a:pt x="1108869" y="739246"/>
                  <a:pt x="1108868" y="369623"/>
                  <a:pt x="1108868" y="0"/>
                </a:cubicBezTo>
                <a:close/>
              </a:path>
              <a:path w="2217737" h="2217738" fill="none">
                <a:moveTo>
                  <a:pt x="1108868" y="0"/>
                </a:moveTo>
                <a:cubicBezTo>
                  <a:pt x="1721279" y="0"/>
                  <a:pt x="2217737" y="496458"/>
                  <a:pt x="2217737" y="1108869"/>
                </a:cubicBezTo>
              </a:path>
            </a:pathLst>
          </a:custGeom>
          <a:noFill/>
          <a:ln w="9525" cap="flat" cmpd="sng">
            <a:solidFill>
              <a:schemeClr val="bg1">
                <a:lumMod val="65000"/>
              </a:schemeClr>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pPr>
              <a:lnSpc>
                <a:spcPct val="120000"/>
              </a:lnSpc>
            </a:pPr>
            <a:endParaRPr lang="zh-CN" altLang="en-US" sz="14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32783" name="MH_Other_4"/>
          <p:cNvSpPr>
            <a:spLocks/>
          </p:cNvSpPr>
          <p:nvPr/>
        </p:nvSpPr>
        <p:spPr bwMode="auto">
          <a:xfrm rot="-2644669" flipH="1" flipV="1">
            <a:off x="5196165" y="2893973"/>
            <a:ext cx="2340437" cy="2338764"/>
          </a:xfrm>
          <a:custGeom>
            <a:avLst/>
            <a:gdLst>
              <a:gd name="T0" fmla="*/ 1109662 w 2219325"/>
              <a:gd name="T1" fmla="*/ 0 h 2217738"/>
              <a:gd name="T2" fmla="*/ 2219325 w 2219325"/>
              <a:gd name="T3" fmla="*/ 1108869 h 2217738"/>
              <a:gd name="T4" fmla="*/ 1109663 w 2219325"/>
              <a:gd name="T5" fmla="*/ 1108869 h 2217738"/>
              <a:gd name="T6" fmla="*/ 1109662 w 2219325"/>
              <a:gd name="T7" fmla="*/ 0 h 2217738"/>
              <a:gd name="T8" fmla="*/ 1109662 w 2219325"/>
              <a:gd name="T9" fmla="*/ 0 h 2217738"/>
              <a:gd name="T10" fmla="*/ 2219325 w 2219325"/>
              <a:gd name="T11" fmla="*/ 1108869 h 22177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19325" h="2217738" stroke="0">
                <a:moveTo>
                  <a:pt x="1109662" y="0"/>
                </a:moveTo>
                <a:cubicBezTo>
                  <a:pt x="1722512" y="0"/>
                  <a:pt x="2219325" y="496458"/>
                  <a:pt x="2219325" y="1108869"/>
                </a:cubicBezTo>
                <a:lnTo>
                  <a:pt x="1109663" y="1108869"/>
                </a:lnTo>
                <a:cubicBezTo>
                  <a:pt x="1109663" y="739246"/>
                  <a:pt x="1109662" y="369623"/>
                  <a:pt x="1109662" y="0"/>
                </a:cubicBezTo>
                <a:close/>
              </a:path>
              <a:path w="2219325" h="2217738" fill="none">
                <a:moveTo>
                  <a:pt x="1109662" y="0"/>
                </a:moveTo>
                <a:cubicBezTo>
                  <a:pt x="1722512" y="0"/>
                  <a:pt x="2219325" y="496458"/>
                  <a:pt x="2219325" y="1108869"/>
                </a:cubicBezTo>
              </a:path>
            </a:pathLst>
          </a:custGeom>
          <a:noFill/>
          <a:ln w="6350" cap="flat" cmpd="sng">
            <a:solidFill>
              <a:schemeClr val="bg1">
                <a:lumMod val="65000"/>
              </a:schemeClr>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pPr>
              <a:lnSpc>
                <a:spcPct val="120000"/>
              </a:lnSpc>
            </a:pPr>
            <a:endParaRPr lang="zh-CN" altLang="en-US" sz="14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16" name="TextBox 23"/>
          <p:cNvSpPr txBox="1"/>
          <p:nvPr/>
        </p:nvSpPr>
        <p:spPr>
          <a:xfrm>
            <a:off x="4708766" y="5766590"/>
            <a:ext cx="2360168" cy="443198"/>
          </a:xfrm>
          <a:prstGeom prst="rect">
            <a:avLst/>
          </a:prstGeom>
          <a:noFill/>
        </p:spPr>
        <p:txBody>
          <a:bodyPr wrap="square" lIns="0" tIns="0" rIns="0" bIns="0" rtlCol="0">
            <a:spAutoFit/>
          </a:bodyPr>
          <a:lstStyle/>
          <a:p>
            <a:pPr>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endParaRPr lang="en-GB"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17" name="TextBox 24"/>
          <p:cNvSpPr txBox="1"/>
          <p:nvPr/>
        </p:nvSpPr>
        <p:spPr>
          <a:xfrm>
            <a:off x="4708765" y="5493358"/>
            <a:ext cx="1256754" cy="232821"/>
          </a:xfrm>
          <a:prstGeom prst="rect">
            <a:avLst/>
          </a:prstGeom>
          <a:noFill/>
        </p:spPr>
        <p:txBody>
          <a:bodyPr wrap="none" lIns="0" tIns="0" rIns="0" bIns="0" rtlCol="0">
            <a:spAutoFit/>
          </a:bodyPr>
          <a:lstStyle/>
          <a:p>
            <a:pP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18" name="TextBox 23"/>
          <p:cNvSpPr txBox="1"/>
          <p:nvPr/>
        </p:nvSpPr>
        <p:spPr>
          <a:xfrm>
            <a:off x="9062812" y="5766590"/>
            <a:ext cx="2360168" cy="443198"/>
          </a:xfrm>
          <a:prstGeom prst="rect">
            <a:avLst/>
          </a:prstGeom>
          <a:noFill/>
        </p:spPr>
        <p:txBody>
          <a:bodyPr wrap="square" lIns="0" tIns="0" rIns="0" bIns="0" rtlCol="0">
            <a:spAutoFit/>
          </a:bodyPr>
          <a:lstStyle/>
          <a:p>
            <a:pPr>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endParaRPr lang="en-GB"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19" name="TextBox 24"/>
          <p:cNvSpPr txBox="1"/>
          <p:nvPr/>
        </p:nvSpPr>
        <p:spPr>
          <a:xfrm>
            <a:off x="9062811" y="5493358"/>
            <a:ext cx="1256754" cy="232821"/>
          </a:xfrm>
          <a:prstGeom prst="rect">
            <a:avLst/>
          </a:prstGeom>
          <a:noFill/>
        </p:spPr>
        <p:txBody>
          <a:bodyPr wrap="none" lIns="0" tIns="0" rIns="0" bIns="0" rtlCol="0">
            <a:spAutoFit/>
          </a:bodyPr>
          <a:lstStyle/>
          <a:p>
            <a:pP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20" name="TextBox 23"/>
          <p:cNvSpPr txBox="1"/>
          <p:nvPr/>
        </p:nvSpPr>
        <p:spPr>
          <a:xfrm>
            <a:off x="1501285" y="2152731"/>
            <a:ext cx="2360168" cy="443198"/>
          </a:xfrm>
          <a:prstGeom prst="rect">
            <a:avLst/>
          </a:prstGeom>
          <a:noFill/>
        </p:spPr>
        <p:txBody>
          <a:bodyPr wrap="square" lIns="0" tIns="0" rIns="0" bIns="0" rtlCol="0">
            <a:spAutoFit/>
          </a:bodyPr>
          <a:lstStyle/>
          <a:p>
            <a:pPr>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endParaRPr lang="en-GB"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21" name="TextBox 24"/>
          <p:cNvSpPr txBox="1"/>
          <p:nvPr/>
        </p:nvSpPr>
        <p:spPr>
          <a:xfrm>
            <a:off x="1501284" y="1879498"/>
            <a:ext cx="1256754" cy="232821"/>
          </a:xfrm>
          <a:prstGeom prst="rect">
            <a:avLst/>
          </a:prstGeom>
          <a:noFill/>
        </p:spPr>
        <p:txBody>
          <a:bodyPr wrap="none" lIns="0" tIns="0" rIns="0" bIns="0" rtlCol="0">
            <a:spAutoFit/>
          </a:bodyPr>
          <a:lstStyle/>
          <a:p>
            <a:pP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22" name="TextBox 23"/>
          <p:cNvSpPr txBox="1"/>
          <p:nvPr/>
        </p:nvSpPr>
        <p:spPr>
          <a:xfrm>
            <a:off x="5855331" y="2152731"/>
            <a:ext cx="2360168" cy="443198"/>
          </a:xfrm>
          <a:prstGeom prst="rect">
            <a:avLst/>
          </a:prstGeom>
          <a:noFill/>
        </p:spPr>
        <p:txBody>
          <a:bodyPr wrap="square" lIns="0" tIns="0" rIns="0" bIns="0" rtlCol="0">
            <a:spAutoFit/>
          </a:bodyPr>
          <a:lstStyle/>
          <a:p>
            <a:pPr>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endParaRPr lang="en-GB"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23" name="TextBox 24"/>
          <p:cNvSpPr txBox="1"/>
          <p:nvPr/>
        </p:nvSpPr>
        <p:spPr>
          <a:xfrm>
            <a:off x="5855330" y="1879498"/>
            <a:ext cx="1256754" cy="232821"/>
          </a:xfrm>
          <a:prstGeom prst="rect">
            <a:avLst/>
          </a:prstGeom>
          <a:noFill/>
        </p:spPr>
        <p:txBody>
          <a:bodyPr wrap="none" lIns="0" tIns="0" rIns="0" bIns="0" rtlCol="0">
            <a:spAutoFit/>
          </a:bodyPr>
          <a:lstStyle/>
          <a:p>
            <a:pP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24" name="矩形 23"/>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25" name="文本框 24"/>
          <p:cNvSpPr txBox="1"/>
          <p:nvPr/>
        </p:nvSpPr>
        <p:spPr>
          <a:xfrm>
            <a:off x="392023" y="266575"/>
            <a:ext cx="3077766" cy="369332"/>
          </a:xfrm>
          <a:prstGeom prst="rect">
            <a:avLst/>
          </a:prstGeom>
          <a:noFill/>
        </p:spPr>
        <p:txBody>
          <a:bodyPr wrap="none" lIns="0" tIns="0" rIns="0" bIns="0" rtlCol="0">
            <a:spAutoFit/>
          </a:bodyPr>
          <a:lstStyle/>
          <a:p>
            <a:pPr defTabSz="964278"/>
            <a:r>
              <a:rPr lang="zh-CN" altLang="en-US" sz="2400" dirty="0">
                <a:solidFill>
                  <a:schemeClr val="bg1">
                    <a:lumMod val="65000"/>
                  </a:schemeClr>
                </a:solidFill>
                <a:latin typeface="楷体" panose="02010609060101010101" pitchFamily="49" charset="-122"/>
                <a:ea typeface="楷体" panose="02010609060101010101" pitchFamily="49" charset="-122"/>
                <a:cs typeface="+mn-ea"/>
                <a:sym typeface="+mn-lt"/>
              </a:rPr>
              <a:t>点击添加相关标题文字</a:t>
            </a:r>
          </a:p>
        </p:txBody>
      </p:sp>
      <p:sp>
        <p:nvSpPr>
          <p:cNvPr id="26" name="文本框 25"/>
          <p:cNvSpPr txBox="1"/>
          <p:nvPr/>
        </p:nvSpPr>
        <p:spPr>
          <a:xfrm>
            <a:off x="392023" y="635907"/>
            <a:ext cx="1995739" cy="169277"/>
          </a:xfrm>
          <a:prstGeom prst="rect">
            <a:avLst/>
          </a:prstGeom>
          <a:noFill/>
        </p:spPr>
        <p:txBody>
          <a:bodyPr wrap="none" lIns="0" tIns="0" rIns="0" bIns="0" rtlCol="0">
            <a:spAutoFit/>
          </a:bodyPr>
          <a:lstStyle/>
          <a:p>
            <a:pPr defTabSz="964278"/>
            <a:r>
              <a:rPr lang="en-US" altLang="zh-CN" sz="1100" dirty="0">
                <a:solidFill>
                  <a:schemeClr val="bg1">
                    <a:lumMod val="65000"/>
                  </a:schemeClr>
                </a:solidFill>
                <a:latin typeface="Arial" panose="020B0604020202020204" pitchFamily="34" charset="0"/>
                <a:ea typeface="楷体" panose="02010609060101010101" pitchFamily="49" charset="-122"/>
                <a:cs typeface="Arial" panose="020B0604020202020204" pitchFamily="34" charset="0"/>
                <a:sym typeface="+mn-lt"/>
              </a:rPr>
              <a:t>ADD RELATED TITLE WORDS</a:t>
            </a:r>
            <a:endParaRPr lang="zh-CN" altLang="en-US" sz="1100" dirty="0">
              <a:solidFill>
                <a:schemeClr val="bg1">
                  <a:lumMod val="65000"/>
                </a:schemeClr>
              </a:solidFill>
              <a:latin typeface="Arial" panose="020B0604020202020204" pitchFamily="34" charset="0"/>
              <a:ea typeface="楷体" panose="02010609060101010101" pitchFamily="49" charset="-122"/>
              <a:cs typeface="Arial" panose="020B0604020202020204" pitchFamily="34" charset="0"/>
              <a:sym typeface="+mn-lt"/>
            </a:endParaRPr>
          </a:p>
        </p:txBody>
      </p:sp>
    </p:spTree>
    <p:extLst>
      <p:ext uri="{BB962C8B-B14F-4D97-AF65-F5344CB8AC3E}">
        <p14:creationId xmlns:p14="http://schemas.microsoft.com/office/powerpoint/2010/main" val="3474651990"/>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 calcmode="lin" valueType="num">
                                      <p:cBhvr>
                                        <p:cTn id="7" dur="1000" fill="hold"/>
                                        <p:tgtEl>
                                          <p:spTgt spid="32770"/>
                                        </p:tgtEl>
                                        <p:attrNameLst>
                                          <p:attrName>ppt_w</p:attrName>
                                        </p:attrNameLst>
                                      </p:cBhvr>
                                      <p:tavLst>
                                        <p:tav tm="0">
                                          <p:val>
                                            <p:fltVal val="0"/>
                                          </p:val>
                                        </p:tav>
                                        <p:tav tm="100000">
                                          <p:val>
                                            <p:strVal val="#ppt_w"/>
                                          </p:val>
                                        </p:tav>
                                      </p:tavLst>
                                    </p:anim>
                                    <p:anim calcmode="lin" valueType="num">
                                      <p:cBhvr>
                                        <p:cTn id="8" dur="1000" fill="hold"/>
                                        <p:tgtEl>
                                          <p:spTgt spid="32770"/>
                                        </p:tgtEl>
                                        <p:attrNameLst>
                                          <p:attrName>ppt_h</p:attrName>
                                        </p:attrNameLst>
                                      </p:cBhvr>
                                      <p:tavLst>
                                        <p:tav tm="0">
                                          <p:val>
                                            <p:fltVal val="0"/>
                                          </p:val>
                                        </p:tav>
                                        <p:tav tm="100000">
                                          <p:val>
                                            <p:strVal val="#ppt_h"/>
                                          </p:val>
                                        </p:tav>
                                      </p:tavLst>
                                    </p:anim>
                                    <p:anim calcmode="lin" valueType="num">
                                      <p:cBhvr>
                                        <p:cTn id="9" dur="1000" fill="hold"/>
                                        <p:tgtEl>
                                          <p:spTgt spid="32770"/>
                                        </p:tgtEl>
                                        <p:attrNameLst>
                                          <p:attrName>style.rotation</p:attrName>
                                        </p:attrNameLst>
                                      </p:cBhvr>
                                      <p:tavLst>
                                        <p:tav tm="0">
                                          <p:val>
                                            <p:fltVal val="90"/>
                                          </p:val>
                                        </p:tav>
                                        <p:tav tm="100000">
                                          <p:val>
                                            <p:fltVal val="0"/>
                                          </p:val>
                                        </p:tav>
                                      </p:tavLst>
                                    </p:anim>
                                    <p:animEffect transition="in" filter="fade">
                                      <p:cBhvr>
                                        <p:cTn id="10" dur="1000"/>
                                        <p:tgtEl>
                                          <p:spTgt spid="32770"/>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2775"/>
                                        </p:tgtEl>
                                        <p:attrNameLst>
                                          <p:attrName>style.visibility</p:attrName>
                                        </p:attrNameLst>
                                      </p:cBhvr>
                                      <p:to>
                                        <p:strVal val="visible"/>
                                      </p:to>
                                    </p:set>
                                    <p:anim calcmode="lin" valueType="num">
                                      <p:cBhvr>
                                        <p:cTn id="13" dur="1000" fill="hold"/>
                                        <p:tgtEl>
                                          <p:spTgt spid="32775"/>
                                        </p:tgtEl>
                                        <p:attrNameLst>
                                          <p:attrName>ppt_w</p:attrName>
                                        </p:attrNameLst>
                                      </p:cBhvr>
                                      <p:tavLst>
                                        <p:tav tm="0">
                                          <p:val>
                                            <p:fltVal val="0"/>
                                          </p:val>
                                        </p:tav>
                                        <p:tav tm="100000">
                                          <p:val>
                                            <p:strVal val="#ppt_w"/>
                                          </p:val>
                                        </p:tav>
                                      </p:tavLst>
                                    </p:anim>
                                    <p:anim calcmode="lin" valueType="num">
                                      <p:cBhvr>
                                        <p:cTn id="14" dur="1000" fill="hold"/>
                                        <p:tgtEl>
                                          <p:spTgt spid="32775"/>
                                        </p:tgtEl>
                                        <p:attrNameLst>
                                          <p:attrName>ppt_h</p:attrName>
                                        </p:attrNameLst>
                                      </p:cBhvr>
                                      <p:tavLst>
                                        <p:tav tm="0">
                                          <p:val>
                                            <p:fltVal val="0"/>
                                          </p:val>
                                        </p:tav>
                                        <p:tav tm="100000">
                                          <p:val>
                                            <p:strVal val="#ppt_h"/>
                                          </p:val>
                                        </p:tav>
                                      </p:tavLst>
                                    </p:anim>
                                    <p:anim calcmode="lin" valueType="num">
                                      <p:cBhvr>
                                        <p:cTn id="15" dur="1000" fill="hold"/>
                                        <p:tgtEl>
                                          <p:spTgt spid="32775"/>
                                        </p:tgtEl>
                                        <p:attrNameLst>
                                          <p:attrName>style.rotation</p:attrName>
                                        </p:attrNameLst>
                                      </p:cBhvr>
                                      <p:tavLst>
                                        <p:tav tm="0">
                                          <p:val>
                                            <p:fltVal val="90"/>
                                          </p:val>
                                        </p:tav>
                                        <p:tav tm="100000">
                                          <p:val>
                                            <p:fltVal val="0"/>
                                          </p:val>
                                        </p:tav>
                                      </p:tavLst>
                                    </p:anim>
                                    <p:animEffect transition="in" filter="fade">
                                      <p:cBhvr>
                                        <p:cTn id="16" dur="1000"/>
                                        <p:tgtEl>
                                          <p:spTgt spid="32775"/>
                                        </p:tgtEl>
                                      </p:cBhvr>
                                    </p:animEffect>
                                  </p:childTnLst>
                                </p:cTn>
                              </p:par>
                            </p:childTnLst>
                          </p:cTn>
                        </p:par>
                        <p:par>
                          <p:cTn id="17" fill="hold">
                            <p:stCondLst>
                              <p:cond delay="1000"/>
                            </p:stCondLst>
                            <p:childTnLst>
                              <p:par>
                                <p:cTn id="18" presetID="15" presetClass="entr" presetSubtype="0" fill="hold" grpId="0" nodeType="afterEffect">
                                  <p:stCondLst>
                                    <p:cond delay="0"/>
                                  </p:stCondLst>
                                  <p:childTnLst>
                                    <p:set>
                                      <p:cBhvr>
                                        <p:cTn id="19" dur="1" fill="hold">
                                          <p:stCondLst>
                                            <p:cond delay="0"/>
                                          </p:stCondLst>
                                        </p:cTn>
                                        <p:tgtEl>
                                          <p:spTgt spid="32772"/>
                                        </p:tgtEl>
                                        <p:attrNameLst>
                                          <p:attrName>style.visibility</p:attrName>
                                        </p:attrNameLst>
                                      </p:cBhvr>
                                      <p:to>
                                        <p:strVal val="visible"/>
                                      </p:to>
                                    </p:set>
                                    <p:anim calcmode="lin" valueType="num">
                                      <p:cBhvr>
                                        <p:cTn id="20" dur="1000" fill="hold"/>
                                        <p:tgtEl>
                                          <p:spTgt spid="32772"/>
                                        </p:tgtEl>
                                        <p:attrNameLst>
                                          <p:attrName>ppt_w</p:attrName>
                                        </p:attrNameLst>
                                      </p:cBhvr>
                                      <p:tavLst>
                                        <p:tav tm="0">
                                          <p:val>
                                            <p:fltVal val="0"/>
                                          </p:val>
                                        </p:tav>
                                        <p:tav tm="100000">
                                          <p:val>
                                            <p:strVal val="#ppt_w"/>
                                          </p:val>
                                        </p:tav>
                                      </p:tavLst>
                                    </p:anim>
                                    <p:anim calcmode="lin" valueType="num">
                                      <p:cBhvr>
                                        <p:cTn id="21" dur="1000" fill="hold"/>
                                        <p:tgtEl>
                                          <p:spTgt spid="32772"/>
                                        </p:tgtEl>
                                        <p:attrNameLst>
                                          <p:attrName>ppt_h</p:attrName>
                                        </p:attrNameLst>
                                      </p:cBhvr>
                                      <p:tavLst>
                                        <p:tav tm="0">
                                          <p:val>
                                            <p:fltVal val="0"/>
                                          </p:val>
                                        </p:tav>
                                        <p:tav tm="100000">
                                          <p:val>
                                            <p:strVal val="#ppt_h"/>
                                          </p:val>
                                        </p:tav>
                                      </p:tavLst>
                                    </p:anim>
                                    <p:anim calcmode="lin" valueType="num">
                                      <p:cBhvr>
                                        <p:cTn id="22" dur="1000" fill="hold"/>
                                        <p:tgtEl>
                                          <p:spTgt spid="32772"/>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32772"/>
                                        </p:tgtEl>
                                        <p:attrNameLst>
                                          <p:attrName>ppt_y</p:attrName>
                                        </p:attrNameLst>
                                      </p:cBhvr>
                                      <p:tavLst>
                                        <p:tav tm="0" fmla="#ppt_y+(sin(-2*pi*(1-$))*-#ppt_x+cos(-2*pi*(1-$))*(1-#ppt_y))*(1-$)">
                                          <p:val>
                                            <p:fltVal val="0"/>
                                          </p:val>
                                        </p:tav>
                                        <p:tav tm="100000">
                                          <p:val>
                                            <p:fltVal val="1"/>
                                          </p:val>
                                        </p:tav>
                                      </p:tavLst>
                                    </p:anim>
                                  </p:childTnLst>
                                </p:cTn>
                              </p:par>
                              <p:par>
                                <p:cTn id="24" presetID="15" presetClass="entr" presetSubtype="0" fill="hold" grpId="0" nodeType="withEffect">
                                  <p:stCondLst>
                                    <p:cond delay="0"/>
                                  </p:stCondLst>
                                  <p:childTnLst>
                                    <p:set>
                                      <p:cBhvr>
                                        <p:cTn id="25" dur="1" fill="hold">
                                          <p:stCondLst>
                                            <p:cond delay="0"/>
                                          </p:stCondLst>
                                        </p:cTn>
                                        <p:tgtEl>
                                          <p:spTgt spid="32773"/>
                                        </p:tgtEl>
                                        <p:attrNameLst>
                                          <p:attrName>style.visibility</p:attrName>
                                        </p:attrNameLst>
                                      </p:cBhvr>
                                      <p:to>
                                        <p:strVal val="visible"/>
                                      </p:to>
                                    </p:set>
                                    <p:anim calcmode="lin" valueType="num">
                                      <p:cBhvr>
                                        <p:cTn id="26" dur="1000" fill="hold"/>
                                        <p:tgtEl>
                                          <p:spTgt spid="32773"/>
                                        </p:tgtEl>
                                        <p:attrNameLst>
                                          <p:attrName>ppt_w</p:attrName>
                                        </p:attrNameLst>
                                      </p:cBhvr>
                                      <p:tavLst>
                                        <p:tav tm="0">
                                          <p:val>
                                            <p:fltVal val="0"/>
                                          </p:val>
                                        </p:tav>
                                        <p:tav tm="100000">
                                          <p:val>
                                            <p:strVal val="#ppt_w"/>
                                          </p:val>
                                        </p:tav>
                                      </p:tavLst>
                                    </p:anim>
                                    <p:anim calcmode="lin" valueType="num">
                                      <p:cBhvr>
                                        <p:cTn id="27" dur="1000" fill="hold"/>
                                        <p:tgtEl>
                                          <p:spTgt spid="32773"/>
                                        </p:tgtEl>
                                        <p:attrNameLst>
                                          <p:attrName>ppt_h</p:attrName>
                                        </p:attrNameLst>
                                      </p:cBhvr>
                                      <p:tavLst>
                                        <p:tav tm="0">
                                          <p:val>
                                            <p:fltVal val="0"/>
                                          </p:val>
                                        </p:tav>
                                        <p:tav tm="100000">
                                          <p:val>
                                            <p:strVal val="#ppt_h"/>
                                          </p:val>
                                        </p:tav>
                                      </p:tavLst>
                                    </p:anim>
                                    <p:anim calcmode="lin" valueType="num">
                                      <p:cBhvr>
                                        <p:cTn id="28" dur="1000" fill="hold"/>
                                        <p:tgtEl>
                                          <p:spTgt spid="32773"/>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32773"/>
                                        </p:tgtEl>
                                        <p:attrNameLst>
                                          <p:attrName>ppt_y</p:attrName>
                                        </p:attrNameLst>
                                      </p:cBhvr>
                                      <p:tavLst>
                                        <p:tav tm="0" fmla="#ppt_y+(sin(-2*pi*(1-$))*-#ppt_x+cos(-2*pi*(1-$))*(1-#ppt_y))*(1-$)">
                                          <p:val>
                                            <p:fltVal val="0"/>
                                          </p:val>
                                        </p:tav>
                                        <p:tav tm="100000">
                                          <p:val>
                                            <p:fltVal val="1"/>
                                          </p:val>
                                        </p:tav>
                                      </p:tavLst>
                                    </p:anim>
                                  </p:childTnLst>
                                </p:cTn>
                              </p:par>
                              <p:par>
                                <p:cTn id="30" presetID="15" presetClass="entr" presetSubtype="0" fill="hold" grpId="0" nodeType="withEffect">
                                  <p:stCondLst>
                                    <p:cond delay="0"/>
                                  </p:stCondLst>
                                  <p:childTnLst>
                                    <p:set>
                                      <p:cBhvr>
                                        <p:cTn id="31" dur="1" fill="hold">
                                          <p:stCondLst>
                                            <p:cond delay="0"/>
                                          </p:stCondLst>
                                        </p:cTn>
                                        <p:tgtEl>
                                          <p:spTgt spid="32774"/>
                                        </p:tgtEl>
                                        <p:attrNameLst>
                                          <p:attrName>style.visibility</p:attrName>
                                        </p:attrNameLst>
                                      </p:cBhvr>
                                      <p:to>
                                        <p:strVal val="visible"/>
                                      </p:to>
                                    </p:set>
                                    <p:anim calcmode="lin" valueType="num">
                                      <p:cBhvr>
                                        <p:cTn id="32" dur="1000" fill="hold"/>
                                        <p:tgtEl>
                                          <p:spTgt spid="32774"/>
                                        </p:tgtEl>
                                        <p:attrNameLst>
                                          <p:attrName>ppt_w</p:attrName>
                                        </p:attrNameLst>
                                      </p:cBhvr>
                                      <p:tavLst>
                                        <p:tav tm="0">
                                          <p:val>
                                            <p:fltVal val="0"/>
                                          </p:val>
                                        </p:tav>
                                        <p:tav tm="100000">
                                          <p:val>
                                            <p:strVal val="#ppt_w"/>
                                          </p:val>
                                        </p:tav>
                                      </p:tavLst>
                                    </p:anim>
                                    <p:anim calcmode="lin" valueType="num">
                                      <p:cBhvr>
                                        <p:cTn id="33" dur="1000" fill="hold"/>
                                        <p:tgtEl>
                                          <p:spTgt spid="32774"/>
                                        </p:tgtEl>
                                        <p:attrNameLst>
                                          <p:attrName>ppt_h</p:attrName>
                                        </p:attrNameLst>
                                      </p:cBhvr>
                                      <p:tavLst>
                                        <p:tav tm="0">
                                          <p:val>
                                            <p:fltVal val="0"/>
                                          </p:val>
                                        </p:tav>
                                        <p:tav tm="100000">
                                          <p:val>
                                            <p:strVal val="#ppt_h"/>
                                          </p:val>
                                        </p:tav>
                                      </p:tavLst>
                                    </p:anim>
                                    <p:anim calcmode="lin" valueType="num">
                                      <p:cBhvr>
                                        <p:cTn id="34" dur="1000" fill="hold"/>
                                        <p:tgtEl>
                                          <p:spTgt spid="32774"/>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32774"/>
                                        </p:tgtEl>
                                        <p:attrNameLst>
                                          <p:attrName>ppt_y</p:attrName>
                                        </p:attrNameLst>
                                      </p:cBhvr>
                                      <p:tavLst>
                                        <p:tav tm="0" fmla="#ppt_y+(sin(-2*pi*(1-$))*-#ppt_x+cos(-2*pi*(1-$))*(1-#ppt_y))*(1-$)">
                                          <p:val>
                                            <p:fltVal val="0"/>
                                          </p:val>
                                        </p:tav>
                                        <p:tav tm="100000">
                                          <p:val>
                                            <p:fltVal val="1"/>
                                          </p:val>
                                        </p:tav>
                                      </p:tavLst>
                                    </p:anim>
                                  </p:childTnLst>
                                </p:cTn>
                              </p:par>
                              <p:par>
                                <p:cTn id="36" presetID="15" presetClass="entr" presetSubtype="0" fill="hold" grpId="0" nodeType="withEffect">
                                  <p:stCondLst>
                                    <p:cond delay="0"/>
                                  </p:stCondLst>
                                  <p:childTnLst>
                                    <p:set>
                                      <p:cBhvr>
                                        <p:cTn id="37" dur="1" fill="hold">
                                          <p:stCondLst>
                                            <p:cond delay="0"/>
                                          </p:stCondLst>
                                        </p:cTn>
                                        <p:tgtEl>
                                          <p:spTgt spid="32771"/>
                                        </p:tgtEl>
                                        <p:attrNameLst>
                                          <p:attrName>style.visibility</p:attrName>
                                        </p:attrNameLst>
                                      </p:cBhvr>
                                      <p:to>
                                        <p:strVal val="visible"/>
                                      </p:to>
                                    </p:set>
                                    <p:anim calcmode="lin" valueType="num">
                                      <p:cBhvr>
                                        <p:cTn id="38" dur="1000" fill="hold"/>
                                        <p:tgtEl>
                                          <p:spTgt spid="32771"/>
                                        </p:tgtEl>
                                        <p:attrNameLst>
                                          <p:attrName>ppt_w</p:attrName>
                                        </p:attrNameLst>
                                      </p:cBhvr>
                                      <p:tavLst>
                                        <p:tav tm="0">
                                          <p:val>
                                            <p:fltVal val="0"/>
                                          </p:val>
                                        </p:tav>
                                        <p:tav tm="100000">
                                          <p:val>
                                            <p:strVal val="#ppt_w"/>
                                          </p:val>
                                        </p:tav>
                                      </p:tavLst>
                                    </p:anim>
                                    <p:anim calcmode="lin" valueType="num">
                                      <p:cBhvr>
                                        <p:cTn id="39" dur="1000" fill="hold"/>
                                        <p:tgtEl>
                                          <p:spTgt spid="32771"/>
                                        </p:tgtEl>
                                        <p:attrNameLst>
                                          <p:attrName>ppt_h</p:attrName>
                                        </p:attrNameLst>
                                      </p:cBhvr>
                                      <p:tavLst>
                                        <p:tav tm="0">
                                          <p:val>
                                            <p:fltVal val="0"/>
                                          </p:val>
                                        </p:tav>
                                        <p:tav tm="100000">
                                          <p:val>
                                            <p:strVal val="#ppt_h"/>
                                          </p:val>
                                        </p:tav>
                                      </p:tavLst>
                                    </p:anim>
                                    <p:anim calcmode="lin" valueType="num">
                                      <p:cBhvr>
                                        <p:cTn id="40" dur="1000" fill="hold"/>
                                        <p:tgtEl>
                                          <p:spTgt spid="32771"/>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32771"/>
                                        </p:tgtEl>
                                        <p:attrNameLst>
                                          <p:attrName>ppt_y</p:attrName>
                                        </p:attrNameLst>
                                      </p:cBhvr>
                                      <p:tavLst>
                                        <p:tav tm="0" fmla="#ppt_y+(sin(-2*pi*(1-$))*-#ppt_x+cos(-2*pi*(1-$))*(1-#ppt_y))*(1-$)">
                                          <p:val>
                                            <p:fltVal val="0"/>
                                          </p:val>
                                        </p:tav>
                                        <p:tav tm="100000">
                                          <p:val>
                                            <p:fltVal val="1"/>
                                          </p:val>
                                        </p:tav>
                                      </p:tavLst>
                                    </p:anim>
                                  </p:childTnLst>
                                </p:cTn>
                              </p:par>
                              <p:par>
                                <p:cTn id="42" presetID="15" presetClass="entr" presetSubtype="0" fill="hold" grpId="0" nodeType="withEffect">
                                  <p:stCondLst>
                                    <p:cond delay="0"/>
                                  </p:stCondLst>
                                  <p:childTnLst>
                                    <p:set>
                                      <p:cBhvr>
                                        <p:cTn id="43" dur="1" fill="hold">
                                          <p:stCondLst>
                                            <p:cond delay="0"/>
                                          </p:stCondLst>
                                        </p:cTn>
                                        <p:tgtEl>
                                          <p:spTgt spid="32776"/>
                                        </p:tgtEl>
                                        <p:attrNameLst>
                                          <p:attrName>style.visibility</p:attrName>
                                        </p:attrNameLst>
                                      </p:cBhvr>
                                      <p:to>
                                        <p:strVal val="visible"/>
                                      </p:to>
                                    </p:set>
                                    <p:anim calcmode="lin" valueType="num">
                                      <p:cBhvr>
                                        <p:cTn id="44" dur="1000" fill="hold"/>
                                        <p:tgtEl>
                                          <p:spTgt spid="32776"/>
                                        </p:tgtEl>
                                        <p:attrNameLst>
                                          <p:attrName>ppt_w</p:attrName>
                                        </p:attrNameLst>
                                      </p:cBhvr>
                                      <p:tavLst>
                                        <p:tav tm="0">
                                          <p:val>
                                            <p:fltVal val="0"/>
                                          </p:val>
                                        </p:tav>
                                        <p:tav tm="100000">
                                          <p:val>
                                            <p:strVal val="#ppt_w"/>
                                          </p:val>
                                        </p:tav>
                                      </p:tavLst>
                                    </p:anim>
                                    <p:anim calcmode="lin" valueType="num">
                                      <p:cBhvr>
                                        <p:cTn id="45" dur="1000" fill="hold"/>
                                        <p:tgtEl>
                                          <p:spTgt spid="32776"/>
                                        </p:tgtEl>
                                        <p:attrNameLst>
                                          <p:attrName>ppt_h</p:attrName>
                                        </p:attrNameLst>
                                      </p:cBhvr>
                                      <p:tavLst>
                                        <p:tav tm="0">
                                          <p:val>
                                            <p:fltVal val="0"/>
                                          </p:val>
                                        </p:tav>
                                        <p:tav tm="100000">
                                          <p:val>
                                            <p:strVal val="#ppt_h"/>
                                          </p:val>
                                        </p:tav>
                                      </p:tavLst>
                                    </p:anim>
                                    <p:anim calcmode="lin" valueType="num">
                                      <p:cBhvr>
                                        <p:cTn id="46" dur="1000" fill="hold"/>
                                        <p:tgtEl>
                                          <p:spTgt spid="32776"/>
                                        </p:tgtEl>
                                        <p:attrNameLst>
                                          <p:attrName>ppt_x</p:attrName>
                                        </p:attrNameLst>
                                      </p:cBhvr>
                                      <p:tavLst>
                                        <p:tav tm="0" fmla="#ppt_x+(cos(-2*pi*(1-$))*-#ppt_x-sin(-2*pi*(1-$))*(1-#ppt_y))*(1-$)">
                                          <p:val>
                                            <p:fltVal val="0"/>
                                          </p:val>
                                        </p:tav>
                                        <p:tav tm="100000">
                                          <p:val>
                                            <p:fltVal val="1"/>
                                          </p:val>
                                        </p:tav>
                                      </p:tavLst>
                                    </p:anim>
                                    <p:anim calcmode="lin" valueType="num">
                                      <p:cBhvr>
                                        <p:cTn id="47" dur="1000" fill="hold"/>
                                        <p:tgtEl>
                                          <p:spTgt spid="32776"/>
                                        </p:tgtEl>
                                        <p:attrNameLst>
                                          <p:attrName>ppt_y</p:attrName>
                                        </p:attrNameLst>
                                      </p:cBhvr>
                                      <p:tavLst>
                                        <p:tav tm="0" fmla="#ppt_y+(sin(-2*pi*(1-$))*-#ppt_x+cos(-2*pi*(1-$))*(1-#ppt_y))*(1-$)">
                                          <p:val>
                                            <p:fltVal val="0"/>
                                          </p:val>
                                        </p:tav>
                                        <p:tav tm="100000">
                                          <p:val>
                                            <p:fltVal val="1"/>
                                          </p:val>
                                        </p:tav>
                                      </p:tavLst>
                                    </p:anim>
                                  </p:childTnLst>
                                </p:cTn>
                              </p:par>
                              <p:par>
                                <p:cTn id="48" presetID="15" presetClass="entr" presetSubtype="0" fill="hold" grpId="0" nodeType="withEffect">
                                  <p:stCondLst>
                                    <p:cond delay="0"/>
                                  </p:stCondLst>
                                  <p:childTnLst>
                                    <p:set>
                                      <p:cBhvr>
                                        <p:cTn id="49" dur="1" fill="hold">
                                          <p:stCondLst>
                                            <p:cond delay="0"/>
                                          </p:stCondLst>
                                        </p:cTn>
                                        <p:tgtEl>
                                          <p:spTgt spid="32778"/>
                                        </p:tgtEl>
                                        <p:attrNameLst>
                                          <p:attrName>style.visibility</p:attrName>
                                        </p:attrNameLst>
                                      </p:cBhvr>
                                      <p:to>
                                        <p:strVal val="visible"/>
                                      </p:to>
                                    </p:set>
                                    <p:anim calcmode="lin" valueType="num">
                                      <p:cBhvr>
                                        <p:cTn id="50" dur="1000" fill="hold"/>
                                        <p:tgtEl>
                                          <p:spTgt spid="32778"/>
                                        </p:tgtEl>
                                        <p:attrNameLst>
                                          <p:attrName>ppt_w</p:attrName>
                                        </p:attrNameLst>
                                      </p:cBhvr>
                                      <p:tavLst>
                                        <p:tav tm="0">
                                          <p:val>
                                            <p:fltVal val="0"/>
                                          </p:val>
                                        </p:tav>
                                        <p:tav tm="100000">
                                          <p:val>
                                            <p:strVal val="#ppt_w"/>
                                          </p:val>
                                        </p:tav>
                                      </p:tavLst>
                                    </p:anim>
                                    <p:anim calcmode="lin" valueType="num">
                                      <p:cBhvr>
                                        <p:cTn id="51" dur="1000" fill="hold"/>
                                        <p:tgtEl>
                                          <p:spTgt spid="32778"/>
                                        </p:tgtEl>
                                        <p:attrNameLst>
                                          <p:attrName>ppt_h</p:attrName>
                                        </p:attrNameLst>
                                      </p:cBhvr>
                                      <p:tavLst>
                                        <p:tav tm="0">
                                          <p:val>
                                            <p:fltVal val="0"/>
                                          </p:val>
                                        </p:tav>
                                        <p:tav tm="100000">
                                          <p:val>
                                            <p:strVal val="#ppt_h"/>
                                          </p:val>
                                        </p:tav>
                                      </p:tavLst>
                                    </p:anim>
                                    <p:anim calcmode="lin" valueType="num">
                                      <p:cBhvr>
                                        <p:cTn id="52" dur="1000" fill="hold"/>
                                        <p:tgtEl>
                                          <p:spTgt spid="32778"/>
                                        </p:tgtEl>
                                        <p:attrNameLst>
                                          <p:attrName>ppt_x</p:attrName>
                                        </p:attrNameLst>
                                      </p:cBhvr>
                                      <p:tavLst>
                                        <p:tav tm="0" fmla="#ppt_x+(cos(-2*pi*(1-$))*-#ppt_x-sin(-2*pi*(1-$))*(1-#ppt_y))*(1-$)">
                                          <p:val>
                                            <p:fltVal val="0"/>
                                          </p:val>
                                        </p:tav>
                                        <p:tav tm="100000">
                                          <p:val>
                                            <p:fltVal val="1"/>
                                          </p:val>
                                        </p:tav>
                                      </p:tavLst>
                                    </p:anim>
                                    <p:anim calcmode="lin" valueType="num">
                                      <p:cBhvr>
                                        <p:cTn id="53" dur="1000" fill="hold"/>
                                        <p:tgtEl>
                                          <p:spTgt spid="32778"/>
                                        </p:tgtEl>
                                        <p:attrNameLst>
                                          <p:attrName>ppt_y</p:attrName>
                                        </p:attrNameLst>
                                      </p:cBhvr>
                                      <p:tavLst>
                                        <p:tav tm="0" fmla="#ppt_y+(sin(-2*pi*(1-$))*-#ppt_x+cos(-2*pi*(1-$))*(1-#ppt_y))*(1-$)">
                                          <p:val>
                                            <p:fltVal val="0"/>
                                          </p:val>
                                        </p:tav>
                                        <p:tav tm="100000">
                                          <p:val>
                                            <p:fltVal val="1"/>
                                          </p:val>
                                        </p:tav>
                                      </p:tavLst>
                                    </p:anim>
                                  </p:childTnLst>
                                </p:cTn>
                              </p:par>
                              <p:par>
                                <p:cTn id="54" presetID="15" presetClass="entr" presetSubtype="0" fill="hold" grpId="0" nodeType="withEffect">
                                  <p:stCondLst>
                                    <p:cond delay="0"/>
                                  </p:stCondLst>
                                  <p:childTnLst>
                                    <p:set>
                                      <p:cBhvr>
                                        <p:cTn id="55" dur="1" fill="hold">
                                          <p:stCondLst>
                                            <p:cond delay="0"/>
                                          </p:stCondLst>
                                        </p:cTn>
                                        <p:tgtEl>
                                          <p:spTgt spid="32777"/>
                                        </p:tgtEl>
                                        <p:attrNameLst>
                                          <p:attrName>style.visibility</p:attrName>
                                        </p:attrNameLst>
                                      </p:cBhvr>
                                      <p:to>
                                        <p:strVal val="visible"/>
                                      </p:to>
                                    </p:set>
                                    <p:anim calcmode="lin" valueType="num">
                                      <p:cBhvr>
                                        <p:cTn id="56" dur="1000" fill="hold"/>
                                        <p:tgtEl>
                                          <p:spTgt spid="32777"/>
                                        </p:tgtEl>
                                        <p:attrNameLst>
                                          <p:attrName>ppt_w</p:attrName>
                                        </p:attrNameLst>
                                      </p:cBhvr>
                                      <p:tavLst>
                                        <p:tav tm="0">
                                          <p:val>
                                            <p:fltVal val="0"/>
                                          </p:val>
                                        </p:tav>
                                        <p:tav tm="100000">
                                          <p:val>
                                            <p:strVal val="#ppt_w"/>
                                          </p:val>
                                        </p:tav>
                                      </p:tavLst>
                                    </p:anim>
                                    <p:anim calcmode="lin" valueType="num">
                                      <p:cBhvr>
                                        <p:cTn id="57" dur="1000" fill="hold"/>
                                        <p:tgtEl>
                                          <p:spTgt spid="32777"/>
                                        </p:tgtEl>
                                        <p:attrNameLst>
                                          <p:attrName>ppt_h</p:attrName>
                                        </p:attrNameLst>
                                      </p:cBhvr>
                                      <p:tavLst>
                                        <p:tav tm="0">
                                          <p:val>
                                            <p:fltVal val="0"/>
                                          </p:val>
                                        </p:tav>
                                        <p:tav tm="100000">
                                          <p:val>
                                            <p:strVal val="#ppt_h"/>
                                          </p:val>
                                        </p:tav>
                                      </p:tavLst>
                                    </p:anim>
                                    <p:anim calcmode="lin" valueType="num">
                                      <p:cBhvr>
                                        <p:cTn id="58" dur="1000" fill="hold"/>
                                        <p:tgtEl>
                                          <p:spTgt spid="32777"/>
                                        </p:tgtEl>
                                        <p:attrNameLst>
                                          <p:attrName>ppt_x</p:attrName>
                                        </p:attrNameLst>
                                      </p:cBhvr>
                                      <p:tavLst>
                                        <p:tav tm="0" fmla="#ppt_x+(cos(-2*pi*(1-$))*-#ppt_x-sin(-2*pi*(1-$))*(1-#ppt_y))*(1-$)">
                                          <p:val>
                                            <p:fltVal val="0"/>
                                          </p:val>
                                        </p:tav>
                                        <p:tav tm="100000">
                                          <p:val>
                                            <p:fltVal val="1"/>
                                          </p:val>
                                        </p:tav>
                                      </p:tavLst>
                                    </p:anim>
                                    <p:anim calcmode="lin" valueType="num">
                                      <p:cBhvr>
                                        <p:cTn id="59" dur="1000" fill="hold"/>
                                        <p:tgtEl>
                                          <p:spTgt spid="32777"/>
                                        </p:tgtEl>
                                        <p:attrNameLst>
                                          <p:attrName>ppt_y</p:attrName>
                                        </p:attrNameLst>
                                      </p:cBhvr>
                                      <p:tavLst>
                                        <p:tav tm="0" fmla="#ppt_y+(sin(-2*pi*(1-$))*-#ppt_x+cos(-2*pi*(1-$))*(1-#ppt_y))*(1-$)">
                                          <p:val>
                                            <p:fltVal val="0"/>
                                          </p:val>
                                        </p:tav>
                                        <p:tav tm="100000">
                                          <p:val>
                                            <p:fltVal val="1"/>
                                          </p:val>
                                        </p:tav>
                                      </p:tavLst>
                                    </p:anim>
                                  </p:childTnLst>
                                </p:cTn>
                              </p:par>
                              <p:par>
                                <p:cTn id="60" presetID="15" presetClass="entr" presetSubtype="0" fill="hold" grpId="0" nodeType="withEffect">
                                  <p:stCondLst>
                                    <p:cond delay="0"/>
                                  </p:stCondLst>
                                  <p:childTnLst>
                                    <p:set>
                                      <p:cBhvr>
                                        <p:cTn id="61" dur="1" fill="hold">
                                          <p:stCondLst>
                                            <p:cond delay="0"/>
                                          </p:stCondLst>
                                        </p:cTn>
                                        <p:tgtEl>
                                          <p:spTgt spid="32779"/>
                                        </p:tgtEl>
                                        <p:attrNameLst>
                                          <p:attrName>style.visibility</p:attrName>
                                        </p:attrNameLst>
                                      </p:cBhvr>
                                      <p:to>
                                        <p:strVal val="visible"/>
                                      </p:to>
                                    </p:set>
                                    <p:anim calcmode="lin" valueType="num">
                                      <p:cBhvr>
                                        <p:cTn id="62" dur="1000" fill="hold"/>
                                        <p:tgtEl>
                                          <p:spTgt spid="32779"/>
                                        </p:tgtEl>
                                        <p:attrNameLst>
                                          <p:attrName>ppt_w</p:attrName>
                                        </p:attrNameLst>
                                      </p:cBhvr>
                                      <p:tavLst>
                                        <p:tav tm="0">
                                          <p:val>
                                            <p:fltVal val="0"/>
                                          </p:val>
                                        </p:tav>
                                        <p:tav tm="100000">
                                          <p:val>
                                            <p:strVal val="#ppt_w"/>
                                          </p:val>
                                        </p:tav>
                                      </p:tavLst>
                                    </p:anim>
                                    <p:anim calcmode="lin" valueType="num">
                                      <p:cBhvr>
                                        <p:cTn id="63" dur="1000" fill="hold"/>
                                        <p:tgtEl>
                                          <p:spTgt spid="32779"/>
                                        </p:tgtEl>
                                        <p:attrNameLst>
                                          <p:attrName>ppt_h</p:attrName>
                                        </p:attrNameLst>
                                      </p:cBhvr>
                                      <p:tavLst>
                                        <p:tav tm="0">
                                          <p:val>
                                            <p:fltVal val="0"/>
                                          </p:val>
                                        </p:tav>
                                        <p:tav tm="100000">
                                          <p:val>
                                            <p:strVal val="#ppt_h"/>
                                          </p:val>
                                        </p:tav>
                                      </p:tavLst>
                                    </p:anim>
                                    <p:anim calcmode="lin" valueType="num">
                                      <p:cBhvr>
                                        <p:cTn id="64" dur="1000" fill="hold"/>
                                        <p:tgtEl>
                                          <p:spTgt spid="32779"/>
                                        </p:tgtEl>
                                        <p:attrNameLst>
                                          <p:attrName>ppt_x</p:attrName>
                                        </p:attrNameLst>
                                      </p:cBhvr>
                                      <p:tavLst>
                                        <p:tav tm="0" fmla="#ppt_x+(cos(-2*pi*(1-$))*-#ppt_x-sin(-2*pi*(1-$))*(1-#ppt_y))*(1-$)">
                                          <p:val>
                                            <p:fltVal val="0"/>
                                          </p:val>
                                        </p:tav>
                                        <p:tav tm="100000">
                                          <p:val>
                                            <p:fltVal val="1"/>
                                          </p:val>
                                        </p:tav>
                                      </p:tavLst>
                                    </p:anim>
                                    <p:anim calcmode="lin" valueType="num">
                                      <p:cBhvr>
                                        <p:cTn id="65" dur="1000" fill="hold"/>
                                        <p:tgtEl>
                                          <p:spTgt spid="32779"/>
                                        </p:tgtEl>
                                        <p:attrNameLst>
                                          <p:attrName>ppt_y</p:attrName>
                                        </p:attrNameLst>
                                      </p:cBhvr>
                                      <p:tavLst>
                                        <p:tav tm="0" fmla="#ppt_y+(sin(-2*pi*(1-$))*-#ppt_x+cos(-2*pi*(1-$))*(1-#ppt_y))*(1-$)">
                                          <p:val>
                                            <p:fltVal val="0"/>
                                          </p:val>
                                        </p:tav>
                                        <p:tav tm="100000">
                                          <p:val>
                                            <p:fltVal val="1"/>
                                          </p:val>
                                        </p:tav>
                                      </p:tavLst>
                                    </p:anim>
                                  </p:childTnLst>
                                </p:cTn>
                              </p:par>
                            </p:childTnLst>
                          </p:cTn>
                        </p:par>
                        <p:par>
                          <p:cTn id="66" fill="hold">
                            <p:stCondLst>
                              <p:cond delay="2000"/>
                            </p:stCondLst>
                            <p:childTnLst>
                              <p:par>
                                <p:cTn id="67" presetID="22" presetClass="entr" presetSubtype="8" fill="hold" grpId="0" nodeType="afterEffect">
                                  <p:stCondLst>
                                    <p:cond delay="0"/>
                                  </p:stCondLst>
                                  <p:childTnLst>
                                    <p:set>
                                      <p:cBhvr>
                                        <p:cTn id="68" dur="1" fill="hold">
                                          <p:stCondLst>
                                            <p:cond delay="0"/>
                                          </p:stCondLst>
                                        </p:cTn>
                                        <p:tgtEl>
                                          <p:spTgt spid="32782"/>
                                        </p:tgtEl>
                                        <p:attrNameLst>
                                          <p:attrName>style.visibility</p:attrName>
                                        </p:attrNameLst>
                                      </p:cBhvr>
                                      <p:to>
                                        <p:strVal val="visible"/>
                                      </p:to>
                                    </p:set>
                                    <p:animEffect transition="in" filter="wipe(left)">
                                      <p:cBhvr>
                                        <p:cTn id="69" dur="500"/>
                                        <p:tgtEl>
                                          <p:spTgt spid="32782"/>
                                        </p:tgtEl>
                                      </p:cBhvr>
                                    </p:animEffect>
                                  </p:childTnLst>
                                </p:cTn>
                              </p:par>
                              <p:par>
                                <p:cTn id="70" presetID="22" presetClass="entr" presetSubtype="2" fill="hold" grpId="0" nodeType="withEffect">
                                  <p:stCondLst>
                                    <p:cond delay="0"/>
                                  </p:stCondLst>
                                  <p:childTnLst>
                                    <p:set>
                                      <p:cBhvr>
                                        <p:cTn id="71" dur="1" fill="hold">
                                          <p:stCondLst>
                                            <p:cond delay="0"/>
                                          </p:stCondLst>
                                        </p:cTn>
                                        <p:tgtEl>
                                          <p:spTgt spid="32783"/>
                                        </p:tgtEl>
                                        <p:attrNameLst>
                                          <p:attrName>style.visibility</p:attrName>
                                        </p:attrNameLst>
                                      </p:cBhvr>
                                      <p:to>
                                        <p:strVal val="visible"/>
                                      </p:to>
                                    </p:set>
                                    <p:animEffect transition="in" filter="wipe(right)">
                                      <p:cBhvr>
                                        <p:cTn id="72" dur="500"/>
                                        <p:tgtEl>
                                          <p:spTgt spid="32783"/>
                                        </p:tgtEl>
                                      </p:cBhvr>
                                    </p:animEffect>
                                  </p:childTnLst>
                                </p:cTn>
                              </p:par>
                            </p:childTnLst>
                          </p:cTn>
                        </p:par>
                        <p:par>
                          <p:cTn id="73" fill="hold">
                            <p:stCondLst>
                              <p:cond delay="2500"/>
                            </p:stCondLst>
                            <p:childTnLst>
                              <p:par>
                                <p:cTn id="74" presetID="12" presetClass="entr" presetSubtype="4" fill="hold" grpId="0" nodeType="afterEffect">
                                  <p:stCondLst>
                                    <p:cond delay="0"/>
                                  </p:stCondLst>
                                  <p:childTnLst>
                                    <p:set>
                                      <p:cBhvr>
                                        <p:cTn id="75" dur="1" fill="hold">
                                          <p:stCondLst>
                                            <p:cond delay="0"/>
                                          </p:stCondLst>
                                        </p:cTn>
                                        <p:tgtEl>
                                          <p:spTgt spid="16"/>
                                        </p:tgtEl>
                                        <p:attrNameLst>
                                          <p:attrName>style.visibility</p:attrName>
                                        </p:attrNameLst>
                                      </p:cBhvr>
                                      <p:to>
                                        <p:strVal val="visible"/>
                                      </p:to>
                                    </p:set>
                                    <p:anim calcmode="lin" valueType="num">
                                      <p:cBhvr additive="base">
                                        <p:cTn id="76" dur="500"/>
                                        <p:tgtEl>
                                          <p:spTgt spid="16"/>
                                        </p:tgtEl>
                                        <p:attrNameLst>
                                          <p:attrName>ppt_y</p:attrName>
                                        </p:attrNameLst>
                                      </p:cBhvr>
                                      <p:tavLst>
                                        <p:tav tm="0">
                                          <p:val>
                                            <p:strVal val="#ppt_y+#ppt_h*1.125000"/>
                                          </p:val>
                                        </p:tav>
                                        <p:tav tm="100000">
                                          <p:val>
                                            <p:strVal val="#ppt_y"/>
                                          </p:val>
                                        </p:tav>
                                      </p:tavLst>
                                    </p:anim>
                                    <p:animEffect transition="in" filter="wipe(up)">
                                      <p:cBhvr>
                                        <p:cTn id="77" dur="500"/>
                                        <p:tgtEl>
                                          <p:spTgt spid="16"/>
                                        </p:tgtEl>
                                      </p:cBhvr>
                                    </p:animEffect>
                                  </p:childTnLst>
                                </p:cTn>
                              </p:par>
                              <p:par>
                                <p:cTn id="78" presetID="12" presetClass="entr" presetSubtype="1" fill="hold" grpId="0" nodeType="withEffect">
                                  <p:stCondLst>
                                    <p:cond delay="0"/>
                                  </p:stCondLst>
                                  <p:childTnLst>
                                    <p:set>
                                      <p:cBhvr>
                                        <p:cTn id="79" dur="1" fill="hold">
                                          <p:stCondLst>
                                            <p:cond delay="0"/>
                                          </p:stCondLst>
                                        </p:cTn>
                                        <p:tgtEl>
                                          <p:spTgt spid="17"/>
                                        </p:tgtEl>
                                        <p:attrNameLst>
                                          <p:attrName>style.visibility</p:attrName>
                                        </p:attrNameLst>
                                      </p:cBhvr>
                                      <p:to>
                                        <p:strVal val="visible"/>
                                      </p:to>
                                    </p:set>
                                    <p:anim calcmode="lin" valueType="num">
                                      <p:cBhvr additive="base">
                                        <p:cTn id="80" dur="500"/>
                                        <p:tgtEl>
                                          <p:spTgt spid="17"/>
                                        </p:tgtEl>
                                        <p:attrNameLst>
                                          <p:attrName>ppt_y</p:attrName>
                                        </p:attrNameLst>
                                      </p:cBhvr>
                                      <p:tavLst>
                                        <p:tav tm="0">
                                          <p:val>
                                            <p:strVal val="#ppt_y-#ppt_h*1.125000"/>
                                          </p:val>
                                        </p:tav>
                                        <p:tav tm="100000">
                                          <p:val>
                                            <p:strVal val="#ppt_y"/>
                                          </p:val>
                                        </p:tav>
                                      </p:tavLst>
                                    </p:anim>
                                    <p:animEffect transition="in" filter="wipe(down)">
                                      <p:cBhvr>
                                        <p:cTn id="81" dur="500"/>
                                        <p:tgtEl>
                                          <p:spTgt spid="17"/>
                                        </p:tgtEl>
                                      </p:cBhvr>
                                    </p:animEffect>
                                  </p:childTnLst>
                                </p:cTn>
                              </p:par>
                            </p:childTnLst>
                          </p:cTn>
                        </p:par>
                        <p:par>
                          <p:cTn id="82" fill="hold">
                            <p:stCondLst>
                              <p:cond delay="3000"/>
                            </p:stCondLst>
                            <p:childTnLst>
                              <p:par>
                                <p:cTn id="83" presetID="12" presetClass="entr" presetSubtype="4"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p:tgtEl>
                                          <p:spTgt spid="18"/>
                                        </p:tgtEl>
                                        <p:attrNameLst>
                                          <p:attrName>ppt_y</p:attrName>
                                        </p:attrNameLst>
                                      </p:cBhvr>
                                      <p:tavLst>
                                        <p:tav tm="0">
                                          <p:val>
                                            <p:strVal val="#ppt_y+#ppt_h*1.125000"/>
                                          </p:val>
                                        </p:tav>
                                        <p:tav tm="100000">
                                          <p:val>
                                            <p:strVal val="#ppt_y"/>
                                          </p:val>
                                        </p:tav>
                                      </p:tavLst>
                                    </p:anim>
                                    <p:animEffect transition="in" filter="wipe(up)">
                                      <p:cBhvr>
                                        <p:cTn id="86" dur="500"/>
                                        <p:tgtEl>
                                          <p:spTgt spid="18"/>
                                        </p:tgtEl>
                                      </p:cBhvr>
                                    </p:animEffect>
                                  </p:childTnLst>
                                </p:cTn>
                              </p:par>
                              <p:par>
                                <p:cTn id="87" presetID="12" presetClass="entr" presetSubtype="1" fill="hold" grpId="0" nodeType="withEffect">
                                  <p:stCondLst>
                                    <p:cond delay="0"/>
                                  </p:stCondLst>
                                  <p:childTnLst>
                                    <p:set>
                                      <p:cBhvr>
                                        <p:cTn id="88" dur="1" fill="hold">
                                          <p:stCondLst>
                                            <p:cond delay="0"/>
                                          </p:stCondLst>
                                        </p:cTn>
                                        <p:tgtEl>
                                          <p:spTgt spid="19"/>
                                        </p:tgtEl>
                                        <p:attrNameLst>
                                          <p:attrName>style.visibility</p:attrName>
                                        </p:attrNameLst>
                                      </p:cBhvr>
                                      <p:to>
                                        <p:strVal val="visible"/>
                                      </p:to>
                                    </p:set>
                                    <p:anim calcmode="lin" valueType="num">
                                      <p:cBhvr additive="base">
                                        <p:cTn id="89" dur="500"/>
                                        <p:tgtEl>
                                          <p:spTgt spid="19"/>
                                        </p:tgtEl>
                                        <p:attrNameLst>
                                          <p:attrName>ppt_y</p:attrName>
                                        </p:attrNameLst>
                                      </p:cBhvr>
                                      <p:tavLst>
                                        <p:tav tm="0">
                                          <p:val>
                                            <p:strVal val="#ppt_y-#ppt_h*1.125000"/>
                                          </p:val>
                                        </p:tav>
                                        <p:tav tm="100000">
                                          <p:val>
                                            <p:strVal val="#ppt_y"/>
                                          </p:val>
                                        </p:tav>
                                      </p:tavLst>
                                    </p:anim>
                                    <p:animEffect transition="in" filter="wipe(down)">
                                      <p:cBhvr>
                                        <p:cTn id="90" dur="500"/>
                                        <p:tgtEl>
                                          <p:spTgt spid="19"/>
                                        </p:tgtEl>
                                      </p:cBhvr>
                                    </p:animEffect>
                                  </p:childTnLst>
                                </p:cTn>
                              </p:par>
                            </p:childTnLst>
                          </p:cTn>
                        </p:par>
                        <p:par>
                          <p:cTn id="91" fill="hold">
                            <p:stCondLst>
                              <p:cond delay="3500"/>
                            </p:stCondLst>
                            <p:childTnLst>
                              <p:par>
                                <p:cTn id="92" presetID="12" presetClass="entr" presetSubtype="4" fill="hold" grpId="0" nodeType="afterEffect">
                                  <p:stCondLst>
                                    <p:cond delay="0"/>
                                  </p:stCondLst>
                                  <p:childTnLst>
                                    <p:set>
                                      <p:cBhvr>
                                        <p:cTn id="93" dur="1" fill="hold">
                                          <p:stCondLst>
                                            <p:cond delay="0"/>
                                          </p:stCondLst>
                                        </p:cTn>
                                        <p:tgtEl>
                                          <p:spTgt spid="20"/>
                                        </p:tgtEl>
                                        <p:attrNameLst>
                                          <p:attrName>style.visibility</p:attrName>
                                        </p:attrNameLst>
                                      </p:cBhvr>
                                      <p:to>
                                        <p:strVal val="visible"/>
                                      </p:to>
                                    </p:set>
                                    <p:anim calcmode="lin" valueType="num">
                                      <p:cBhvr additive="base">
                                        <p:cTn id="94" dur="500"/>
                                        <p:tgtEl>
                                          <p:spTgt spid="20"/>
                                        </p:tgtEl>
                                        <p:attrNameLst>
                                          <p:attrName>ppt_y</p:attrName>
                                        </p:attrNameLst>
                                      </p:cBhvr>
                                      <p:tavLst>
                                        <p:tav tm="0">
                                          <p:val>
                                            <p:strVal val="#ppt_y+#ppt_h*1.125000"/>
                                          </p:val>
                                        </p:tav>
                                        <p:tav tm="100000">
                                          <p:val>
                                            <p:strVal val="#ppt_y"/>
                                          </p:val>
                                        </p:tav>
                                      </p:tavLst>
                                    </p:anim>
                                    <p:animEffect transition="in" filter="wipe(up)">
                                      <p:cBhvr>
                                        <p:cTn id="95" dur="500"/>
                                        <p:tgtEl>
                                          <p:spTgt spid="20"/>
                                        </p:tgtEl>
                                      </p:cBhvr>
                                    </p:animEffect>
                                  </p:childTnLst>
                                </p:cTn>
                              </p:par>
                              <p:par>
                                <p:cTn id="96" presetID="12" presetClass="entr" presetSubtype="1" fill="hold" grpId="0" nodeType="withEffect">
                                  <p:stCondLst>
                                    <p:cond delay="0"/>
                                  </p:stCondLst>
                                  <p:childTnLst>
                                    <p:set>
                                      <p:cBhvr>
                                        <p:cTn id="97" dur="1" fill="hold">
                                          <p:stCondLst>
                                            <p:cond delay="0"/>
                                          </p:stCondLst>
                                        </p:cTn>
                                        <p:tgtEl>
                                          <p:spTgt spid="21"/>
                                        </p:tgtEl>
                                        <p:attrNameLst>
                                          <p:attrName>style.visibility</p:attrName>
                                        </p:attrNameLst>
                                      </p:cBhvr>
                                      <p:to>
                                        <p:strVal val="visible"/>
                                      </p:to>
                                    </p:set>
                                    <p:anim calcmode="lin" valueType="num">
                                      <p:cBhvr additive="base">
                                        <p:cTn id="98" dur="500"/>
                                        <p:tgtEl>
                                          <p:spTgt spid="21"/>
                                        </p:tgtEl>
                                        <p:attrNameLst>
                                          <p:attrName>ppt_y</p:attrName>
                                        </p:attrNameLst>
                                      </p:cBhvr>
                                      <p:tavLst>
                                        <p:tav tm="0">
                                          <p:val>
                                            <p:strVal val="#ppt_y-#ppt_h*1.125000"/>
                                          </p:val>
                                        </p:tav>
                                        <p:tav tm="100000">
                                          <p:val>
                                            <p:strVal val="#ppt_y"/>
                                          </p:val>
                                        </p:tav>
                                      </p:tavLst>
                                    </p:anim>
                                    <p:animEffect transition="in" filter="wipe(down)">
                                      <p:cBhvr>
                                        <p:cTn id="99" dur="500"/>
                                        <p:tgtEl>
                                          <p:spTgt spid="21"/>
                                        </p:tgtEl>
                                      </p:cBhvr>
                                    </p:animEffect>
                                  </p:childTnLst>
                                </p:cTn>
                              </p:par>
                            </p:childTnLst>
                          </p:cTn>
                        </p:par>
                        <p:par>
                          <p:cTn id="100" fill="hold">
                            <p:stCondLst>
                              <p:cond delay="4000"/>
                            </p:stCondLst>
                            <p:childTnLst>
                              <p:par>
                                <p:cTn id="101" presetID="12" presetClass="entr" presetSubtype="4" fill="hold" grpId="0" nodeType="afterEffect">
                                  <p:stCondLst>
                                    <p:cond delay="0"/>
                                  </p:stCondLst>
                                  <p:childTnLst>
                                    <p:set>
                                      <p:cBhvr>
                                        <p:cTn id="102" dur="1" fill="hold">
                                          <p:stCondLst>
                                            <p:cond delay="0"/>
                                          </p:stCondLst>
                                        </p:cTn>
                                        <p:tgtEl>
                                          <p:spTgt spid="22"/>
                                        </p:tgtEl>
                                        <p:attrNameLst>
                                          <p:attrName>style.visibility</p:attrName>
                                        </p:attrNameLst>
                                      </p:cBhvr>
                                      <p:to>
                                        <p:strVal val="visible"/>
                                      </p:to>
                                    </p:set>
                                    <p:anim calcmode="lin" valueType="num">
                                      <p:cBhvr additive="base">
                                        <p:cTn id="103" dur="500"/>
                                        <p:tgtEl>
                                          <p:spTgt spid="22"/>
                                        </p:tgtEl>
                                        <p:attrNameLst>
                                          <p:attrName>ppt_y</p:attrName>
                                        </p:attrNameLst>
                                      </p:cBhvr>
                                      <p:tavLst>
                                        <p:tav tm="0">
                                          <p:val>
                                            <p:strVal val="#ppt_y+#ppt_h*1.125000"/>
                                          </p:val>
                                        </p:tav>
                                        <p:tav tm="100000">
                                          <p:val>
                                            <p:strVal val="#ppt_y"/>
                                          </p:val>
                                        </p:tav>
                                      </p:tavLst>
                                    </p:anim>
                                    <p:animEffect transition="in" filter="wipe(up)">
                                      <p:cBhvr>
                                        <p:cTn id="104" dur="500"/>
                                        <p:tgtEl>
                                          <p:spTgt spid="22"/>
                                        </p:tgtEl>
                                      </p:cBhvr>
                                    </p:animEffect>
                                  </p:childTnLst>
                                </p:cTn>
                              </p:par>
                              <p:par>
                                <p:cTn id="105" presetID="12" presetClass="entr" presetSubtype="1" fill="hold" grpId="0" nodeType="withEffect">
                                  <p:stCondLst>
                                    <p:cond delay="0"/>
                                  </p:stCondLst>
                                  <p:childTnLst>
                                    <p:set>
                                      <p:cBhvr>
                                        <p:cTn id="106" dur="1" fill="hold">
                                          <p:stCondLst>
                                            <p:cond delay="0"/>
                                          </p:stCondLst>
                                        </p:cTn>
                                        <p:tgtEl>
                                          <p:spTgt spid="23"/>
                                        </p:tgtEl>
                                        <p:attrNameLst>
                                          <p:attrName>style.visibility</p:attrName>
                                        </p:attrNameLst>
                                      </p:cBhvr>
                                      <p:to>
                                        <p:strVal val="visible"/>
                                      </p:to>
                                    </p:set>
                                    <p:anim calcmode="lin" valueType="num">
                                      <p:cBhvr additive="base">
                                        <p:cTn id="107" dur="500"/>
                                        <p:tgtEl>
                                          <p:spTgt spid="23"/>
                                        </p:tgtEl>
                                        <p:attrNameLst>
                                          <p:attrName>ppt_y</p:attrName>
                                        </p:attrNameLst>
                                      </p:cBhvr>
                                      <p:tavLst>
                                        <p:tav tm="0">
                                          <p:val>
                                            <p:strVal val="#ppt_y-#ppt_h*1.125000"/>
                                          </p:val>
                                        </p:tav>
                                        <p:tav tm="100000">
                                          <p:val>
                                            <p:strVal val="#ppt_y"/>
                                          </p:val>
                                        </p:tav>
                                      </p:tavLst>
                                    </p:anim>
                                    <p:animEffect transition="in" filter="wipe(down)">
                                      <p:cBhvr>
                                        <p:cTn id="10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nimBg="1"/>
      <p:bldP spid="32771" grpId="0" animBg="1"/>
      <p:bldP spid="32772" grpId="0" animBg="1"/>
      <p:bldP spid="32773" grpId="0" animBg="1"/>
      <p:bldP spid="32774" grpId="0" animBg="1"/>
      <p:bldP spid="32775" grpId="0" animBg="1"/>
      <p:bldP spid="32776" grpId="0" animBg="1"/>
      <p:bldP spid="32777" grpId="0" animBg="1"/>
      <p:bldP spid="32778" grpId="0" animBg="1"/>
      <p:bldP spid="32779" grpId="0" animBg="1"/>
      <p:bldP spid="32782" grpId="0" animBg="1"/>
      <p:bldP spid="32783" grpId="0" animBg="1"/>
      <p:bldP spid="16" grpId="0"/>
      <p:bldP spid="17" grpId="0"/>
      <p:bldP spid="18" grpId="0"/>
      <p:bldP spid="19" grpId="0"/>
      <p:bldP spid="20" grpId="0"/>
      <p:bldP spid="21" grpId="0"/>
      <p:bldP spid="22" grpId="0"/>
      <p:bldP spid="2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6481820" y="3731296"/>
            <a:ext cx="2203913" cy="2203913"/>
          </a:xfrm>
          <a:custGeom>
            <a:avLst/>
            <a:gdLst>
              <a:gd name="connsiteX0" fmla="*/ 1801344 w 2537804"/>
              <a:gd name="connsiteY0" fmla="*/ 404624 h 2537804"/>
              <a:gd name="connsiteX1" fmla="*/ 1998745 w 2537804"/>
              <a:gd name="connsiteY1" fmla="*/ 238976 h 2537804"/>
              <a:gd name="connsiteX2" fmla="*/ 2156445 w 2537804"/>
              <a:gd name="connsiteY2" fmla="*/ 371302 h 2537804"/>
              <a:gd name="connsiteX3" fmla="*/ 2027593 w 2537804"/>
              <a:gd name="connsiteY3" fmla="*/ 594468 h 2537804"/>
              <a:gd name="connsiteX4" fmla="*/ 2232324 w 2537804"/>
              <a:gd name="connsiteY4" fmla="*/ 949073 h 2537804"/>
              <a:gd name="connsiteX5" fmla="*/ 2490018 w 2537804"/>
              <a:gd name="connsiteY5" fmla="*/ 949067 h 2537804"/>
              <a:gd name="connsiteX6" fmla="*/ 2525766 w 2537804"/>
              <a:gd name="connsiteY6" fmla="*/ 1151803 h 2537804"/>
              <a:gd name="connsiteX7" fmla="*/ 2283610 w 2537804"/>
              <a:gd name="connsiteY7" fmla="*/ 1239933 h 2537804"/>
              <a:gd name="connsiteX8" fmla="*/ 2212508 w 2537804"/>
              <a:gd name="connsiteY8" fmla="*/ 1643175 h 2537804"/>
              <a:gd name="connsiteX9" fmla="*/ 2409917 w 2537804"/>
              <a:gd name="connsiteY9" fmla="*/ 1808812 h 2537804"/>
              <a:gd name="connsiteX10" fmla="*/ 2306986 w 2537804"/>
              <a:gd name="connsiteY10" fmla="*/ 1987095 h 2537804"/>
              <a:gd name="connsiteX11" fmla="*/ 2064835 w 2537804"/>
              <a:gd name="connsiteY11" fmla="*/ 1898952 h 2537804"/>
              <a:gd name="connsiteX12" fmla="*/ 1751168 w 2537804"/>
              <a:gd name="connsiteY12" fmla="*/ 2162150 h 2537804"/>
              <a:gd name="connsiteX13" fmla="*/ 1795923 w 2537804"/>
              <a:gd name="connsiteY13" fmla="*/ 2415928 h 2537804"/>
              <a:gd name="connsiteX14" fmla="*/ 1602475 w 2537804"/>
              <a:gd name="connsiteY14" fmla="*/ 2486337 h 2537804"/>
              <a:gd name="connsiteX15" fmla="*/ 1473633 w 2537804"/>
              <a:gd name="connsiteY15" fmla="*/ 2263164 h 2537804"/>
              <a:gd name="connsiteX16" fmla="*/ 1064170 w 2537804"/>
              <a:gd name="connsiteY16" fmla="*/ 2263164 h 2537804"/>
              <a:gd name="connsiteX17" fmla="*/ 935329 w 2537804"/>
              <a:gd name="connsiteY17" fmla="*/ 2486337 h 2537804"/>
              <a:gd name="connsiteX18" fmla="*/ 741881 w 2537804"/>
              <a:gd name="connsiteY18" fmla="*/ 2415928 h 2537804"/>
              <a:gd name="connsiteX19" fmla="*/ 786636 w 2537804"/>
              <a:gd name="connsiteY19" fmla="*/ 2162150 h 2537804"/>
              <a:gd name="connsiteX20" fmla="*/ 472969 w 2537804"/>
              <a:gd name="connsiteY20" fmla="*/ 1898952 h 2537804"/>
              <a:gd name="connsiteX21" fmla="*/ 230818 w 2537804"/>
              <a:gd name="connsiteY21" fmla="*/ 1987095 h 2537804"/>
              <a:gd name="connsiteX22" fmla="*/ 127887 w 2537804"/>
              <a:gd name="connsiteY22" fmla="*/ 1808812 h 2537804"/>
              <a:gd name="connsiteX23" fmla="*/ 325296 w 2537804"/>
              <a:gd name="connsiteY23" fmla="*/ 1643175 h 2537804"/>
              <a:gd name="connsiteX24" fmla="*/ 254193 w 2537804"/>
              <a:gd name="connsiteY24" fmla="*/ 1239933 h 2537804"/>
              <a:gd name="connsiteX25" fmla="*/ 12038 w 2537804"/>
              <a:gd name="connsiteY25" fmla="*/ 1151803 h 2537804"/>
              <a:gd name="connsiteX26" fmla="*/ 47786 w 2537804"/>
              <a:gd name="connsiteY26" fmla="*/ 949067 h 2537804"/>
              <a:gd name="connsiteX27" fmla="*/ 305480 w 2537804"/>
              <a:gd name="connsiteY27" fmla="*/ 949074 h 2537804"/>
              <a:gd name="connsiteX28" fmla="*/ 510211 w 2537804"/>
              <a:gd name="connsiteY28" fmla="*/ 594469 h 2537804"/>
              <a:gd name="connsiteX29" fmla="*/ 381359 w 2537804"/>
              <a:gd name="connsiteY29" fmla="*/ 371302 h 2537804"/>
              <a:gd name="connsiteX30" fmla="*/ 539059 w 2537804"/>
              <a:gd name="connsiteY30" fmla="*/ 238976 h 2537804"/>
              <a:gd name="connsiteX31" fmla="*/ 736460 w 2537804"/>
              <a:gd name="connsiteY31" fmla="*/ 404624 h 2537804"/>
              <a:gd name="connsiteX32" fmla="*/ 1121229 w 2537804"/>
              <a:gd name="connsiteY32" fmla="*/ 264579 h 2537804"/>
              <a:gd name="connsiteX33" fmla="*/ 1165970 w 2537804"/>
              <a:gd name="connsiteY33" fmla="*/ 10799 h 2537804"/>
              <a:gd name="connsiteX34" fmla="*/ 1371834 w 2537804"/>
              <a:gd name="connsiteY34" fmla="*/ 10799 h 2537804"/>
              <a:gd name="connsiteX35" fmla="*/ 1416575 w 2537804"/>
              <a:gd name="connsiteY35" fmla="*/ 264579 h 2537804"/>
              <a:gd name="connsiteX36" fmla="*/ 1801344 w 2537804"/>
              <a:gd name="connsiteY36" fmla="*/ 404623 h 2537804"/>
              <a:gd name="connsiteX37" fmla="*/ 1801344 w 2537804"/>
              <a:gd name="connsiteY37" fmla="*/ 404624 h 2537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537804" h="2537804">
                <a:moveTo>
                  <a:pt x="1801344" y="404624"/>
                </a:moveTo>
                <a:lnTo>
                  <a:pt x="1998745" y="238976"/>
                </a:lnTo>
                <a:lnTo>
                  <a:pt x="2156445" y="371302"/>
                </a:lnTo>
                <a:lnTo>
                  <a:pt x="2027593" y="594468"/>
                </a:lnTo>
                <a:cubicBezTo>
                  <a:pt x="2119215" y="697536"/>
                  <a:pt x="2188876" y="818192"/>
                  <a:pt x="2232324" y="949073"/>
                </a:cubicBezTo>
                <a:lnTo>
                  <a:pt x="2490018" y="949067"/>
                </a:lnTo>
                <a:lnTo>
                  <a:pt x="2525766" y="1151803"/>
                </a:lnTo>
                <a:lnTo>
                  <a:pt x="2283610" y="1239933"/>
                </a:lnTo>
                <a:cubicBezTo>
                  <a:pt x="2287545" y="1377781"/>
                  <a:pt x="2263353" y="1514986"/>
                  <a:pt x="2212508" y="1643175"/>
                </a:cubicBezTo>
                <a:lnTo>
                  <a:pt x="2409917" y="1808812"/>
                </a:lnTo>
                <a:lnTo>
                  <a:pt x="2306986" y="1987095"/>
                </a:lnTo>
                <a:lnTo>
                  <a:pt x="2064835" y="1898952"/>
                </a:lnTo>
                <a:cubicBezTo>
                  <a:pt x="1979243" y="2007080"/>
                  <a:pt x="1872516" y="2096634"/>
                  <a:pt x="1751168" y="2162150"/>
                </a:cubicBezTo>
                <a:lnTo>
                  <a:pt x="1795923" y="2415928"/>
                </a:lnTo>
                <a:lnTo>
                  <a:pt x="1602475" y="2486337"/>
                </a:lnTo>
                <a:lnTo>
                  <a:pt x="1473633" y="2263164"/>
                </a:lnTo>
                <a:cubicBezTo>
                  <a:pt x="1338562" y="2290977"/>
                  <a:pt x="1199241" y="2290977"/>
                  <a:pt x="1064170" y="2263164"/>
                </a:cubicBezTo>
                <a:lnTo>
                  <a:pt x="935329" y="2486337"/>
                </a:lnTo>
                <a:lnTo>
                  <a:pt x="741881" y="2415928"/>
                </a:lnTo>
                <a:lnTo>
                  <a:pt x="786636" y="2162150"/>
                </a:lnTo>
                <a:cubicBezTo>
                  <a:pt x="665288" y="2096634"/>
                  <a:pt x="558562" y="2007080"/>
                  <a:pt x="472969" y="1898952"/>
                </a:cubicBezTo>
                <a:lnTo>
                  <a:pt x="230818" y="1987095"/>
                </a:lnTo>
                <a:lnTo>
                  <a:pt x="127887" y="1808812"/>
                </a:lnTo>
                <a:lnTo>
                  <a:pt x="325296" y="1643175"/>
                </a:lnTo>
                <a:cubicBezTo>
                  <a:pt x="274451" y="1514986"/>
                  <a:pt x="250258" y="1377781"/>
                  <a:pt x="254193" y="1239933"/>
                </a:cubicBezTo>
                <a:lnTo>
                  <a:pt x="12038" y="1151803"/>
                </a:lnTo>
                <a:lnTo>
                  <a:pt x="47786" y="949067"/>
                </a:lnTo>
                <a:lnTo>
                  <a:pt x="305480" y="949074"/>
                </a:lnTo>
                <a:cubicBezTo>
                  <a:pt x="348929" y="818193"/>
                  <a:pt x="418589" y="697537"/>
                  <a:pt x="510211" y="594469"/>
                </a:cubicBezTo>
                <a:lnTo>
                  <a:pt x="381359" y="371302"/>
                </a:lnTo>
                <a:lnTo>
                  <a:pt x="539059" y="238976"/>
                </a:lnTo>
                <a:lnTo>
                  <a:pt x="736460" y="404624"/>
                </a:lnTo>
                <a:cubicBezTo>
                  <a:pt x="853872" y="332292"/>
                  <a:pt x="984792" y="284641"/>
                  <a:pt x="1121229" y="264579"/>
                </a:cubicBezTo>
                <a:lnTo>
                  <a:pt x="1165970" y="10799"/>
                </a:lnTo>
                <a:lnTo>
                  <a:pt x="1371834" y="10799"/>
                </a:lnTo>
                <a:lnTo>
                  <a:pt x="1416575" y="264579"/>
                </a:lnTo>
                <a:cubicBezTo>
                  <a:pt x="1553012" y="284640"/>
                  <a:pt x="1683932" y="332291"/>
                  <a:pt x="1801344" y="404623"/>
                </a:cubicBezTo>
                <a:lnTo>
                  <a:pt x="1801344" y="404624"/>
                </a:lnTo>
                <a:close/>
              </a:path>
            </a:pathLst>
          </a:custGeom>
          <a:solidFill>
            <a:schemeClr val="accent3"/>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73965" tIns="547137" rIns="473965" bIns="585682" numCol="1" spcCol="1270" anchor="ctr" anchorCtr="0">
            <a:noAutofit/>
          </a:bodyPr>
          <a:lstStyle/>
          <a:p>
            <a:pPr algn="ctr" defTabSz="1080881">
              <a:lnSpc>
                <a:spcPct val="120000"/>
              </a:lnSpc>
            </a:pPr>
            <a:r>
              <a:rPr lang="tr-TR" sz="2800" dirty="0">
                <a:latin typeface="Arial" panose="020B0604020202020204" pitchFamily="34" charset="0"/>
                <a:ea typeface="楷体" panose="02010609060101010101" pitchFamily="49" charset="-122"/>
                <a:cs typeface="+mn-ea"/>
                <a:sym typeface="Arial" panose="020B0604020202020204" pitchFamily="34" charset="0"/>
              </a:rPr>
              <a:t>50%</a:t>
            </a:r>
          </a:p>
        </p:txBody>
      </p:sp>
      <p:sp>
        <p:nvSpPr>
          <p:cNvPr id="5" name="任意多边形 4"/>
          <p:cNvSpPr/>
          <p:nvPr/>
        </p:nvSpPr>
        <p:spPr>
          <a:xfrm>
            <a:off x="5199543" y="3210371"/>
            <a:ext cx="1602846" cy="1602846"/>
          </a:xfrm>
          <a:custGeom>
            <a:avLst/>
            <a:gdLst>
              <a:gd name="connsiteX0" fmla="*/ 1381022 w 1845676"/>
              <a:gd name="connsiteY0" fmla="*/ 467463 h 1845676"/>
              <a:gd name="connsiteX1" fmla="*/ 1653321 w 1845676"/>
              <a:gd name="connsiteY1" fmla="*/ 385397 h 1845676"/>
              <a:gd name="connsiteX2" fmla="*/ 1753517 w 1845676"/>
              <a:gd name="connsiteY2" fmla="*/ 558942 h 1845676"/>
              <a:gd name="connsiteX3" fmla="*/ 1546296 w 1845676"/>
              <a:gd name="connsiteY3" fmla="*/ 753727 h 1845676"/>
              <a:gd name="connsiteX4" fmla="*/ 1546296 w 1845676"/>
              <a:gd name="connsiteY4" fmla="*/ 1091949 h 1845676"/>
              <a:gd name="connsiteX5" fmla="*/ 1753517 w 1845676"/>
              <a:gd name="connsiteY5" fmla="*/ 1286734 h 1845676"/>
              <a:gd name="connsiteX6" fmla="*/ 1653321 w 1845676"/>
              <a:gd name="connsiteY6" fmla="*/ 1460279 h 1845676"/>
              <a:gd name="connsiteX7" fmla="*/ 1381022 w 1845676"/>
              <a:gd name="connsiteY7" fmla="*/ 1378213 h 1845676"/>
              <a:gd name="connsiteX8" fmla="*/ 1088113 w 1845676"/>
              <a:gd name="connsiteY8" fmla="*/ 1547324 h 1845676"/>
              <a:gd name="connsiteX9" fmla="*/ 1023034 w 1845676"/>
              <a:gd name="connsiteY9" fmla="*/ 1824176 h 1845676"/>
              <a:gd name="connsiteX10" fmla="*/ 822642 w 1845676"/>
              <a:gd name="connsiteY10" fmla="*/ 1824176 h 1845676"/>
              <a:gd name="connsiteX11" fmla="*/ 757563 w 1845676"/>
              <a:gd name="connsiteY11" fmla="*/ 1547324 h 1845676"/>
              <a:gd name="connsiteX12" fmla="*/ 464654 w 1845676"/>
              <a:gd name="connsiteY12" fmla="*/ 1378213 h 1845676"/>
              <a:gd name="connsiteX13" fmla="*/ 192355 w 1845676"/>
              <a:gd name="connsiteY13" fmla="*/ 1460279 h 1845676"/>
              <a:gd name="connsiteX14" fmla="*/ 92159 w 1845676"/>
              <a:gd name="connsiteY14" fmla="*/ 1286734 h 1845676"/>
              <a:gd name="connsiteX15" fmla="*/ 299380 w 1845676"/>
              <a:gd name="connsiteY15" fmla="*/ 1091949 h 1845676"/>
              <a:gd name="connsiteX16" fmla="*/ 299380 w 1845676"/>
              <a:gd name="connsiteY16" fmla="*/ 753727 h 1845676"/>
              <a:gd name="connsiteX17" fmla="*/ 92159 w 1845676"/>
              <a:gd name="connsiteY17" fmla="*/ 558942 h 1845676"/>
              <a:gd name="connsiteX18" fmla="*/ 192355 w 1845676"/>
              <a:gd name="connsiteY18" fmla="*/ 385397 h 1845676"/>
              <a:gd name="connsiteX19" fmla="*/ 464654 w 1845676"/>
              <a:gd name="connsiteY19" fmla="*/ 467463 h 1845676"/>
              <a:gd name="connsiteX20" fmla="*/ 757563 w 1845676"/>
              <a:gd name="connsiteY20" fmla="*/ 298352 h 1845676"/>
              <a:gd name="connsiteX21" fmla="*/ 822642 w 1845676"/>
              <a:gd name="connsiteY21" fmla="*/ 21500 h 1845676"/>
              <a:gd name="connsiteX22" fmla="*/ 1023034 w 1845676"/>
              <a:gd name="connsiteY22" fmla="*/ 21500 h 1845676"/>
              <a:gd name="connsiteX23" fmla="*/ 1088113 w 1845676"/>
              <a:gd name="connsiteY23" fmla="*/ 298352 h 1845676"/>
              <a:gd name="connsiteX24" fmla="*/ 1381022 w 1845676"/>
              <a:gd name="connsiteY24" fmla="*/ 467463 h 184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45676" h="1845676">
                <a:moveTo>
                  <a:pt x="1381022" y="467463"/>
                </a:moveTo>
                <a:lnTo>
                  <a:pt x="1653321" y="385397"/>
                </a:lnTo>
                <a:lnTo>
                  <a:pt x="1753517" y="558942"/>
                </a:lnTo>
                <a:lnTo>
                  <a:pt x="1546296" y="753727"/>
                </a:lnTo>
                <a:cubicBezTo>
                  <a:pt x="1576334" y="864467"/>
                  <a:pt x="1576334" y="981209"/>
                  <a:pt x="1546296" y="1091949"/>
                </a:cubicBezTo>
                <a:lnTo>
                  <a:pt x="1753517" y="1286734"/>
                </a:lnTo>
                <a:lnTo>
                  <a:pt x="1653321" y="1460279"/>
                </a:lnTo>
                <a:lnTo>
                  <a:pt x="1381022" y="1378213"/>
                </a:lnTo>
                <a:cubicBezTo>
                  <a:pt x="1300137" y="1459597"/>
                  <a:pt x="1199036" y="1517968"/>
                  <a:pt x="1088113" y="1547324"/>
                </a:cubicBezTo>
                <a:lnTo>
                  <a:pt x="1023034" y="1824176"/>
                </a:lnTo>
                <a:lnTo>
                  <a:pt x="822642" y="1824176"/>
                </a:lnTo>
                <a:lnTo>
                  <a:pt x="757563" y="1547324"/>
                </a:lnTo>
                <a:cubicBezTo>
                  <a:pt x="646640" y="1517968"/>
                  <a:pt x="545539" y="1459596"/>
                  <a:pt x="464654" y="1378213"/>
                </a:cubicBezTo>
                <a:lnTo>
                  <a:pt x="192355" y="1460279"/>
                </a:lnTo>
                <a:lnTo>
                  <a:pt x="92159" y="1286734"/>
                </a:lnTo>
                <a:lnTo>
                  <a:pt x="299380" y="1091949"/>
                </a:lnTo>
                <a:cubicBezTo>
                  <a:pt x="269342" y="981209"/>
                  <a:pt x="269342" y="864467"/>
                  <a:pt x="299380" y="753727"/>
                </a:cubicBezTo>
                <a:lnTo>
                  <a:pt x="92159" y="558942"/>
                </a:lnTo>
                <a:lnTo>
                  <a:pt x="192355" y="385397"/>
                </a:lnTo>
                <a:lnTo>
                  <a:pt x="464654" y="467463"/>
                </a:lnTo>
                <a:cubicBezTo>
                  <a:pt x="545539" y="386079"/>
                  <a:pt x="646640" y="327708"/>
                  <a:pt x="757563" y="298352"/>
                </a:cubicBezTo>
                <a:lnTo>
                  <a:pt x="822642" y="21500"/>
                </a:lnTo>
                <a:lnTo>
                  <a:pt x="1023034" y="21500"/>
                </a:lnTo>
                <a:lnTo>
                  <a:pt x="1088113" y="298352"/>
                </a:lnTo>
                <a:cubicBezTo>
                  <a:pt x="1199036" y="327708"/>
                  <a:pt x="1300137" y="386080"/>
                  <a:pt x="1381022" y="467463"/>
                </a:cubicBezTo>
                <a:close/>
              </a:path>
            </a:pathLst>
          </a:custGeom>
          <a:solidFill>
            <a:schemeClr val="accent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34402" tIns="436841" rIns="434402" bIns="436841" numCol="1" spcCol="1270" anchor="ctr" anchorCtr="0">
            <a:noAutofit/>
          </a:bodyPr>
          <a:lstStyle/>
          <a:p>
            <a:pPr algn="ctr" defTabSz="1080881">
              <a:lnSpc>
                <a:spcPct val="120000"/>
              </a:lnSpc>
            </a:pPr>
            <a:r>
              <a:rPr lang="tr-TR" sz="2800" dirty="0">
                <a:latin typeface="Arial" panose="020B0604020202020204" pitchFamily="34" charset="0"/>
                <a:ea typeface="楷体" panose="02010609060101010101" pitchFamily="49" charset="-122"/>
                <a:cs typeface="+mn-ea"/>
                <a:sym typeface="Arial" panose="020B0604020202020204" pitchFamily="34" charset="0"/>
              </a:rPr>
              <a:t>25%</a:t>
            </a:r>
          </a:p>
        </p:txBody>
      </p:sp>
      <p:sp>
        <p:nvSpPr>
          <p:cNvPr id="6" name="任意多边形 5"/>
          <p:cNvSpPr/>
          <p:nvPr/>
        </p:nvSpPr>
        <p:spPr>
          <a:xfrm>
            <a:off x="5920824" y="1928094"/>
            <a:ext cx="1923415" cy="1923415"/>
          </a:xfrm>
          <a:custGeom>
            <a:avLst/>
            <a:gdLst>
              <a:gd name="connsiteX0" fmla="*/ 1353119 w 1808385"/>
              <a:gd name="connsiteY0" fmla="*/ 458018 h 1808385"/>
              <a:gd name="connsiteX1" fmla="*/ 1619917 w 1808385"/>
              <a:gd name="connsiteY1" fmla="*/ 377610 h 1808385"/>
              <a:gd name="connsiteX2" fmla="*/ 1718088 w 1808385"/>
              <a:gd name="connsiteY2" fmla="*/ 547649 h 1808385"/>
              <a:gd name="connsiteX3" fmla="*/ 1515054 w 1808385"/>
              <a:gd name="connsiteY3" fmla="*/ 738498 h 1808385"/>
              <a:gd name="connsiteX4" fmla="*/ 1515054 w 1808385"/>
              <a:gd name="connsiteY4" fmla="*/ 1069887 h 1808385"/>
              <a:gd name="connsiteX5" fmla="*/ 1718088 w 1808385"/>
              <a:gd name="connsiteY5" fmla="*/ 1260736 h 1808385"/>
              <a:gd name="connsiteX6" fmla="*/ 1619917 w 1808385"/>
              <a:gd name="connsiteY6" fmla="*/ 1430775 h 1808385"/>
              <a:gd name="connsiteX7" fmla="*/ 1353119 w 1808385"/>
              <a:gd name="connsiteY7" fmla="*/ 1350367 h 1808385"/>
              <a:gd name="connsiteX8" fmla="*/ 1066128 w 1808385"/>
              <a:gd name="connsiteY8" fmla="*/ 1516061 h 1808385"/>
              <a:gd name="connsiteX9" fmla="*/ 1002364 w 1808385"/>
              <a:gd name="connsiteY9" fmla="*/ 1787319 h 1808385"/>
              <a:gd name="connsiteX10" fmla="*/ 806021 w 1808385"/>
              <a:gd name="connsiteY10" fmla="*/ 1787319 h 1808385"/>
              <a:gd name="connsiteX11" fmla="*/ 742257 w 1808385"/>
              <a:gd name="connsiteY11" fmla="*/ 1516061 h 1808385"/>
              <a:gd name="connsiteX12" fmla="*/ 455266 w 1808385"/>
              <a:gd name="connsiteY12" fmla="*/ 1350367 h 1808385"/>
              <a:gd name="connsiteX13" fmla="*/ 188468 w 1808385"/>
              <a:gd name="connsiteY13" fmla="*/ 1430775 h 1808385"/>
              <a:gd name="connsiteX14" fmla="*/ 90297 w 1808385"/>
              <a:gd name="connsiteY14" fmla="*/ 1260736 h 1808385"/>
              <a:gd name="connsiteX15" fmla="*/ 293331 w 1808385"/>
              <a:gd name="connsiteY15" fmla="*/ 1069887 h 1808385"/>
              <a:gd name="connsiteX16" fmla="*/ 293331 w 1808385"/>
              <a:gd name="connsiteY16" fmla="*/ 738498 h 1808385"/>
              <a:gd name="connsiteX17" fmla="*/ 90297 w 1808385"/>
              <a:gd name="connsiteY17" fmla="*/ 547649 h 1808385"/>
              <a:gd name="connsiteX18" fmla="*/ 188468 w 1808385"/>
              <a:gd name="connsiteY18" fmla="*/ 377610 h 1808385"/>
              <a:gd name="connsiteX19" fmla="*/ 455266 w 1808385"/>
              <a:gd name="connsiteY19" fmla="*/ 458018 h 1808385"/>
              <a:gd name="connsiteX20" fmla="*/ 742257 w 1808385"/>
              <a:gd name="connsiteY20" fmla="*/ 292324 h 1808385"/>
              <a:gd name="connsiteX21" fmla="*/ 806021 w 1808385"/>
              <a:gd name="connsiteY21" fmla="*/ 21066 h 1808385"/>
              <a:gd name="connsiteX22" fmla="*/ 1002364 w 1808385"/>
              <a:gd name="connsiteY22" fmla="*/ 21066 h 1808385"/>
              <a:gd name="connsiteX23" fmla="*/ 1066128 w 1808385"/>
              <a:gd name="connsiteY23" fmla="*/ 292324 h 1808385"/>
              <a:gd name="connsiteX24" fmla="*/ 1353119 w 1808385"/>
              <a:gd name="connsiteY24" fmla="*/ 458018 h 1808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08385" h="1808385">
                <a:moveTo>
                  <a:pt x="1163962" y="457437"/>
                </a:moveTo>
                <a:lnTo>
                  <a:pt x="1357386" y="337640"/>
                </a:lnTo>
                <a:lnTo>
                  <a:pt x="1470745" y="450999"/>
                </a:lnTo>
                <a:lnTo>
                  <a:pt x="1350948" y="644423"/>
                </a:lnTo>
                <a:cubicBezTo>
                  <a:pt x="1397089" y="723777"/>
                  <a:pt x="1421261" y="813988"/>
                  <a:pt x="1420979" y="905781"/>
                </a:cubicBezTo>
                <a:lnTo>
                  <a:pt x="1621438" y="1013393"/>
                </a:lnTo>
                <a:lnTo>
                  <a:pt x="1579946" y="1168245"/>
                </a:lnTo>
                <a:lnTo>
                  <a:pt x="1352537" y="1161210"/>
                </a:lnTo>
                <a:cubicBezTo>
                  <a:pt x="1306886" y="1240845"/>
                  <a:pt x="1240846" y="1306885"/>
                  <a:pt x="1161210" y="1352537"/>
                </a:cubicBezTo>
                <a:lnTo>
                  <a:pt x="1168244" y="1579946"/>
                </a:lnTo>
                <a:lnTo>
                  <a:pt x="1013394" y="1621438"/>
                </a:lnTo>
                <a:lnTo>
                  <a:pt x="905781" y="1420979"/>
                </a:lnTo>
                <a:cubicBezTo>
                  <a:pt x="813989" y="1421261"/>
                  <a:pt x="723777" y="1397089"/>
                  <a:pt x="644423" y="1350948"/>
                </a:cubicBezTo>
                <a:lnTo>
                  <a:pt x="450999" y="1470745"/>
                </a:lnTo>
                <a:lnTo>
                  <a:pt x="337640" y="1357386"/>
                </a:lnTo>
                <a:lnTo>
                  <a:pt x="457437" y="1163962"/>
                </a:lnTo>
                <a:cubicBezTo>
                  <a:pt x="411296" y="1084608"/>
                  <a:pt x="387124" y="994397"/>
                  <a:pt x="387406" y="902604"/>
                </a:cubicBezTo>
                <a:lnTo>
                  <a:pt x="186947" y="794992"/>
                </a:lnTo>
                <a:lnTo>
                  <a:pt x="228439" y="640140"/>
                </a:lnTo>
                <a:lnTo>
                  <a:pt x="455848" y="647175"/>
                </a:lnTo>
                <a:cubicBezTo>
                  <a:pt x="501499" y="567540"/>
                  <a:pt x="567539" y="501500"/>
                  <a:pt x="647175" y="455848"/>
                </a:cubicBezTo>
                <a:lnTo>
                  <a:pt x="640141" y="228439"/>
                </a:lnTo>
                <a:lnTo>
                  <a:pt x="794991" y="186947"/>
                </a:lnTo>
                <a:lnTo>
                  <a:pt x="902604" y="387406"/>
                </a:lnTo>
                <a:cubicBezTo>
                  <a:pt x="994396" y="387124"/>
                  <a:pt x="1084608" y="411296"/>
                  <a:pt x="1163962" y="457437"/>
                </a:cubicBezTo>
                <a:close/>
              </a:path>
            </a:pathLst>
          </a:custGeom>
          <a:solidFill>
            <a:schemeClr val="accent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51807" tIns="551807" rIns="551807" bIns="551807" numCol="1" spcCol="1270" anchor="ctr" anchorCtr="0">
            <a:noAutofit/>
          </a:bodyPr>
          <a:lstStyle/>
          <a:p>
            <a:pPr algn="ctr" defTabSz="1080881">
              <a:lnSpc>
                <a:spcPct val="120000"/>
              </a:lnSpc>
            </a:pPr>
            <a:r>
              <a:rPr lang="tr-TR" sz="2800" dirty="0">
                <a:latin typeface="Arial" panose="020B0604020202020204" pitchFamily="34" charset="0"/>
                <a:ea typeface="楷体" panose="02010609060101010101" pitchFamily="49" charset="-122"/>
                <a:cs typeface="+mn-ea"/>
                <a:sym typeface="Arial" panose="020B0604020202020204" pitchFamily="34" charset="0"/>
              </a:rPr>
              <a:t>25%</a:t>
            </a:r>
          </a:p>
        </p:txBody>
      </p:sp>
      <p:sp>
        <p:nvSpPr>
          <p:cNvPr id="7" name="环形箭头 6"/>
          <p:cNvSpPr/>
          <p:nvPr/>
        </p:nvSpPr>
        <p:spPr>
          <a:xfrm>
            <a:off x="6316378" y="3396437"/>
            <a:ext cx="2821008" cy="2821008"/>
          </a:xfrm>
          <a:prstGeom prst="circularArrow">
            <a:avLst>
              <a:gd name="adj1" fmla="val 4688"/>
              <a:gd name="adj2" fmla="val 299029"/>
              <a:gd name="adj3" fmla="val 2525365"/>
              <a:gd name="adj4" fmla="val 15841599"/>
              <a:gd name="adj5" fmla="val 5469"/>
            </a:avLst>
          </a:prstGeom>
          <a:solidFill>
            <a:schemeClr val="accent3"/>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a:lstStyle/>
          <a:p>
            <a:pPr>
              <a:lnSpc>
                <a:spcPct val="120000"/>
              </a:lnSpc>
            </a:pPr>
            <a:endParaRPr lang="zh-CN" altLang="en-US" sz="1600" dirty="0">
              <a:latin typeface="Arial" panose="020B0604020202020204" pitchFamily="34" charset="0"/>
              <a:ea typeface="楷体" panose="02010609060101010101" pitchFamily="49" charset="-122"/>
              <a:sym typeface="Arial" panose="020B0604020202020204" pitchFamily="34" charset="0"/>
            </a:endParaRPr>
          </a:p>
        </p:txBody>
      </p:sp>
      <p:sp>
        <p:nvSpPr>
          <p:cNvPr id="8" name="形状 7"/>
          <p:cNvSpPr/>
          <p:nvPr/>
        </p:nvSpPr>
        <p:spPr>
          <a:xfrm>
            <a:off x="4915682" y="2854157"/>
            <a:ext cx="2049639" cy="2049639"/>
          </a:xfrm>
          <a:prstGeom prst="leftCircularArrow">
            <a:avLst>
              <a:gd name="adj1" fmla="val 6452"/>
              <a:gd name="adj2" fmla="val 429999"/>
              <a:gd name="adj3" fmla="val 10489124"/>
              <a:gd name="adj4" fmla="val 14837806"/>
              <a:gd name="adj5" fmla="val 7527"/>
            </a:avLst>
          </a:prstGeom>
          <a:solidFill>
            <a:schemeClr val="accent2"/>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a:lstStyle/>
          <a:p>
            <a:pPr>
              <a:lnSpc>
                <a:spcPct val="120000"/>
              </a:lnSpc>
            </a:pPr>
            <a:endParaRPr lang="zh-CN" altLang="en-US" sz="1600" dirty="0">
              <a:latin typeface="Arial" panose="020B0604020202020204" pitchFamily="34" charset="0"/>
              <a:ea typeface="楷体" panose="02010609060101010101" pitchFamily="49" charset="-122"/>
              <a:sym typeface="Arial" panose="020B0604020202020204" pitchFamily="34" charset="0"/>
            </a:endParaRPr>
          </a:p>
        </p:txBody>
      </p:sp>
      <p:sp>
        <p:nvSpPr>
          <p:cNvPr id="9" name="环形箭头 8"/>
          <p:cNvSpPr/>
          <p:nvPr/>
        </p:nvSpPr>
        <p:spPr>
          <a:xfrm>
            <a:off x="5734037" y="1759017"/>
            <a:ext cx="2209923" cy="2209923"/>
          </a:xfrm>
          <a:prstGeom prst="circularArrow">
            <a:avLst>
              <a:gd name="adj1" fmla="val 5984"/>
              <a:gd name="adj2" fmla="val 394124"/>
              <a:gd name="adj3" fmla="val 13313824"/>
              <a:gd name="adj4" fmla="val 10508221"/>
              <a:gd name="adj5" fmla="val 6981"/>
            </a:avLst>
          </a:prstGeom>
          <a:solidFill>
            <a:schemeClr val="accent1"/>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a:lstStyle/>
          <a:p>
            <a:pPr>
              <a:lnSpc>
                <a:spcPct val="120000"/>
              </a:lnSpc>
            </a:pPr>
            <a:endParaRPr lang="zh-CN" altLang="en-US" sz="1600" dirty="0">
              <a:latin typeface="Arial" panose="020B0604020202020204" pitchFamily="34" charset="0"/>
              <a:ea typeface="楷体" panose="02010609060101010101" pitchFamily="49" charset="-122"/>
              <a:sym typeface="Arial" panose="020B0604020202020204" pitchFamily="34" charset="0"/>
            </a:endParaRPr>
          </a:p>
        </p:txBody>
      </p:sp>
      <p:sp>
        <p:nvSpPr>
          <p:cNvPr id="18" name="Content Placeholder 2"/>
          <p:cNvSpPr txBox="1">
            <a:spLocks/>
          </p:cNvSpPr>
          <p:nvPr/>
        </p:nvSpPr>
        <p:spPr>
          <a:xfrm>
            <a:off x="2381666" y="2117463"/>
            <a:ext cx="1893478" cy="232821"/>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20000"/>
              </a:lnSpc>
              <a:spcBef>
                <a:spcPts val="0"/>
              </a:spcBef>
              <a:spcAft>
                <a:spcPts val="0"/>
              </a:spcAft>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endParaRPr lang="en-US" sz="1400" b="1"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19" name="Content Placeholder 2"/>
          <p:cNvSpPr txBox="1">
            <a:spLocks/>
          </p:cNvSpPr>
          <p:nvPr/>
        </p:nvSpPr>
        <p:spPr>
          <a:xfrm>
            <a:off x="2381666" y="2345099"/>
            <a:ext cx="2848150" cy="28187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20000"/>
              </a:lnSpc>
              <a:spcBef>
                <a:spcPts val="0"/>
              </a:spcBef>
              <a:spcAft>
                <a:spcPts val="0"/>
              </a:spcAft>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endParaRPr lang="en-US" altLang="zh-CN" sz="800" b="1"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20" name="Content Placeholder 2"/>
          <p:cNvSpPr txBox="1">
            <a:spLocks/>
          </p:cNvSpPr>
          <p:nvPr/>
        </p:nvSpPr>
        <p:spPr>
          <a:xfrm>
            <a:off x="1864874" y="3869514"/>
            <a:ext cx="1893478" cy="232821"/>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20000"/>
              </a:lnSpc>
              <a:spcBef>
                <a:spcPts val="0"/>
              </a:spcBef>
              <a:spcAft>
                <a:spcPts val="0"/>
              </a:spcAft>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endParaRPr lang="en-US" sz="1400" b="1"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21" name="Content Placeholder 2"/>
          <p:cNvSpPr txBox="1">
            <a:spLocks/>
          </p:cNvSpPr>
          <p:nvPr/>
        </p:nvSpPr>
        <p:spPr>
          <a:xfrm>
            <a:off x="1864874" y="4097150"/>
            <a:ext cx="2848150" cy="28187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20000"/>
              </a:lnSpc>
              <a:spcBef>
                <a:spcPts val="0"/>
              </a:spcBef>
              <a:spcAft>
                <a:spcPts val="0"/>
              </a:spcAft>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endParaRPr lang="en-US" altLang="zh-CN" sz="800" b="1"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22" name="Content Placeholder 2"/>
          <p:cNvSpPr txBox="1">
            <a:spLocks/>
          </p:cNvSpPr>
          <p:nvPr/>
        </p:nvSpPr>
        <p:spPr>
          <a:xfrm>
            <a:off x="3427854" y="5142587"/>
            <a:ext cx="1893478" cy="232821"/>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20000"/>
              </a:lnSpc>
              <a:spcBef>
                <a:spcPts val="0"/>
              </a:spcBef>
              <a:spcAft>
                <a:spcPts val="0"/>
              </a:spcAft>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endParaRPr lang="en-US" sz="1400" b="1"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23" name="Content Placeholder 2"/>
          <p:cNvSpPr txBox="1">
            <a:spLocks/>
          </p:cNvSpPr>
          <p:nvPr/>
        </p:nvSpPr>
        <p:spPr>
          <a:xfrm>
            <a:off x="3427855" y="5370224"/>
            <a:ext cx="2848150" cy="28187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20000"/>
              </a:lnSpc>
              <a:spcBef>
                <a:spcPts val="0"/>
              </a:spcBef>
              <a:spcAft>
                <a:spcPts val="0"/>
              </a:spcAft>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endParaRPr lang="en-US" altLang="zh-CN" sz="800" b="1"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25" name="Content Placeholder 2"/>
          <p:cNvSpPr txBox="1">
            <a:spLocks/>
          </p:cNvSpPr>
          <p:nvPr/>
        </p:nvSpPr>
        <p:spPr>
          <a:xfrm>
            <a:off x="8176161" y="2417396"/>
            <a:ext cx="2808908" cy="282770"/>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20000"/>
              </a:lnSpc>
              <a:spcBef>
                <a:spcPts val="0"/>
              </a:spcBef>
              <a:spcAft>
                <a:spcPts val="0"/>
              </a:spcAft>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r>
              <a:rPr lang="zh-CN" altLang="en-US"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a:t>
            </a:r>
            <a:endParaRPr lang="en-US" altLang="zh-CN" sz="800" b="1"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15" name="矩形 14"/>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16" name="文本框 15"/>
          <p:cNvSpPr txBox="1"/>
          <p:nvPr/>
        </p:nvSpPr>
        <p:spPr>
          <a:xfrm>
            <a:off x="392023" y="266575"/>
            <a:ext cx="3077766" cy="369332"/>
          </a:xfrm>
          <a:prstGeom prst="rect">
            <a:avLst/>
          </a:prstGeom>
          <a:noFill/>
        </p:spPr>
        <p:txBody>
          <a:bodyPr wrap="none" lIns="0" tIns="0" rIns="0" bIns="0" rtlCol="0">
            <a:spAutoFit/>
          </a:bodyPr>
          <a:lstStyle/>
          <a:p>
            <a:pPr defTabSz="964278"/>
            <a:r>
              <a:rPr lang="zh-CN" altLang="en-US" sz="2400" dirty="0">
                <a:solidFill>
                  <a:schemeClr val="bg1">
                    <a:lumMod val="65000"/>
                  </a:schemeClr>
                </a:solidFill>
                <a:latin typeface="楷体" panose="02010609060101010101" pitchFamily="49" charset="-122"/>
                <a:ea typeface="楷体" panose="02010609060101010101" pitchFamily="49" charset="-122"/>
                <a:cs typeface="+mn-ea"/>
                <a:sym typeface="+mn-lt"/>
              </a:rPr>
              <a:t>点击添加相关标题文字</a:t>
            </a:r>
          </a:p>
        </p:txBody>
      </p:sp>
      <p:sp>
        <p:nvSpPr>
          <p:cNvPr id="17" name="文本框 16"/>
          <p:cNvSpPr txBox="1"/>
          <p:nvPr/>
        </p:nvSpPr>
        <p:spPr>
          <a:xfrm>
            <a:off x="392023" y="635907"/>
            <a:ext cx="1995739" cy="169277"/>
          </a:xfrm>
          <a:prstGeom prst="rect">
            <a:avLst/>
          </a:prstGeom>
          <a:noFill/>
        </p:spPr>
        <p:txBody>
          <a:bodyPr wrap="none" lIns="0" tIns="0" rIns="0" bIns="0" rtlCol="0">
            <a:spAutoFit/>
          </a:bodyPr>
          <a:lstStyle/>
          <a:p>
            <a:pPr defTabSz="964278"/>
            <a:r>
              <a:rPr lang="en-US" altLang="zh-CN" sz="1100" dirty="0">
                <a:solidFill>
                  <a:schemeClr val="bg1">
                    <a:lumMod val="65000"/>
                  </a:schemeClr>
                </a:solidFill>
                <a:latin typeface="Arial" panose="020B0604020202020204" pitchFamily="34" charset="0"/>
                <a:ea typeface="楷体" panose="02010609060101010101" pitchFamily="49" charset="-122"/>
                <a:cs typeface="Arial" panose="020B0604020202020204" pitchFamily="34" charset="0"/>
                <a:sym typeface="+mn-lt"/>
              </a:rPr>
              <a:t>ADD RELATED TITLE WORDS</a:t>
            </a:r>
            <a:endParaRPr lang="zh-CN" altLang="en-US" sz="1100" dirty="0">
              <a:solidFill>
                <a:schemeClr val="bg1">
                  <a:lumMod val="65000"/>
                </a:schemeClr>
              </a:solidFill>
              <a:latin typeface="Arial" panose="020B0604020202020204" pitchFamily="34" charset="0"/>
              <a:ea typeface="楷体" panose="02010609060101010101" pitchFamily="49" charset="-122"/>
              <a:cs typeface="Arial" panose="020B0604020202020204" pitchFamily="34" charset="0"/>
              <a:sym typeface="+mn-lt"/>
            </a:endParaRPr>
          </a:p>
        </p:txBody>
      </p:sp>
    </p:spTree>
    <p:custDataLst>
      <p:tags r:id="rId1"/>
    </p:custDataLst>
    <p:extLst>
      <p:ext uri="{BB962C8B-B14F-4D97-AF65-F5344CB8AC3E}">
        <p14:creationId xmlns:p14="http://schemas.microsoft.com/office/powerpoint/2010/main" val="1248358787"/>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1000" fill="hold"/>
                                        <p:tgtEl>
                                          <p:spTgt spid="4"/>
                                        </p:tgtEl>
                                        <p:attrNameLst>
                                          <p:attrName>ppt_w</p:attrName>
                                        </p:attrNameLst>
                                      </p:cBhvr>
                                      <p:tavLst>
                                        <p:tav tm="0">
                                          <p:val>
                                            <p:fltVal val="0"/>
                                          </p:val>
                                        </p:tav>
                                        <p:tav tm="100000">
                                          <p:val>
                                            <p:strVal val="#ppt_w"/>
                                          </p:val>
                                        </p:tav>
                                      </p:tavLst>
                                    </p:anim>
                                    <p:anim calcmode="lin" valueType="num">
                                      <p:cBhvr>
                                        <p:cTn id="24" dur="1000" fill="hold"/>
                                        <p:tgtEl>
                                          <p:spTgt spid="4"/>
                                        </p:tgtEl>
                                        <p:attrNameLst>
                                          <p:attrName>ppt_h</p:attrName>
                                        </p:attrNameLst>
                                      </p:cBhvr>
                                      <p:tavLst>
                                        <p:tav tm="0">
                                          <p:val>
                                            <p:fltVal val="0"/>
                                          </p:val>
                                        </p:tav>
                                        <p:tav tm="100000">
                                          <p:val>
                                            <p:strVal val="#ppt_h"/>
                                          </p:val>
                                        </p:tav>
                                      </p:tavLst>
                                    </p:anim>
                                    <p:anim calcmode="lin" valueType="num">
                                      <p:cBhvr>
                                        <p:cTn id="25" dur="1000" fill="hold"/>
                                        <p:tgtEl>
                                          <p:spTgt spid="4"/>
                                        </p:tgtEl>
                                        <p:attrNameLst>
                                          <p:attrName>style.rotation</p:attrName>
                                        </p:attrNameLst>
                                      </p:cBhvr>
                                      <p:tavLst>
                                        <p:tav tm="0">
                                          <p:val>
                                            <p:fltVal val="90"/>
                                          </p:val>
                                        </p:tav>
                                        <p:tav tm="100000">
                                          <p:val>
                                            <p:fltVal val="0"/>
                                          </p:val>
                                        </p:tav>
                                      </p:tavLst>
                                    </p:anim>
                                    <p:animEffect transition="in" filter="fade">
                                      <p:cBhvr>
                                        <p:cTn id="26" dur="10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up)">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up)">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left)">
                                      <p:cBhvr>
                                        <p:cTn id="46" dur="750"/>
                                        <p:tgtEl>
                                          <p:spTgt spid="18"/>
                                        </p:tgtEl>
                                      </p:cBhvr>
                                    </p:animEffect>
                                  </p:childTnLst>
                                </p:cTn>
                              </p:par>
                            </p:childTnLst>
                          </p:cTn>
                        </p:par>
                        <p:par>
                          <p:cTn id="47" fill="hold">
                            <p:stCondLst>
                              <p:cond delay="750"/>
                            </p:stCondLst>
                            <p:childTnLst>
                              <p:par>
                                <p:cTn id="48" presetID="22" presetClass="entr" presetSubtype="8"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75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left)">
                                      <p:cBhvr>
                                        <p:cTn id="55" dur="750"/>
                                        <p:tgtEl>
                                          <p:spTgt spid="20"/>
                                        </p:tgtEl>
                                      </p:cBhvr>
                                    </p:animEffect>
                                  </p:childTnLst>
                                </p:cTn>
                              </p:par>
                            </p:childTnLst>
                          </p:cTn>
                        </p:par>
                        <p:par>
                          <p:cTn id="56" fill="hold">
                            <p:stCondLst>
                              <p:cond delay="750"/>
                            </p:stCondLst>
                            <p:childTnLst>
                              <p:par>
                                <p:cTn id="57" presetID="22" presetClass="entr" presetSubtype="8" fill="hold" grpId="0"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left)">
                                      <p:cBhvr>
                                        <p:cTn id="59" dur="750"/>
                                        <p:tgtEl>
                                          <p:spTgt spid="2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wipe(left)">
                                      <p:cBhvr>
                                        <p:cTn id="64" dur="750"/>
                                        <p:tgtEl>
                                          <p:spTgt spid="22"/>
                                        </p:tgtEl>
                                      </p:cBhvr>
                                    </p:animEffect>
                                  </p:childTnLst>
                                </p:cTn>
                              </p:par>
                            </p:childTnLst>
                          </p:cTn>
                        </p:par>
                        <p:par>
                          <p:cTn id="65" fill="hold">
                            <p:stCondLst>
                              <p:cond delay="750"/>
                            </p:stCondLst>
                            <p:childTnLst>
                              <p:par>
                                <p:cTn id="66" presetID="22" presetClass="entr" presetSubtype="8"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wipe(left)">
                                      <p:cBhvr>
                                        <p:cTn id="68" dur="750"/>
                                        <p:tgtEl>
                                          <p:spTgt spid="23"/>
                                        </p:tgtEl>
                                      </p:cBhvr>
                                    </p:animEffect>
                                  </p:childTnLst>
                                </p:cTn>
                              </p:par>
                            </p:childTnLst>
                          </p:cTn>
                        </p:par>
                        <p:par>
                          <p:cTn id="69" fill="hold">
                            <p:stCondLst>
                              <p:cond delay="1500"/>
                            </p:stCondLst>
                            <p:childTnLst>
                              <p:par>
                                <p:cTn id="70" presetID="22" presetClass="entr" presetSubtype="8" fill="hold" grpId="0" nodeType="after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wipe(left)">
                                      <p:cBhvr>
                                        <p:cTn id="72"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8" grpId="0"/>
      <p:bldP spid="19" grpId="0"/>
      <p:bldP spid="20" grpId="0"/>
      <p:bldP spid="21" grpId="0"/>
      <p:bldP spid="22" grpId="0"/>
      <p:bldP spid="23" grpId="0"/>
      <p:bldP spid="2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12"/>
          <p:cNvSpPr/>
          <p:nvPr/>
        </p:nvSpPr>
        <p:spPr>
          <a:xfrm>
            <a:off x="7308040" y="2223765"/>
            <a:ext cx="3261593" cy="1544642"/>
          </a:xfrm>
          <a:prstGeom prst="roundRect">
            <a:avLst>
              <a:gd name="adj" fmla="val 6918"/>
            </a:avLst>
          </a:prstGeom>
          <a:noFill/>
          <a:ln w="12700">
            <a:solidFill>
              <a:srgbClr val="A6AAA9"/>
            </a:solidFill>
            <a:miter lim="400000"/>
          </a:ln>
        </p:spPr>
        <p:txBody>
          <a:bodyPr lIns="17447" tIns="17447" rIns="17447" bIns="17447" anchor="ctr"/>
          <a:lstStyle/>
          <a:p>
            <a:pPr lvl="0">
              <a:lnSpc>
                <a:spcPct val="120000"/>
              </a:lnSpc>
            </a:pPr>
            <a:endParaRPr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3" name="Shape 2013"/>
          <p:cNvSpPr/>
          <p:nvPr/>
        </p:nvSpPr>
        <p:spPr>
          <a:xfrm>
            <a:off x="7308040" y="3991743"/>
            <a:ext cx="3261593" cy="1543006"/>
          </a:xfrm>
          <a:prstGeom prst="roundRect">
            <a:avLst>
              <a:gd name="adj" fmla="val 6925"/>
            </a:avLst>
          </a:prstGeom>
          <a:noFill/>
          <a:ln w="12700">
            <a:solidFill>
              <a:srgbClr val="A6AAA9"/>
            </a:solidFill>
            <a:miter lim="400000"/>
          </a:ln>
        </p:spPr>
        <p:txBody>
          <a:bodyPr lIns="17447" tIns="17447" rIns="17447" bIns="17447" anchor="ctr"/>
          <a:lstStyle/>
          <a:p>
            <a:pPr lvl="0">
              <a:lnSpc>
                <a:spcPct val="120000"/>
              </a:lnSpc>
            </a:pPr>
            <a:endParaRPr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4" name="Shape 2014"/>
          <p:cNvSpPr/>
          <p:nvPr/>
        </p:nvSpPr>
        <p:spPr>
          <a:xfrm>
            <a:off x="2295297" y="3990927"/>
            <a:ext cx="3261593" cy="1544641"/>
          </a:xfrm>
          <a:prstGeom prst="roundRect">
            <a:avLst>
              <a:gd name="adj" fmla="val 6918"/>
            </a:avLst>
          </a:prstGeom>
          <a:noFill/>
          <a:ln w="12700">
            <a:solidFill>
              <a:srgbClr val="A6AAA9"/>
            </a:solidFill>
            <a:miter lim="400000"/>
          </a:ln>
        </p:spPr>
        <p:txBody>
          <a:bodyPr lIns="17447" tIns="17447" rIns="17447" bIns="17447" anchor="ctr"/>
          <a:lstStyle/>
          <a:p>
            <a:pPr lvl="0">
              <a:lnSpc>
                <a:spcPct val="120000"/>
              </a:lnSpc>
            </a:pPr>
            <a:endParaRPr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5" name="Shape 2015"/>
          <p:cNvSpPr/>
          <p:nvPr/>
        </p:nvSpPr>
        <p:spPr>
          <a:xfrm>
            <a:off x="2295297" y="2223765"/>
            <a:ext cx="3261593" cy="1544642"/>
          </a:xfrm>
          <a:prstGeom prst="roundRect">
            <a:avLst>
              <a:gd name="adj" fmla="val 6918"/>
            </a:avLst>
          </a:prstGeom>
          <a:noFill/>
          <a:ln w="12700">
            <a:solidFill>
              <a:srgbClr val="A6AAA9"/>
            </a:solidFill>
            <a:miter lim="400000"/>
          </a:ln>
        </p:spPr>
        <p:txBody>
          <a:bodyPr lIns="17447" tIns="17447" rIns="17447" bIns="17447" anchor="ctr"/>
          <a:lstStyle/>
          <a:p>
            <a:pPr lvl="0">
              <a:lnSpc>
                <a:spcPct val="120000"/>
              </a:lnSpc>
            </a:pPr>
            <a:endParaRPr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6" name="Shape 2016"/>
          <p:cNvSpPr/>
          <p:nvPr/>
        </p:nvSpPr>
        <p:spPr>
          <a:xfrm>
            <a:off x="5106858" y="2560461"/>
            <a:ext cx="2644813" cy="26448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miter lim="400000"/>
          </a:ln>
        </p:spPr>
        <p:txBody>
          <a:bodyPr lIns="23262" tIns="23262" rIns="23262" bIns="23262" anchor="ctr"/>
          <a:lstStyle/>
          <a:p>
            <a:pPr lvl="0">
              <a:lnSpc>
                <a:spcPct val="120000"/>
              </a:lnSpc>
            </a:pPr>
            <a:endParaRPr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7" name="Shape 2021"/>
          <p:cNvSpPr/>
          <p:nvPr/>
        </p:nvSpPr>
        <p:spPr>
          <a:xfrm>
            <a:off x="2909107" y="2828663"/>
            <a:ext cx="2126484" cy="42960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l">
              <a:lnSpc>
                <a:spcPct val="120000"/>
              </a:lnSpc>
              <a:spcBef>
                <a:spcPts val="2500"/>
              </a:spcBef>
              <a:defRPr sz="2000">
                <a:solidFill>
                  <a:srgbClr val="53585F"/>
                </a:solidFill>
              </a:defRPr>
            </a:lvl1pPr>
          </a:lstStyle>
          <a:p>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p>
        </p:txBody>
      </p:sp>
      <p:sp>
        <p:nvSpPr>
          <p:cNvPr id="8" name="Shape 2022"/>
          <p:cNvSpPr/>
          <p:nvPr/>
        </p:nvSpPr>
        <p:spPr>
          <a:xfrm>
            <a:off x="2901970" y="2512964"/>
            <a:ext cx="1711981" cy="23282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lnSpc>
                <a:spcPct val="120000"/>
              </a:lnSpc>
              <a:defRPr sz="3500">
                <a:solidFill>
                  <a:srgbClr val="53585F"/>
                </a:solidFill>
              </a:defRPr>
            </a:lvl1pPr>
          </a:lstStyle>
          <a:p>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9" name="Shape 2023"/>
          <p:cNvSpPr/>
          <p:nvPr/>
        </p:nvSpPr>
        <p:spPr>
          <a:xfrm>
            <a:off x="2909107" y="4602222"/>
            <a:ext cx="2126484" cy="42960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l">
              <a:lnSpc>
                <a:spcPct val="120000"/>
              </a:lnSpc>
              <a:spcBef>
                <a:spcPts val="2500"/>
              </a:spcBef>
              <a:defRPr sz="2000">
                <a:solidFill>
                  <a:srgbClr val="53585F"/>
                </a:solidFill>
              </a:defRPr>
            </a:lvl1pPr>
          </a:lstStyle>
          <a:p>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p>
        </p:txBody>
      </p:sp>
      <p:sp>
        <p:nvSpPr>
          <p:cNvPr id="10" name="Shape 2024"/>
          <p:cNvSpPr/>
          <p:nvPr/>
        </p:nvSpPr>
        <p:spPr>
          <a:xfrm>
            <a:off x="2901970" y="4312133"/>
            <a:ext cx="1711981" cy="23282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lnSpc>
                <a:spcPct val="120000"/>
              </a:lnSpc>
              <a:defRPr sz="3500">
                <a:solidFill>
                  <a:srgbClr val="53585F"/>
                </a:solidFill>
              </a:defRPr>
            </a:lvl1pPr>
          </a:lstStyle>
          <a:p>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11" name="Shape 2025"/>
          <p:cNvSpPr/>
          <p:nvPr/>
        </p:nvSpPr>
        <p:spPr>
          <a:xfrm>
            <a:off x="7843297" y="2828663"/>
            <a:ext cx="2117998" cy="42960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r">
              <a:lnSpc>
                <a:spcPct val="120000"/>
              </a:lnSpc>
              <a:spcBef>
                <a:spcPts val="4500"/>
              </a:spcBef>
              <a:defRPr sz="2000">
                <a:solidFill>
                  <a:srgbClr val="53585F"/>
                </a:solidFill>
              </a:defRPr>
            </a:lvl1pPr>
          </a:lstStyle>
          <a:p>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p>
        </p:txBody>
      </p:sp>
      <p:sp>
        <p:nvSpPr>
          <p:cNvPr id="12" name="Shape 2026"/>
          <p:cNvSpPr/>
          <p:nvPr/>
        </p:nvSpPr>
        <p:spPr>
          <a:xfrm>
            <a:off x="8249792" y="2512964"/>
            <a:ext cx="1711981" cy="23282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r">
              <a:defRPr sz="3500">
                <a:solidFill>
                  <a:srgbClr val="53585F"/>
                </a:solidFill>
              </a:defRPr>
            </a:lvl1pPr>
          </a:lstStyle>
          <a:p>
            <a:pP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13" name="Shape 2027"/>
          <p:cNvSpPr/>
          <p:nvPr/>
        </p:nvSpPr>
        <p:spPr>
          <a:xfrm>
            <a:off x="7843298" y="4602226"/>
            <a:ext cx="2117998" cy="42960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r">
              <a:lnSpc>
                <a:spcPct val="120000"/>
              </a:lnSpc>
              <a:spcBef>
                <a:spcPts val="4500"/>
              </a:spcBef>
              <a:defRPr sz="2000">
                <a:solidFill>
                  <a:srgbClr val="53585F"/>
                </a:solidFill>
              </a:defRPr>
            </a:lvl1pPr>
          </a:lstStyle>
          <a:p>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p>
        </p:txBody>
      </p:sp>
      <p:sp>
        <p:nvSpPr>
          <p:cNvPr id="14" name="Shape 2028"/>
          <p:cNvSpPr/>
          <p:nvPr/>
        </p:nvSpPr>
        <p:spPr>
          <a:xfrm>
            <a:off x="8249792" y="4312133"/>
            <a:ext cx="1711981" cy="23282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r">
              <a:defRPr sz="3500">
                <a:solidFill>
                  <a:srgbClr val="53585F"/>
                </a:solidFill>
              </a:defRPr>
            </a:lvl1pPr>
          </a:lstStyle>
          <a:p>
            <a:pP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grpSp>
        <p:nvGrpSpPr>
          <p:cNvPr id="15" name="Group 2031"/>
          <p:cNvGrpSpPr/>
          <p:nvPr/>
        </p:nvGrpSpPr>
        <p:grpSpPr>
          <a:xfrm>
            <a:off x="1860607" y="2558558"/>
            <a:ext cx="875057" cy="875057"/>
            <a:chOff x="0" y="0"/>
            <a:chExt cx="1910968" cy="1910968"/>
          </a:xfrm>
        </p:grpSpPr>
        <p:sp>
          <p:nvSpPr>
            <p:cNvPr id="16" name="Shape 2029"/>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31016" tIns="31016" rIns="31016" bIns="31016" numCol="1" anchor="ctr">
              <a:noAutofit/>
            </a:bodyPr>
            <a:lstStyle/>
            <a:p>
              <a:pPr lvl="0">
                <a:lnSpc>
                  <a:spcPct val="120000"/>
                </a:lnSpc>
              </a:pPr>
              <a:endParaRPr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17" name="Shape 2030"/>
            <p:cNvSpPr/>
            <p:nvPr/>
          </p:nvSpPr>
          <p:spPr>
            <a:xfrm>
              <a:off x="553362" y="560070"/>
              <a:ext cx="804244" cy="706915"/>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chemeClr val="bg1"/>
            </a:solidFill>
            <a:ln w="12700" cap="flat">
              <a:noFill/>
              <a:miter lim="400000"/>
            </a:ln>
            <a:effectLst/>
          </p:spPr>
          <p:txBody>
            <a:bodyPr wrap="square" lIns="0" tIns="0" rIns="0" bIns="0" numCol="1" anchor="t">
              <a:noAutofit/>
            </a:bodyPr>
            <a:lstStyle/>
            <a:p>
              <a:pPr lvl="0">
                <a:lnSpc>
                  <a:spcPct val="120000"/>
                </a:lnSpc>
              </a:pPr>
              <a:endParaRPr sz="1600" dirty="0">
                <a:latin typeface="Arial" panose="020B0604020202020204" pitchFamily="34" charset="0"/>
                <a:ea typeface="楷体" panose="02010609060101010101" pitchFamily="49" charset="-122"/>
                <a:cs typeface="+mn-ea"/>
                <a:sym typeface="Arial" panose="020B0604020202020204" pitchFamily="34" charset="0"/>
              </a:endParaRPr>
            </a:p>
          </p:txBody>
        </p:sp>
      </p:grpSp>
      <p:grpSp>
        <p:nvGrpSpPr>
          <p:cNvPr id="18" name="Group 2034"/>
          <p:cNvGrpSpPr/>
          <p:nvPr/>
        </p:nvGrpSpPr>
        <p:grpSpPr>
          <a:xfrm>
            <a:off x="1863049" y="4328162"/>
            <a:ext cx="870171" cy="870171"/>
            <a:chOff x="0" y="0"/>
            <a:chExt cx="1900299" cy="1900299"/>
          </a:xfrm>
        </p:grpSpPr>
        <p:sp>
          <p:nvSpPr>
            <p:cNvPr id="19" name="Shape 2032"/>
            <p:cNvSpPr/>
            <p:nvPr/>
          </p:nvSpPr>
          <p:spPr>
            <a:xfrm>
              <a:off x="0" y="0"/>
              <a:ext cx="1900300" cy="19003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wrap="square" lIns="31016" tIns="31016" rIns="31016" bIns="31016" numCol="1" anchor="ctr">
              <a:noAutofit/>
            </a:bodyPr>
            <a:lstStyle/>
            <a:p>
              <a:pPr lvl="0">
                <a:lnSpc>
                  <a:spcPct val="120000"/>
                </a:lnSpc>
              </a:pPr>
              <a:endParaRPr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20" name="Shape 2033"/>
            <p:cNvSpPr/>
            <p:nvPr/>
          </p:nvSpPr>
          <p:spPr>
            <a:xfrm rot="10800000" flipH="1">
              <a:off x="548028" y="596692"/>
              <a:ext cx="804244" cy="706916"/>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lnSpc>
                  <a:spcPct val="120000"/>
                </a:lnSpc>
              </a:pPr>
              <a:endParaRPr sz="1600" dirty="0">
                <a:latin typeface="Arial" panose="020B0604020202020204" pitchFamily="34" charset="0"/>
                <a:ea typeface="楷体" panose="02010609060101010101" pitchFamily="49" charset="-122"/>
                <a:cs typeface="+mn-ea"/>
                <a:sym typeface="Arial" panose="020B0604020202020204" pitchFamily="34" charset="0"/>
              </a:endParaRPr>
            </a:p>
          </p:txBody>
        </p:sp>
      </p:grpSp>
      <p:sp>
        <p:nvSpPr>
          <p:cNvPr id="21" name="Shape 2035"/>
          <p:cNvSpPr/>
          <p:nvPr/>
        </p:nvSpPr>
        <p:spPr>
          <a:xfrm>
            <a:off x="10130172" y="4328161"/>
            <a:ext cx="870172" cy="8701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wrap="square" lIns="23262" tIns="23262" rIns="23262" bIns="23262" numCol="1" anchor="ctr">
            <a:noAutofit/>
          </a:bodyPr>
          <a:lstStyle/>
          <a:p>
            <a:pPr lvl="0">
              <a:lnSpc>
                <a:spcPct val="120000"/>
              </a:lnSpc>
            </a:pPr>
            <a:endParaRPr sz="1600" dirty="0">
              <a:latin typeface="Arial" panose="020B0604020202020204" pitchFamily="34" charset="0"/>
              <a:ea typeface="楷体" panose="02010609060101010101" pitchFamily="49" charset="-122"/>
              <a:cs typeface="+mn-ea"/>
              <a:sym typeface="Arial" panose="020B0604020202020204" pitchFamily="34" charset="0"/>
            </a:endParaRPr>
          </a:p>
        </p:txBody>
      </p:sp>
      <p:grpSp>
        <p:nvGrpSpPr>
          <p:cNvPr id="22" name="Group 2040"/>
          <p:cNvGrpSpPr/>
          <p:nvPr/>
        </p:nvGrpSpPr>
        <p:grpSpPr>
          <a:xfrm>
            <a:off x="10125311" y="2558558"/>
            <a:ext cx="875057" cy="875057"/>
            <a:chOff x="0" y="0"/>
            <a:chExt cx="1910968" cy="1910968"/>
          </a:xfrm>
        </p:grpSpPr>
        <p:sp>
          <p:nvSpPr>
            <p:cNvPr id="23" name="Shape 2038"/>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wrap="square" lIns="31016" tIns="31016" rIns="31016" bIns="31016" numCol="1" anchor="ctr">
              <a:noAutofit/>
            </a:bodyPr>
            <a:lstStyle/>
            <a:p>
              <a:pPr lvl="0">
                <a:lnSpc>
                  <a:spcPct val="120000"/>
                </a:lnSpc>
              </a:pPr>
              <a:endParaRPr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24" name="Shape 2039"/>
            <p:cNvSpPr/>
            <p:nvPr/>
          </p:nvSpPr>
          <p:spPr>
            <a:xfrm>
              <a:off x="657404" y="557107"/>
              <a:ext cx="596161" cy="749014"/>
            </a:xfrm>
            <a:custGeom>
              <a:avLst/>
              <a:gdLst/>
              <a:ahLst/>
              <a:cxnLst>
                <a:cxn ang="0">
                  <a:pos x="wd2" y="hd2"/>
                </a:cxn>
                <a:cxn ang="5400000">
                  <a:pos x="wd2" y="hd2"/>
                </a:cxn>
                <a:cxn ang="10800000">
                  <a:pos x="wd2" y="hd2"/>
                </a:cxn>
                <a:cxn ang="16200000">
                  <a:pos x="wd2" y="hd2"/>
                </a:cxn>
              </a:cxnLst>
              <a:rect l="0" t="0" r="r" b="b"/>
              <a:pathLst>
                <a:path w="21015" h="21072" extrusionOk="0">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rgbClr val="FFFFFF"/>
            </a:solidFill>
            <a:ln w="12700" cap="flat">
              <a:noFill/>
              <a:miter lim="400000"/>
            </a:ln>
            <a:effectLst/>
          </p:spPr>
          <p:txBody>
            <a:bodyPr wrap="square" lIns="0" tIns="0" rIns="0" bIns="0" numCol="1" anchor="ctr">
              <a:noAutofit/>
            </a:bodyPr>
            <a:lstStyle/>
            <a:p>
              <a:pPr lvl="0">
                <a:lnSpc>
                  <a:spcPct val="120000"/>
                </a:lnSpc>
              </a:pPr>
              <a:endParaRPr sz="1600" dirty="0">
                <a:latin typeface="Arial" panose="020B0604020202020204" pitchFamily="34" charset="0"/>
                <a:ea typeface="楷体" panose="02010609060101010101" pitchFamily="49" charset="-122"/>
                <a:cs typeface="+mn-ea"/>
                <a:sym typeface="Arial" panose="020B0604020202020204" pitchFamily="34" charset="0"/>
              </a:endParaRPr>
            </a:p>
          </p:txBody>
        </p:sp>
      </p:grpSp>
      <p:sp>
        <p:nvSpPr>
          <p:cNvPr id="26" name="Text Placeholder 5"/>
          <p:cNvSpPr txBox="1">
            <a:spLocks/>
          </p:cNvSpPr>
          <p:nvPr/>
        </p:nvSpPr>
        <p:spPr>
          <a:xfrm>
            <a:off x="5725946" y="3572637"/>
            <a:ext cx="1406238" cy="580375"/>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zh-CN" altLang="en-US" sz="2800" b="1" dirty="0">
                <a:solidFill>
                  <a:schemeClr val="bg1"/>
                </a:solidFill>
                <a:latin typeface="Arial" panose="020B0604020202020204" pitchFamily="34" charset="0"/>
                <a:ea typeface="楷体" panose="02010609060101010101" pitchFamily="49" charset="-122"/>
                <a:cs typeface="+mn-ea"/>
                <a:sym typeface="Arial" panose="020B0604020202020204" pitchFamily="34" charset="0"/>
              </a:rPr>
              <a:t>点击请替换文字内容</a:t>
            </a:r>
            <a:endParaRPr lang="en-GB" altLang="zh-CN" sz="2800" b="1" dirty="0">
              <a:solidFill>
                <a:schemeClr val="bg1"/>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30" name="Shape 2036"/>
          <p:cNvSpPr/>
          <p:nvPr/>
        </p:nvSpPr>
        <p:spPr>
          <a:xfrm>
            <a:off x="10381120" y="4566831"/>
            <a:ext cx="368273" cy="392833"/>
          </a:xfrm>
          <a:custGeom>
            <a:avLst/>
            <a:gdLst/>
            <a:ahLst/>
            <a:cxnLst>
              <a:cxn ang="0">
                <a:pos x="wd2" y="hd2"/>
              </a:cxn>
              <a:cxn ang="5400000">
                <a:pos x="wd2" y="hd2"/>
              </a:cxn>
              <a:cxn ang="10800000">
                <a:pos x="wd2" y="hd2"/>
              </a:cxn>
              <a:cxn ang="16200000">
                <a:pos x="wd2" y="hd2"/>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solidFill>
          <a:ln w="12700" cap="flat">
            <a:noFill/>
            <a:miter lim="400000"/>
          </a:ln>
          <a:effectLst/>
        </p:spPr>
        <p:txBody>
          <a:bodyPr wrap="square" lIns="0" tIns="0" rIns="0" bIns="0" numCol="1" anchor="ctr">
            <a:noAutofit/>
          </a:bodyPr>
          <a:lstStyle/>
          <a:p>
            <a:pPr lvl="0">
              <a:lnSpc>
                <a:spcPct val="120000"/>
              </a:lnSpc>
            </a:pPr>
            <a:endParaRPr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27" name="矩形 26"/>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28" name="文本框 27"/>
          <p:cNvSpPr txBox="1"/>
          <p:nvPr/>
        </p:nvSpPr>
        <p:spPr>
          <a:xfrm>
            <a:off x="392023" y="266575"/>
            <a:ext cx="3077766" cy="369332"/>
          </a:xfrm>
          <a:prstGeom prst="rect">
            <a:avLst/>
          </a:prstGeom>
          <a:noFill/>
        </p:spPr>
        <p:txBody>
          <a:bodyPr wrap="none" lIns="0" tIns="0" rIns="0" bIns="0" rtlCol="0">
            <a:spAutoFit/>
          </a:bodyPr>
          <a:lstStyle/>
          <a:p>
            <a:pPr defTabSz="964278"/>
            <a:r>
              <a:rPr lang="zh-CN" altLang="en-US" sz="2400" dirty="0">
                <a:solidFill>
                  <a:schemeClr val="bg1">
                    <a:lumMod val="65000"/>
                  </a:schemeClr>
                </a:solidFill>
                <a:latin typeface="楷体" panose="02010609060101010101" pitchFamily="49" charset="-122"/>
                <a:ea typeface="楷体" panose="02010609060101010101" pitchFamily="49" charset="-122"/>
                <a:cs typeface="+mn-ea"/>
                <a:sym typeface="+mn-lt"/>
              </a:rPr>
              <a:t>点击添加相关标题文字</a:t>
            </a:r>
          </a:p>
        </p:txBody>
      </p:sp>
      <p:sp>
        <p:nvSpPr>
          <p:cNvPr id="29" name="文本框 28"/>
          <p:cNvSpPr txBox="1"/>
          <p:nvPr/>
        </p:nvSpPr>
        <p:spPr>
          <a:xfrm>
            <a:off x="392023" y="635907"/>
            <a:ext cx="1995739" cy="169277"/>
          </a:xfrm>
          <a:prstGeom prst="rect">
            <a:avLst/>
          </a:prstGeom>
          <a:noFill/>
        </p:spPr>
        <p:txBody>
          <a:bodyPr wrap="none" lIns="0" tIns="0" rIns="0" bIns="0" rtlCol="0">
            <a:spAutoFit/>
          </a:bodyPr>
          <a:lstStyle/>
          <a:p>
            <a:pPr defTabSz="964278"/>
            <a:r>
              <a:rPr lang="en-US" altLang="zh-CN" sz="1100" dirty="0">
                <a:solidFill>
                  <a:schemeClr val="bg1">
                    <a:lumMod val="65000"/>
                  </a:schemeClr>
                </a:solidFill>
                <a:latin typeface="Arial" panose="020B0604020202020204" pitchFamily="34" charset="0"/>
                <a:ea typeface="楷体" panose="02010609060101010101" pitchFamily="49" charset="-122"/>
                <a:cs typeface="Arial" panose="020B0604020202020204" pitchFamily="34" charset="0"/>
                <a:sym typeface="+mn-lt"/>
              </a:rPr>
              <a:t>ADD RELATED TITLE WORDS</a:t>
            </a:r>
            <a:endParaRPr lang="zh-CN" altLang="en-US" sz="1100" dirty="0">
              <a:solidFill>
                <a:schemeClr val="bg1">
                  <a:lumMod val="65000"/>
                </a:schemeClr>
              </a:solidFill>
              <a:latin typeface="Arial" panose="020B0604020202020204" pitchFamily="34" charset="0"/>
              <a:ea typeface="楷体" panose="02010609060101010101" pitchFamily="49" charset="-122"/>
              <a:cs typeface="Arial" panose="020B0604020202020204" pitchFamily="34" charset="0"/>
              <a:sym typeface="+mn-lt"/>
            </a:endParaRPr>
          </a:p>
        </p:txBody>
      </p:sp>
    </p:spTree>
    <p:extLst>
      <p:ext uri="{BB962C8B-B14F-4D97-AF65-F5344CB8AC3E}">
        <p14:creationId xmlns:p14="http://schemas.microsoft.com/office/powerpoint/2010/main" val="1818062978"/>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fltVal val="0"/>
                                          </p:val>
                                        </p:tav>
                                        <p:tav tm="100000">
                                          <p:val>
                                            <p:strVal val="#ppt_w"/>
                                          </p:val>
                                        </p:tav>
                                      </p:tavLst>
                                    </p:anim>
                                    <p:anim calcmode="lin" valueType="num">
                                      <p:cBhvr>
                                        <p:cTn id="24" dur="500" fill="hold"/>
                                        <p:tgtEl>
                                          <p:spTgt spid="15"/>
                                        </p:tgtEl>
                                        <p:attrNameLst>
                                          <p:attrName>ppt_h</p:attrName>
                                        </p:attrNameLst>
                                      </p:cBhvr>
                                      <p:tavLst>
                                        <p:tav tm="0">
                                          <p:val>
                                            <p:fltVal val="0"/>
                                          </p:val>
                                        </p:tav>
                                        <p:tav tm="100000">
                                          <p:val>
                                            <p:strVal val="#ppt_h"/>
                                          </p:val>
                                        </p:tav>
                                      </p:tavLst>
                                    </p:anim>
                                    <p:animEffect transition="in" filter="fade">
                                      <p:cBhvr>
                                        <p:cTn id="25" dur="500"/>
                                        <p:tgtEl>
                                          <p:spTgt spid="15"/>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p:cTn id="36" dur="500" fill="hold"/>
                                        <p:tgtEl>
                                          <p:spTgt spid="4"/>
                                        </p:tgtEl>
                                        <p:attrNameLst>
                                          <p:attrName>ppt_w</p:attrName>
                                        </p:attrNameLst>
                                      </p:cBhvr>
                                      <p:tavLst>
                                        <p:tav tm="0">
                                          <p:val>
                                            <p:fltVal val="0"/>
                                          </p:val>
                                        </p:tav>
                                        <p:tav tm="100000">
                                          <p:val>
                                            <p:strVal val="#ppt_w"/>
                                          </p:val>
                                        </p:tav>
                                      </p:tavLst>
                                    </p:anim>
                                    <p:anim calcmode="lin" valueType="num">
                                      <p:cBhvr>
                                        <p:cTn id="37" dur="500" fill="hold"/>
                                        <p:tgtEl>
                                          <p:spTgt spid="4"/>
                                        </p:tgtEl>
                                        <p:attrNameLst>
                                          <p:attrName>ppt_h</p:attrName>
                                        </p:attrNameLst>
                                      </p:cBhvr>
                                      <p:tavLst>
                                        <p:tav tm="0">
                                          <p:val>
                                            <p:fltVal val="0"/>
                                          </p:val>
                                        </p:tav>
                                        <p:tav tm="100000">
                                          <p:val>
                                            <p:strVal val="#ppt_h"/>
                                          </p:val>
                                        </p:tav>
                                      </p:tavLst>
                                    </p:anim>
                                    <p:animEffect transition="in" filter="fade">
                                      <p:cBhvr>
                                        <p:cTn id="38" dur="500"/>
                                        <p:tgtEl>
                                          <p:spTgt spid="4"/>
                                        </p:tgtEl>
                                      </p:cBhvr>
                                    </p:animEffect>
                                  </p:childTnLst>
                                </p:cTn>
                              </p:par>
                            </p:childTnLst>
                          </p:cTn>
                        </p:par>
                        <p:par>
                          <p:cTn id="39" fill="hold">
                            <p:stCondLst>
                              <p:cond delay="3000"/>
                            </p:stCondLst>
                            <p:childTnLst>
                              <p:par>
                                <p:cTn id="40" presetID="53" presetClass="entr" presetSubtype="16"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childTnLst>
                          </p:cTn>
                        </p:par>
                        <p:par>
                          <p:cTn id="45" fill="hold">
                            <p:stCondLst>
                              <p:cond delay="3500"/>
                            </p:stCondLst>
                            <p:childTnLst>
                              <p:par>
                                <p:cTn id="46" presetID="10" presetClass="entr" presetSubtype="0"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500"/>
                                        <p:tgtEl>
                                          <p:spTgt spid="9"/>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p:cTn id="55" dur="500" fill="hold"/>
                                        <p:tgtEl>
                                          <p:spTgt spid="2"/>
                                        </p:tgtEl>
                                        <p:attrNameLst>
                                          <p:attrName>ppt_w</p:attrName>
                                        </p:attrNameLst>
                                      </p:cBhvr>
                                      <p:tavLst>
                                        <p:tav tm="0">
                                          <p:val>
                                            <p:fltVal val="0"/>
                                          </p:val>
                                        </p:tav>
                                        <p:tav tm="100000">
                                          <p:val>
                                            <p:strVal val="#ppt_w"/>
                                          </p:val>
                                        </p:tav>
                                      </p:tavLst>
                                    </p:anim>
                                    <p:anim calcmode="lin" valueType="num">
                                      <p:cBhvr>
                                        <p:cTn id="56" dur="500" fill="hold"/>
                                        <p:tgtEl>
                                          <p:spTgt spid="2"/>
                                        </p:tgtEl>
                                        <p:attrNameLst>
                                          <p:attrName>ppt_h</p:attrName>
                                        </p:attrNameLst>
                                      </p:cBhvr>
                                      <p:tavLst>
                                        <p:tav tm="0">
                                          <p:val>
                                            <p:fltVal val="0"/>
                                          </p:val>
                                        </p:tav>
                                        <p:tav tm="100000">
                                          <p:val>
                                            <p:strVal val="#ppt_h"/>
                                          </p:val>
                                        </p:tav>
                                      </p:tavLst>
                                    </p:anim>
                                    <p:animEffect transition="in" filter="fade">
                                      <p:cBhvr>
                                        <p:cTn id="57" dur="500"/>
                                        <p:tgtEl>
                                          <p:spTgt spid="2"/>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p:cTn id="61" dur="500" fill="hold"/>
                                        <p:tgtEl>
                                          <p:spTgt spid="22"/>
                                        </p:tgtEl>
                                        <p:attrNameLst>
                                          <p:attrName>ppt_w</p:attrName>
                                        </p:attrNameLst>
                                      </p:cBhvr>
                                      <p:tavLst>
                                        <p:tav tm="0">
                                          <p:val>
                                            <p:fltVal val="0"/>
                                          </p:val>
                                        </p:tav>
                                        <p:tav tm="100000">
                                          <p:val>
                                            <p:strVal val="#ppt_w"/>
                                          </p:val>
                                        </p:tav>
                                      </p:tavLst>
                                    </p:anim>
                                    <p:anim calcmode="lin" valueType="num">
                                      <p:cBhvr>
                                        <p:cTn id="62" dur="500" fill="hold"/>
                                        <p:tgtEl>
                                          <p:spTgt spid="22"/>
                                        </p:tgtEl>
                                        <p:attrNameLst>
                                          <p:attrName>ppt_h</p:attrName>
                                        </p:attrNameLst>
                                      </p:cBhvr>
                                      <p:tavLst>
                                        <p:tav tm="0">
                                          <p:val>
                                            <p:fltVal val="0"/>
                                          </p:val>
                                        </p:tav>
                                        <p:tav tm="100000">
                                          <p:val>
                                            <p:strVal val="#ppt_h"/>
                                          </p:val>
                                        </p:tav>
                                      </p:tavLst>
                                    </p:anim>
                                    <p:animEffect transition="in" filter="fade">
                                      <p:cBhvr>
                                        <p:cTn id="63" dur="500"/>
                                        <p:tgtEl>
                                          <p:spTgt spid="22"/>
                                        </p:tgtEl>
                                      </p:cBhvr>
                                    </p:animEffect>
                                  </p:childTnLst>
                                </p:cTn>
                              </p:par>
                            </p:childTnLst>
                          </p:cTn>
                        </p:par>
                        <p:par>
                          <p:cTn id="64" fill="hold">
                            <p:stCondLst>
                              <p:cond delay="500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fade">
                                      <p:cBhvr>
                                        <p:cTn id="70" dur="500"/>
                                        <p:tgtEl>
                                          <p:spTgt spid="11"/>
                                        </p:tgtEl>
                                      </p:cBhvr>
                                    </p:animEffect>
                                  </p:childTnLst>
                                </p:cTn>
                              </p:par>
                            </p:childTnLst>
                          </p:cTn>
                        </p:par>
                        <p:par>
                          <p:cTn id="71" fill="hold">
                            <p:stCondLst>
                              <p:cond delay="5500"/>
                            </p:stCondLst>
                            <p:childTnLst>
                              <p:par>
                                <p:cTn id="72" presetID="53" presetClass="entr" presetSubtype="16" fill="hold" grpId="0" nodeType="afterEffect">
                                  <p:stCondLst>
                                    <p:cond delay="0"/>
                                  </p:stCondLst>
                                  <p:childTnLst>
                                    <p:set>
                                      <p:cBhvr>
                                        <p:cTn id="73" dur="1" fill="hold">
                                          <p:stCondLst>
                                            <p:cond delay="0"/>
                                          </p:stCondLst>
                                        </p:cTn>
                                        <p:tgtEl>
                                          <p:spTgt spid="3"/>
                                        </p:tgtEl>
                                        <p:attrNameLst>
                                          <p:attrName>style.visibility</p:attrName>
                                        </p:attrNameLst>
                                      </p:cBhvr>
                                      <p:to>
                                        <p:strVal val="visible"/>
                                      </p:to>
                                    </p:set>
                                    <p:anim calcmode="lin" valueType="num">
                                      <p:cBhvr>
                                        <p:cTn id="74" dur="500" fill="hold"/>
                                        <p:tgtEl>
                                          <p:spTgt spid="3"/>
                                        </p:tgtEl>
                                        <p:attrNameLst>
                                          <p:attrName>ppt_w</p:attrName>
                                        </p:attrNameLst>
                                      </p:cBhvr>
                                      <p:tavLst>
                                        <p:tav tm="0">
                                          <p:val>
                                            <p:fltVal val="0"/>
                                          </p:val>
                                        </p:tav>
                                        <p:tav tm="100000">
                                          <p:val>
                                            <p:strVal val="#ppt_w"/>
                                          </p:val>
                                        </p:tav>
                                      </p:tavLst>
                                    </p:anim>
                                    <p:anim calcmode="lin" valueType="num">
                                      <p:cBhvr>
                                        <p:cTn id="75" dur="500" fill="hold"/>
                                        <p:tgtEl>
                                          <p:spTgt spid="3"/>
                                        </p:tgtEl>
                                        <p:attrNameLst>
                                          <p:attrName>ppt_h</p:attrName>
                                        </p:attrNameLst>
                                      </p:cBhvr>
                                      <p:tavLst>
                                        <p:tav tm="0">
                                          <p:val>
                                            <p:fltVal val="0"/>
                                          </p:val>
                                        </p:tav>
                                        <p:tav tm="100000">
                                          <p:val>
                                            <p:strVal val="#ppt_h"/>
                                          </p:val>
                                        </p:tav>
                                      </p:tavLst>
                                    </p:anim>
                                    <p:animEffect transition="in" filter="fade">
                                      <p:cBhvr>
                                        <p:cTn id="76" dur="500"/>
                                        <p:tgtEl>
                                          <p:spTgt spid="3"/>
                                        </p:tgtEl>
                                      </p:cBhvr>
                                    </p:animEffect>
                                  </p:childTnLst>
                                </p:cTn>
                              </p:par>
                            </p:childTnLst>
                          </p:cTn>
                        </p:par>
                        <p:par>
                          <p:cTn id="77" fill="hold">
                            <p:stCondLst>
                              <p:cond delay="6000"/>
                            </p:stCondLst>
                            <p:childTnLst>
                              <p:par>
                                <p:cTn id="78" presetID="53" presetClass="entr" presetSubtype="16" fill="hold" grpId="0" nodeType="afterEffect">
                                  <p:stCondLst>
                                    <p:cond delay="0"/>
                                  </p:stCondLst>
                                  <p:childTnLst>
                                    <p:set>
                                      <p:cBhvr>
                                        <p:cTn id="79" dur="1" fill="hold">
                                          <p:stCondLst>
                                            <p:cond delay="0"/>
                                          </p:stCondLst>
                                        </p:cTn>
                                        <p:tgtEl>
                                          <p:spTgt spid="21"/>
                                        </p:tgtEl>
                                        <p:attrNameLst>
                                          <p:attrName>style.visibility</p:attrName>
                                        </p:attrNameLst>
                                      </p:cBhvr>
                                      <p:to>
                                        <p:strVal val="visible"/>
                                      </p:to>
                                    </p:set>
                                    <p:anim calcmode="lin" valueType="num">
                                      <p:cBhvr>
                                        <p:cTn id="80" dur="500" fill="hold"/>
                                        <p:tgtEl>
                                          <p:spTgt spid="21"/>
                                        </p:tgtEl>
                                        <p:attrNameLst>
                                          <p:attrName>ppt_w</p:attrName>
                                        </p:attrNameLst>
                                      </p:cBhvr>
                                      <p:tavLst>
                                        <p:tav tm="0">
                                          <p:val>
                                            <p:fltVal val="0"/>
                                          </p:val>
                                        </p:tav>
                                        <p:tav tm="100000">
                                          <p:val>
                                            <p:strVal val="#ppt_w"/>
                                          </p:val>
                                        </p:tav>
                                      </p:tavLst>
                                    </p:anim>
                                    <p:anim calcmode="lin" valueType="num">
                                      <p:cBhvr>
                                        <p:cTn id="81" dur="500" fill="hold"/>
                                        <p:tgtEl>
                                          <p:spTgt spid="21"/>
                                        </p:tgtEl>
                                        <p:attrNameLst>
                                          <p:attrName>ppt_h</p:attrName>
                                        </p:attrNameLst>
                                      </p:cBhvr>
                                      <p:tavLst>
                                        <p:tav tm="0">
                                          <p:val>
                                            <p:fltVal val="0"/>
                                          </p:val>
                                        </p:tav>
                                        <p:tav tm="100000">
                                          <p:val>
                                            <p:strVal val="#ppt_h"/>
                                          </p:val>
                                        </p:tav>
                                      </p:tavLst>
                                    </p:anim>
                                    <p:animEffect transition="in" filter="fade">
                                      <p:cBhvr>
                                        <p:cTn id="82" dur="500"/>
                                        <p:tgtEl>
                                          <p:spTgt spid="21"/>
                                        </p:tgtEl>
                                      </p:cBhvr>
                                    </p:animEffect>
                                  </p:childTnLst>
                                </p:cTn>
                              </p:par>
                            </p:childTnLst>
                          </p:cTn>
                        </p:par>
                        <p:par>
                          <p:cTn id="83" fill="hold">
                            <p:stCondLst>
                              <p:cond delay="6500"/>
                            </p:stCondLst>
                            <p:childTnLst>
                              <p:par>
                                <p:cTn id="84" presetID="10" presetClass="entr" presetSubtype="0" fill="hold" grpId="0" nodeType="after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fade">
                                      <p:cBhvr>
                                        <p:cTn id="86" dur="500"/>
                                        <p:tgtEl>
                                          <p:spTgt spid="30"/>
                                        </p:tgtEl>
                                      </p:cBhvr>
                                    </p:animEffect>
                                  </p:childTnLst>
                                </p:cTn>
                              </p:par>
                            </p:childTnLst>
                          </p:cTn>
                        </p:par>
                        <p:par>
                          <p:cTn id="87" fill="hold">
                            <p:stCondLst>
                              <p:cond delay="7000"/>
                            </p:stCondLst>
                            <p:childTnLst>
                              <p:par>
                                <p:cTn id="88" presetID="10" presetClass="entr" presetSubtype="0" fill="hold" grpId="0" nodeType="afterEffect">
                                  <p:stCondLst>
                                    <p:cond delay="0"/>
                                  </p:stCondLst>
                                  <p:childTnLst>
                                    <p:set>
                                      <p:cBhvr>
                                        <p:cTn id="89" dur="1" fill="hold">
                                          <p:stCondLst>
                                            <p:cond delay="0"/>
                                          </p:stCondLst>
                                        </p:cTn>
                                        <p:tgtEl>
                                          <p:spTgt spid="14"/>
                                        </p:tgtEl>
                                        <p:attrNameLst>
                                          <p:attrName>style.visibility</p:attrName>
                                        </p:attrNameLst>
                                      </p:cBhvr>
                                      <p:to>
                                        <p:strVal val="visible"/>
                                      </p:to>
                                    </p:set>
                                    <p:animEffect transition="in" filter="fade">
                                      <p:cBhvr>
                                        <p:cTn id="90" dur="500"/>
                                        <p:tgtEl>
                                          <p:spTgt spid="14"/>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3"/>
                                        </p:tgtEl>
                                        <p:attrNameLst>
                                          <p:attrName>style.visibility</p:attrName>
                                        </p:attrNameLst>
                                      </p:cBhvr>
                                      <p:to>
                                        <p:strVal val="visible"/>
                                      </p:to>
                                    </p:set>
                                    <p:animEffect transition="in" filter="fade">
                                      <p:cBhvr>
                                        <p:cTn id="9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21" grpId="0" animBg="1"/>
      <p:bldP spid="26" grpId="0"/>
      <p:bldP spid="3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2"/>
          <p:cNvGrpSpPr>
            <a:grpSpLocks/>
          </p:cNvGrpSpPr>
          <p:nvPr/>
        </p:nvGrpSpPr>
        <p:grpSpPr bwMode="auto">
          <a:xfrm>
            <a:off x="713993" y="3536272"/>
            <a:ext cx="3623746" cy="618380"/>
            <a:chOff x="-1032447" y="0"/>
            <a:chExt cx="2967616" cy="506624"/>
          </a:xfrm>
          <a:solidFill>
            <a:schemeClr val="accent1"/>
          </a:solidFill>
        </p:grpSpPr>
        <p:sp>
          <p:nvSpPr>
            <p:cNvPr id="5" name="圆角矩形 33"/>
            <p:cNvSpPr>
              <a:spLocks noChangeArrowheads="1"/>
            </p:cNvSpPr>
            <p:nvPr/>
          </p:nvSpPr>
          <p:spPr bwMode="auto">
            <a:xfrm>
              <a:off x="-1032447" y="73989"/>
              <a:ext cx="2967616" cy="432635"/>
            </a:xfrm>
            <a:prstGeom prst="roundRect">
              <a:avLst>
                <a:gd name="adj" fmla="val 16667"/>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lnSpc>
                  <a:spcPct val="120000"/>
                </a:lnSpc>
              </a:pPr>
              <a:endParaRPr lang="zh-CN" altLang="zh-CN" sz="1600" dirty="0">
                <a:solidFill>
                  <a:srgbClr val="FFFFFF"/>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6" name="等腰三角形 34"/>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lnSpc>
                  <a:spcPct val="120000"/>
                </a:lnSpc>
              </a:pPr>
              <a:endParaRPr lang="zh-CN" altLang="zh-CN" sz="1600" dirty="0">
                <a:solidFill>
                  <a:srgbClr val="FFFFFF"/>
                </a:solidFill>
                <a:latin typeface="Arial" panose="020B0604020202020204" pitchFamily="34" charset="0"/>
                <a:ea typeface="楷体" panose="02010609060101010101" pitchFamily="49" charset="-122"/>
                <a:cs typeface="+mn-ea"/>
                <a:sym typeface="Arial" panose="020B0604020202020204" pitchFamily="34" charset="0"/>
              </a:endParaRPr>
            </a:p>
          </p:txBody>
        </p:sp>
      </p:grpSp>
      <p:sp>
        <p:nvSpPr>
          <p:cNvPr id="7" name="椭圆 35"/>
          <p:cNvSpPr>
            <a:spLocks noChangeArrowheads="1"/>
          </p:cNvSpPr>
          <p:nvPr/>
        </p:nvSpPr>
        <p:spPr bwMode="auto">
          <a:xfrm>
            <a:off x="2507798" y="1931196"/>
            <a:ext cx="1294916" cy="1294916"/>
          </a:xfrm>
          <a:prstGeom prst="ellipse">
            <a:avLst/>
          </a:prstGeom>
          <a:solidFill>
            <a:schemeClr val="accent1"/>
          </a:solidFill>
          <a:ln>
            <a:noFill/>
          </a:ln>
        </p:spPr>
        <p:txBody>
          <a:bodyPr anchor="ctr"/>
          <a:lstStyle/>
          <a:p>
            <a:pPr algn="ctr">
              <a:lnSpc>
                <a:spcPct val="120000"/>
              </a:lnSpc>
            </a:pPr>
            <a:endParaRPr lang="zh-CN" altLang="zh-CN" sz="1400" dirty="0">
              <a:solidFill>
                <a:srgbClr val="FFFFFF"/>
              </a:solidFill>
              <a:latin typeface="Arial" panose="020B0604020202020204" pitchFamily="34" charset="0"/>
              <a:ea typeface="楷体" panose="02010609060101010101" pitchFamily="49" charset="-122"/>
              <a:cs typeface="+mn-ea"/>
              <a:sym typeface="Arial" panose="020B0604020202020204" pitchFamily="34" charset="0"/>
            </a:endParaRPr>
          </a:p>
        </p:txBody>
      </p:sp>
      <p:grpSp>
        <p:nvGrpSpPr>
          <p:cNvPr id="8" name="组合 36"/>
          <p:cNvGrpSpPr>
            <a:grpSpLocks/>
          </p:cNvGrpSpPr>
          <p:nvPr/>
        </p:nvGrpSpPr>
        <p:grpSpPr bwMode="auto">
          <a:xfrm flipV="1">
            <a:off x="4196228" y="3627380"/>
            <a:ext cx="2363028" cy="618381"/>
            <a:chOff x="0" y="0"/>
            <a:chExt cx="1935168" cy="506624"/>
          </a:xfrm>
          <a:solidFill>
            <a:schemeClr val="accent2"/>
          </a:solidFill>
        </p:grpSpPr>
        <p:sp>
          <p:nvSpPr>
            <p:cNvPr id="9" name="圆角矩形 37"/>
            <p:cNvSpPr>
              <a:spLocks noChangeArrowheads="1"/>
            </p:cNvSpPr>
            <p:nvPr/>
          </p:nvSpPr>
          <p:spPr bwMode="auto">
            <a:xfrm>
              <a:off x="0" y="73989"/>
              <a:ext cx="1935168" cy="432635"/>
            </a:xfrm>
            <a:prstGeom prst="roundRect">
              <a:avLst>
                <a:gd name="adj" fmla="val 16667"/>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lnSpc>
                  <a:spcPct val="120000"/>
                </a:lnSpc>
              </a:pPr>
              <a:endParaRPr lang="zh-CN" altLang="zh-CN" sz="1400" dirty="0">
                <a:solidFill>
                  <a:schemeClr val="bg1"/>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10" name="等腰三角形 38"/>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lnSpc>
                  <a:spcPct val="120000"/>
                </a:lnSpc>
              </a:pPr>
              <a:endParaRPr lang="zh-CN" altLang="zh-CN" sz="1400" dirty="0">
                <a:solidFill>
                  <a:schemeClr val="bg1"/>
                </a:solidFill>
                <a:latin typeface="Arial" panose="020B0604020202020204" pitchFamily="34" charset="0"/>
                <a:ea typeface="楷体" panose="02010609060101010101" pitchFamily="49" charset="-122"/>
                <a:cs typeface="+mn-ea"/>
                <a:sym typeface="Arial" panose="020B0604020202020204" pitchFamily="34" charset="0"/>
              </a:endParaRPr>
            </a:p>
          </p:txBody>
        </p:sp>
      </p:grpSp>
      <p:sp>
        <p:nvSpPr>
          <p:cNvPr id="11" name="椭圆 39"/>
          <p:cNvSpPr>
            <a:spLocks noChangeArrowheads="1"/>
          </p:cNvSpPr>
          <p:nvPr/>
        </p:nvSpPr>
        <p:spPr bwMode="auto">
          <a:xfrm>
            <a:off x="4808792" y="4657803"/>
            <a:ext cx="1294916" cy="1294916"/>
          </a:xfrm>
          <a:prstGeom prst="ellipse">
            <a:avLst/>
          </a:prstGeom>
          <a:solidFill>
            <a:schemeClr val="accent2"/>
          </a:solidFill>
          <a:ln>
            <a:noFill/>
          </a:ln>
        </p:spPr>
        <p:txBody>
          <a:bodyPr anchor="ctr"/>
          <a:lstStyle/>
          <a:p>
            <a:pPr algn="ctr">
              <a:lnSpc>
                <a:spcPct val="120000"/>
              </a:lnSpc>
            </a:pPr>
            <a:endParaRPr lang="zh-CN" altLang="zh-CN" sz="1400" dirty="0">
              <a:solidFill>
                <a:schemeClr val="bg1"/>
              </a:solidFill>
              <a:latin typeface="Arial" panose="020B0604020202020204" pitchFamily="34" charset="0"/>
              <a:ea typeface="楷体" panose="02010609060101010101" pitchFamily="49" charset="-122"/>
              <a:cs typeface="+mn-ea"/>
              <a:sym typeface="Arial" panose="020B0604020202020204" pitchFamily="34" charset="0"/>
            </a:endParaRPr>
          </a:p>
        </p:txBody>
      </p:sp>
      <p:grpSp>
        <p:nvGrpSpPr>
          <p:cNvPr id="12" name="组合 40"/>
          <p:cNvGrpSpPr>
            <a:grpSpLocks/>
          </p:cNvGrpSpPr>
          <p:nvPr/>
        </p:nvGrpSpPr>
        <p:grpSpPr bwMode="auto">
          <a:xfrm>
            <a:off x="6421623" y="3536272"/>
            <a:ext cx="2364965" cy="618380"/>
            <a:chOff x="0" y="0"/>
            <a:chExt cx="1935168" cy="506624"/>
          </a:xfrm>
          <a:solidFill>
            <a:schemeClr val="accent3"/>
          </a:solidFill>
        </p:grpSpPr>
        <p:sp>
          <p:nvSpPr>
            <p:cNvPr id="13" name="圆角矩形 41"/>
            <p:cNvSpPr>
              <a:spLocks noChangeArrowheads="1"/>
            </p:cNvSpPr>
            <p:nvPr/>
          </p:nvSpPr>
          <p:spPr bwMode="auto">
            <a:xfrm>
              <a:off x="0" y="73989"/>
              <a:ext cx="1935168" cy="432635"/>
            </a:xfrm>
            <a:prstGeom prst="roundRect">
              <a:avLst>
                <a:gd name="adj" fmla="val 16667"/>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lnSpc>
                  <a:spcPct val="120000"/>
                </a:lnSpc>
              </a:pPr>
              <a:endParaRPr lang="zh-CN" altLang="zh-CN" sz="1400" dirty="0">
                <a:solidFill>
                  <a:srgbClr val="FFFFFF"/>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14" name="等腰三角形 42"/>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lnSpc>
                  <a:spcPct val="120000"/>
                </a:lnSpc>
              </a:pPr>
              <a:endParaRPr lang="zh-CN" altLang="zh-CN" sz="1400" dirty="0">
                <a:solidFill>
                  <a:srgbClr val="FFFFFF"/>
                </a:solidFill>
                <a:latin typeface="Arial" panose="020B0604020202020204" pitchFamily="34" charset="0"/>
                <a:ea typeface="楷体" panose="02010609060101010101" pitchFamily="49" charset="-122"/>
                <a:cs typeface="+mn-ea"/>
                <a:sym typeface="Arial" panose="020B0604020202020204" pitchFamily="34" charset="0"/>
              </a:endParaRPr>
            </a:p>
          </p:txBody>
        </p:sp>
      </p:grpSp>
      <p:sp>
        <p:nvSpPr>
          <p:cNvPr id="15" name="椭圆 43"/>
          <p:cNvSpPr>
            <a:spLocks noChangeArrowheads="1"/>
          </p:cNvSpPr>
          <p:nvPr/>
        </p:nvSpPr>
        <p:spPr bwMode="auto">
          <a:xfrm>
            <a:off x="6956645" y="1931196"/>
            <a:ext cx="1294916" cy="1294916"/>
          </a:xfrm>
          <a:prstGeom prst="ellipse">
            <a:avLst/>
          </a:prstGeom>
          <a:solidFill>
            <a:schemeClr val="accent3"/>
          </a:solidFill>
          <a:ln>
            <a:noFill/>
          </a:ln>
        </p:spPr>
        <p:txBody>
          <a:bodyPr anchor="ctr"/>
          <a:lstStyle/>
          <a:p>
            <a:pPr algn="ctr">
              <a:lnSpc>
                <a:spcPct val="120000"/>
              </a:lnSpc>
            </a:pPr>
            <a:endParaRPr lang="zh-CN" altLang="zh-CN" sz="1400" dirty="0">
              <a:solidFill>
                <a:srgbClr val="FFFFFF"/>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16" name="椭圆 45"/>
          <p:cNvSpPr>
            <a:spLocks noChangeArrowheads="1"/>
          </p:cNvSpPr>
          <p:nvPr/>
        </p:nvSpPr>
        <p:spPr bwMode="auto">
          <a:xfrm>
            <a:off x="9178163" y="4657803"/>
            <a:ext cx="1294916" cy="1294916"/>
          </a:xfrm>
          <a:prstGeom prst="ellipse">
            <a:avLst/>
          </a:prstGeom>
          <a:solidFill>
            <a:schemeClr val="accent4"/>
          </a:solidFill>
          <a:ln>
            <a:noFill/>
          </a:ln>
        </p:spPr>
        <p:txBody>
          <a:bodyPr anchor="ctr"/>
          <a:lstStyle/>
          <a:p>
            <a:pPr algn="ctr">
              <a:lnSpc>
                <a:spcPct val="120000"/>
              </a:lnSpc>
            </a:pPr>
            <a:endParaRPr lang="zh-CN" altLang="zh-CN" sz="1400" dirty="0">
              <a:solidFill>
                <a:schemeClr val="bg1"/>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17" name="TextBox 46"/>
          <p:cNvSpPr>
            <a:spLocks noChangeArrowheads="1"/>
          </p:cNvSpPr>
          <p:nvPr/>
        </p:nvSpPr>
        <p:spPr bwMode="auto">
          <a:xfrm>
            <a:off x="2102772" y="4904336"/>
            <a:ext cx="2104972" cy="429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p>
        </p:txBody>
      </p:sp>
      <p:sp>
        <p:nvSpPr>
          <p:cNvPr id="18" name="TextBox 47"/>
          <p:cNvSpPr>
            <a:spLocks noChangeArrowheads="1"/>
          </p:cNvSpPr>
          <p:nvPr/>
        </p:nvSpPr>
        <p:spPr bwMode="auto">
          <a:xfrm>
            <a:off x="2426382" y="4636408"/>
            <a:ext cx="1459687" cy="232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19" name="TextBox 50"/>
          <p:cNvSpPr>
            <a:spLocks noChangeArrowheads="1"/>
          </p:cNvSpPr>
          <p:nvPr/>
        </p:nvSpPr>
        <p:spPr bwMode="auto">
          <a:xfrm>
            <a:off x="2413777" y="3778584"/>
            <a:ext cx="1459687" cy="232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pPr>
            <a:r>
              <a:rPr lang="zh-CN" altLang="en-US" sz="1400" dirty="0">
                <a:solidFill>
                  <a:schemeClr val="bg1"/>
                </a:solidFill>
                <a:latin typeface="Arial" panose="020B0604020202020204" pitchFamily="34" charset="0"/>
                <a:ea typeface="楷体" panose="02010609060101010101" pitchFamily="49" charset="-122"/>
                <a:cs typeface="+mn-ea"/>
                <a:sym typeface="Arial" panose="020B0604020202020204" pitchFamily="34" charset="0"/>
              </a:rPr>
              <a:t>输入文本内容</a:t>
            </a:r>
          </a:p>
        </p:txBody>
      </p:sp>
      <p:sp>
        <p:nvSpPr>
          <p:cNvPr id="20" name="TextBox 51"/>
          <p:cNvSpPr>
            <a:spLocks noChangeArrowheads="1"/>
          </p:cNvSpPr>
          <p:nvPr/>
        </p:nvSpPr>
        <p:spPr bwMode="auto">
          <a:xfrm>
            <a:off x="4635294" y="3778584"/>
            <a:ext cx="1459687" cy="232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pPr>
            <a:r>
              <a:rPr lang="zh-CN" altLang="en-US" sz="1400" dirty="0">
                <a:solidFill>
                  <a:schemeClr val="bg1"/>
                </a:solidFill>
                <a:latin typeface="Arial" panose="020B0604020202020204" pitchFamily="34" charset="0"/>
                <a:ea typeface="楷体" panose="02010609060101010101" pitchFamily="49" charset="-122"/>
                <a:cs typeface="+mn-ea"/>
                <a:sym typeface="Arial" panose="020B0604020202020204" pitchFamily="34" charset="0"/>
              </a:rPr>
              <a:t>输入文本内容</a:t>
            </a:r>
          </a:p>
        </p:txBody>
      </p:sp>
      <p:sp>
        <p:nvSpPr>
          <p:cNvPr id="21" name="TextBox 52"/>
          <p:cNvSpPr>
            <a:spLocks noChangeArrowheads="1"/>
          </p:cNvSpPr>
          <p:nvPr/>
        </p:nvSpPr>
        <p:spPr bwMode="auto">
          <a:xfrm>
            <a:off x="6959550" y="3778584"/>
            <a:ext cx="1457749" cy="232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pPr>
            <a:r>
              <a:rPr lang="zh-CN" altLang="en-US" sz="1400" dirty="0">
                <a:solidFill>
                  <a:schemeClr val="bg1"/>
                </a:solidFill>
                <a:latin typeface="Arial" panose="020B0604020202020204" pitchFamily="34" charset="0"/>
                <a:ea typeface="楷体" panose="02010609060101010101" pitchFamily="49" charset="-122"/>
                <a:cs typeface="+mn-ea"/>
                <a:sym typeface="Arial" panose="020B0604020202020204" pitchFamily="34" charset="0"/>
              </a:rPr>
              <a:t>输入文本内容</a:t>
            </a:r>
          </a:p>
        </p:txBody>
      </p:sp>
      <p:grpSp>
        <p:nvGrpSpPr>
          <p:cNvPr id="22" name="组合 53"/>
          <p:cNvGrpSpPr>
            <a:grpSpLocks/>
          </p:cNvGrpSpPr>
          <p:nvPr/>
        </p:nvGrpSpPr>
        <p:grpSpPr bwMode="auto">
          <a:xfrm flipV="1">
            <a:off x="8643137" y="3627378"/>
            <a:ext cx="3501620" cy="618382"/>
            <a:chOff x="-1" y="0"/>
            <a:chExt cx="2865253" cy="506625"/>
          </a:xfrm>
          <a:solidFill>
            <a:schemeClr val="accent4"/>
          </a:solidFill>
        </p:grpSpPr>
        <p:sp>
          <p:nvSpPr>
            <p:cNvPr id="23" name="圆角矩形 54"/>
            <p:cNvSpPr>
              <a:spLocks noChangeArrowheads="1"/>
            </p:cNvSpPr>
            <p:nvPr/>
          </p:nvSpPr>
          <p:spPr bwMode="auto">
            <a:xfrm>
              <a:off x="-1" y="73990"/>
              <a:ext cx="2865253" cy="432635"/>
            </a:xfrm>
            <a:prstGeom prst="roundRect">
              <a:avLst>
                <a:gd name="adj" fmla="val 16667"/>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lnSpc>
                  <a:spcPct val="120000"/>
                </a:lnSpc>
              </a:pPr>
              <a:endParaRPr lang="zh-CN" altLang="zh-CN" sz="1600" dirty="0">
                <a:solidFill>
                  <a:schemeClr val="bg1"/>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24" name="等腰三角形 55"/>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lnSpc>
                  <a:spcPct val="120000"/>
                </a:lnSpc>
              </a:pPr>
              <a:endParaRPr lang="zh-CN" altLang="zh-CN" sz="1600" dirty="0">
                <a:solidFill>
                  <a:schemeClr val="bg1"/>
                </a:solidFill>
                <a:latin typeface="Arial" panose="020B0604020202020204" pitchFamily="34" charset="0"/>
                <a:ea typeface="楷体" panose="02010609060101010101" pitchFamily="49" charset="-122"/>
                <a:cs typeface="+mn-ea"/>
                <a:sym typeface="Arial" panose="020B0604020202020204" pitchFamily="34" charset="0"/>
              </a:endParaRPr>
            </a:p>
          </p:txBody>
        </p:sp>
      </p:grpSp>
      <p:sp>
        <p:nvSpPr>
          <p:cNvPr id="25" name="TextBox 56"/>
          <p:cNvSpPr>
            <a:spLocks noChangeArrowheads="1"/>
          </p:cNvSpPr>
          <p:nvPr/>
        </p:nvSpPr>
        <p:spPr bwMode="auto">
          <a:xfrm>
            <a:off x="9002724" y="3778584"/>
            <a:ext cx="1459688" cy="232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pPr>
            <a:r>
              <a:rPr lang="zh-CN" altLang="en-US" sz="1400" dirty="0">
                <a:solidFill>
                  <a:schemeClr val="bg1"/>
                </a:solidFill>
                <a:latin typeface="Arial" panose="020B0604020202020204" pitchFamily="34" charset="0"/>
                <a:ea typeface="楷体" panose="02010609060101010101" pitchFamily="49" charset="-122"/>
                <a:cs typeface="+mn-ea"/>
                <a:sym typeface="Arial" panose="020B0604020202020204" pitchFamily="34" charset="0"/>
              </a:rPr>
              <a:t>输入文本内容</a:t>
            </a:r>
          </a:p>
        </p:txBody>
      </p:sp>
      <p:sp>
        <p:nvSpPr>
          <p:cNvPr id="26" name="TextBox 57"/>
          <p:cNvSpPr>
            <a:spLocks noChangeArrowheads="1"/>
          </p:cNvSpPr>
          <p:nvPr/>
        </p:nvSpPr>
        <p:spPr bwMode="auto">
          <a:xfrm>
            <a:off x="4403764" y="2177729"/>
            <a:ext cx="2104972" cy="429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p>
        </p:txBody>
      </p:sp>
      <p:sp>
        <p:nvSpPr>
          <p:cNvPr id="27" name="TextBox 58"/>
          <p:cNvSpPr>
            <a:spLocks noChangeArrowheads="1"/>
          </p:cNvSpPr>
          <p:nvPr/>
        </p:nvSpPr>
        <p:spPr bwMode="auto">
          <a:xfrm>
            <a:off x="4727376" y="1918635"/>
            <a:ext cx="1457749" cy="232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28" name="TextBox 59"/>
          <p:cNvSpPr>
            <a:spLocks noChangeArrowheads="1"/>
          </p:cNvSpPr>
          <p:nvPr/>
        </p:nvSpPr>
        <p:spPr bwMode="auto">
          <a:xfrm>
            <a:off x="6551618" y="4904336"/>
            <a:ext cx="2104972" cy="429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p>
        </p:txBody>
      </p:sp>
      <p:sp>
        <p:nvSpPr>
          <p:cNvPr id="29" name="TextBox 62"/>
          <p:cNvSpPr>
            <a:spLocks noChangeArrowheads="1"/>
          </p:cNvSpPr>
          <p:nvPr/>
        </p:nvSpPr>
        <p:spPr bwMode="auto">
          <a:xfrm>
            <a:off x="6873292" y="4649979"/>
            <a:ext cx="1459687" cy="232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30" name="TextBox 63"/>
          <p:cNvSpPr>
            <a:spLocks noChangeArrowheads="1"/>
          </p:cNvSpPr>
          <p:nvPr/>
        </p:nvSpPr>
        <p:spPr bwMode="auto">
          <a:xfrm>
            <a:off x="8693657" y="2177729"/>
            <a:ext cx="2104972" cy="429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p>
        </p:txBody>
      </p:sp>
      <p:sp>
        <p:nvSpPr>
          <p:cNvPr id="31" name="TextBox 66"/>
          <p:cNvSpPr>
            <a:spLocks noChangeArrowheads="1"/>
          </p:cNvSpPr>
          <p:nvPr/>
        </p:nvSpPr>
        <p:spPr bwMode="auto">
          <a:xfrm>
            <a:off x="9015330" y="1918635"/>
            <a:ext cx="1459688" cy="232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32" name="TextBox 67"/>
          <p:cNvSpPr>
            <a:spLocks noChangeArrowheads="1"/>
          </p:cNvSpPr>
          <p:nvPr/>
        </p:nvSpPr>
        <p:spPr bwMode="auto">
          <a:xfrm>
            <a:off x="2774160" y="2338100"/>
            <a:ext cx="762194" cy="491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pPr>
            <a:r>
              <a:rPr lang="zh-CN" altLang="en-US" sz="1400" dirty="0">
                <a:solidFill>
                  <a:schemeClr val="bg1"/>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33" name="TextBox 68"/>
          <p:cNvSpPr>
            <a:spLocks noChangeArrowheads="1"/>
          </p:cNvSpPr>
          <p:nvPr/>
        </p:nvSpPr>
        <p:spPr bwMode="auto">
          <a:xfrm>
            <a:off x="7223116" y="2338100"/>
            <a:ext cx="760039" cy="491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pPr>
            <a:r>
              <a:rPr lang="zh-CN" altLang="en-US" sz="1400" dirty="0">
                <a:solidFill>
                  <a:schemeClr val="bg1"/>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34" name="TextBox 70"/>
          <p:cNvSpPr>
            <a:spLocks noChangeArrowheads="1"/>
          </p:cNvSpPr>
          <p:nvPr/>
        </p:nvSpPr>
        <p:spPr bwMode="auto">
          <a:xfrm>
            <a:off x="5075155" y="5064707"/>
            <a:ext cx="762194" cy="491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pPr>
            <a:r>
              <a:rPr lang="zh-CN" altLang="en-US" sz="1400" dirty="0">
                <a:solidFill>
                  <a:schemeClr val="bg1"/>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35" name="TextBox 72"/>
          <p:cNvSpPr>
            <a:spLocks noChangeArrowheads="1"/>
          </p:cNvSpPr>
          <p:nvPr/>
        </p:nvSpPr>
        <p:spPr bwMode="auto">
          <a:xfrm>
            <a:off x="9444525" y="5064707"/>
            <a:ext cx="762194" cy="491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pPr>
            <a:r>
              <a:rPr lang="zh-CN" altLang="en-US" sz="1400" dirty="0">
                <a:solidFill>
                  <a:schemeClr val="bg1"/>
                </a:solidFill>
                <a:latin typeface="Arial" panose="020B0604020202020204" pitchFamily="34" charset="0"/>
                <a:ea typeface="楷体" panose="02010609060101010101" pitchFamily="49" charset="-122"/>
                <a:cs typeface="+mn-ea"/>
                <a:sym typeface="Arial" panose="020B0604020202020204" pitchFamily="34" charset="0"/>
              </a:rPr>
              <a:t>请替换文字内容</a:t>
            </a:r>
          </a:p>
        </p:txBody>
      </p:sp>
      <p:sp>
        <p:nvSpPr>
          <p:cNvPr id="36" name="矩形 35"/>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37" name="文本框 36"/>
          <p:cNvSpPr txBox="1"/>
          <p:nvPr/>
        </p:nvSpPr>
        <p:spPr>
          <a:xfrm>
            <a:off x="392023" y="266575"/>
            <a:ext cx="3077766" cy="369332"/>
          </a:xfrm>
          <a:prstGeom prst="rect">
            <a:avLst/>
          </a:prstGeom>
          <a:noFill/>
        </p:spPr>
        <p:txBody>
          <a:bodyPr wrap="none" lIns="0" tIns="0" rIns="0" bIns="0" rtlCol="0">
            <a:spAutoFit/>
          </a:bodyPr>
          <a:lstStyle/>
          <a:p>
            <a:pPr defTabSz="964278"/>
            <a:r>
              <a:rPr lang="zh-CN" altLang="en-US" sz="2400" dirty="0">
                <a:solidFill>
                  <a:schemeClr val="bg1">
                    <a:lumMod val="65000"/>
                  </a:schemeClr>
                </a:solidFill>
                <a:latin typeface="楷体" panose="02010609060101010101" pitchFamily="49" charset="-122"/>
                <a:ea typeface="楷体" panose="02010609060101010101" pitchFamily="49" charset="-122"/>
                <a:cs typeface="+mn-ea"/>
                <a:sym typeface="+mn-lt"/>
              </a:rPr>
              <a:t>点击添加相关标题文字</a:t>
            </a:r>
          </a:p>
        </p:txBody>
      </p:sp>
      <p:sp>
        <p:nvSpPr>
          <p:cNvPr id="38" name="文本框 37"/>
          <p:cNvSpPr txBox="1"/>
          <p:nvPr/>
        </p:nvSpPr>
        <p:spPr>
          <a:xfrm>
            <a:off x="392023" y="635907"/>
            <a:ext cx="1995739" cy="169277"/>
          </a:xfrm>
          <a:prstGeom prst="rect">
            <a:avLst/>
          </a:prstGeom>
          <a:noFill/>
        </p:spPr>
        <p:txBody>
          <a:bodyPr wrap="none" lIns="0" tIns="0" rIns="0" bIns="0" rtlCol="0">
            <a:spAutoFit/>
          </a:bodyPr>
          <a:lstStyle/>
          <a:p>
            <a:pPr defTabSz="964278"/>
            <a:r>
              <a:rPr lang="en-US" altLang="zh-CN" sz="1100" dirty="0">
                <a:solidFill>
                  <a:schemeClr val="bg1">
                    <a:lumMod val="65000"/>
                  </a:schemeClr>
                </a:solidFill>
                <a:latin typeface="Arial" panose="020B0604020202020204" pitchFamily="34" charset="0"/>
                <a:ea typeface="楷体" panose="02010609060101010101" pitchFamily="49" charset="-122"/>
                <a:cs typeface="Arial" panose="020B0604020202020204" pitchFamily="34" charset="0"/>
                <a:sym typeface="+mn-lt"/>
              </a:rPr>
              <a:t>ADD RELATED TITLE WORDS</a:t>
            </a:r>
            <a:endParaRPr lang="zh-CN" altLang="en-US" sz="1100" dirty="0">
              <a:solidFill>
                <a:schemeClr val="bg1">
                  <a:lumMod val="65000"/>
                </a:schemeClr>
              </a:solidFill>
              <a:latin typeface="Arial" panose="020B0604020202020204" pitchFamily="34" charset="0"/>
              <a:ea typeface="楷体" panose="02010609060101010101" pitchFamily="49" charset="-122"/>
              <a:cs typeface="Arial" panose="020B0604020202020204" pitchFamily="34" charset="0"/>
              <a:sym typeface="+mn-lt"/>
            </a:endParaRPr>
          </a:p>
        </p:txBody>
      </p:sp>
    </p:spTree>
    <p:extLst>
      <p:ext uri="{BB962C8B-B14F-4D97-AF65-F5344CB8AC3E}">
        <p14:creationId xmlns:p14="http://schemas.microsoft.com/office/powerpoint/2010/main" val="2685738996"/>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300" fill="hold"/>
                                        <p:tgtEl>
                                          <p:spTgt spid="19"/>
                                        </p:tgtEl>
                                        <p:attrNameLst>
                                          <p:attrName>ppt_w</p:attrName>
                                        </p:attrNameLst>
                                      </p:cBhvr>
                                      <p:tavLst>
                                        <p:tav tm="0">
                                          <p:val>
                                            <p:fltVal val="0"/>
                                          </p:val>
                                        </p:tav>
                                        <p:tav tm="100000">
                                          <p:val>
                                            <p:strVal val="#ppt_w"/>
                                          </p:val>
                                        </p:tav>
                                      </p:tavLst>
                                    </p:anim>
                                    <p:anim calcmode="lin" valueType="num">
                                      <p:cBhvr>
                                        <p:cTn id="8" dur="300" fill="hold"/>
                                        <p:tgtEl>
                                          <p:spTgt spid="19"/>
                                        </p:tgtEl>
                                        <p:attrNameLst>
                                          <p:attrName>ppt_h</p:attrName>
                                        </p:attrNameLst>
                                      </p:cBhvr>
                                      <p:tavLst>
                                        <p:tav tm="0">
                                          <p:val>
                                            <p:fltVal val="0"/>
                                          </p:val>
                                        </p:tav>
                                        <p:tav tm="100000">
                                          <p:val>
                                            <p:strVal val="#ppt_h"/>
                                          </p:val>
                                        </p:tav>
                                      </p:tavLst>
                                    </p:anim>
                                    <p:animEffect>
                                      <p:cBhvr>
                                        <p:cTn id="9" dur="300"/>
                                        <p:tgtEl>
                                          <p:spTgt spid="19"/>
                                        </p:tgtEl>
                                      </p:cBhvr>
                                    </p:animEffect>
                                  </p:childTnLst>
                                </p:cTn>
                              </p:par>
                              <p:par>
                                <p:cTn id="10" presetID="10"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300" fill="hold"/>
                                        <p:tgtEl>
                                          <p:spTgt spid="4"/>
                                        </p:tgtEl>
                                        <p:attrNameLst>
                                          <p:attrName>ppt_w</p:attrName>
                                        </p:attrNameLst>
                                      </p:cBhvr>
                                      <p:tavLst>
                                        <p:tav tm="0">
                                          <p:val>
                                            <p:fltVal val="0"/>
                                          </p:val>
                                        </p:tav>
                                        <p:tav tm="100000">
                                          <p:val>
                                            <p:strVal val="#ppt_w"/>
                                          </p:val>
                                        </p:tav>
                                      </p:tavLst>
                                    </p:anim>
                                    <p:anim calcmode="lin" valueType="num">
                                      <p:cBhvr>
                                        <p:cTn id="13" dur="300" fill="hold"/>
                                        <p:tgtEl>
                                          <p:spTgt spid="4"/>
                                        </p:tgtEl>
                                        <p:attrNameLst>
                                          <p:attrName>ppt_h</p:attrName>
                                        </p:attrNameLst>
                                      </p:cBhvr>
                                      <p:tavLst>
                                        <p:tav tm="0">
                                          <p:val>
                                            <p:fltVal val="0"/>
                                          </p:val>
                                        </p:tav>
                                        <p:tav tm="100000">
                                          <p:val>
                                            <p:strVal val="#ppt_h"/>
                                          </p:val>
                                        </p:tav>
                                      </p:tavLst>
                                    </p:anim>
                                    <p:animEffect>
                                      <p:cBhvr>
                                        <p:cTn id="14" dur="300"/>
                                        <p:tgtEl>
                                          <p:spTgt spid="4"/>
                                        </p:tgtEl>
                                      </p:cBhvr>
                                    </p:animEffect>
                                  </p:childTnLst>
                                </p:cTn>
                              </p:par>
                            </p:childTnLst>
                          </p:cTn>
                        </p:par>
                        <p:par>
                          <p:cTn id="15" fill="hold">
                            <p:stCondLst>
                              <p:cond delay="300"/>
                            </p:stCondLst>
                            <p:childTnLst>
                              <p:par>
                                <p:cTn id="16" presetID="42"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p:cBhvr>
                                        <p:cTn id="18" dur="600"/>
                                        <p:tgtEl>
                                          <p:spTgt spid="18"/>
                                        </p:tgtEl>
                                      </p:cBhvr>
                                    </p:animEffect>
                                    <p:anim calcmode="lin" valueType="num">
                                      <p:cBhvr>
                                        <p:cTn id="19" dur="600" fill="hold"/>
                                        <p:tgtEl>
                                          <p:spTgt spid="18"/>
                                        </p:tgtEl>
                                        <p:attrNameLst>
                                          <p:attrName>ppt_x</p:attrName>
                                        </p:attrNameLst>
                                      </p:cBhvr>
                                      <p:tavLst>
                                        <p:tav tm="0">
                                          <p:val>
                                            <p:strVal val="#ppt_x"/>
                                          </p:val>
                                        </p:tav>
                                        <p:tav tm="100000">
                                          <p:val>
                                            <p:strVal val="#ppt_x"/>
                                          </p:val>
                                        </p:tav>
                                      </p:tavLst>
                                    </p:anim>
                                    <p:anim calcmode="lin" valueType="num">
                                      <p:cBhvr>
                                        <p:cTn id="20" dur="600" fill="hold"/>
                                        <p:tgtEl>
                                          <p:spTgt spid="18"/>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p:cBhvr>
                                        <p:cTn id="23" dur="600"/>
                                        <p:tgtEl>
                                          <p:spTgt spid="17"/>
                                        </p:tgtEl>
                                      </p:cBhvr>
                                    </p:animEffect>
                                    <p:anim calcmode="lin" valueType="num">
                                      <p:cBhvr>
                                        <p:cTn id="24" dur="600" fill="hold"/>
                                        <p:tgtEl>
                                          <p:spTgt spid="17"/>
                                        </p:tgtEl>
                                        <p:attrNameLst>
                                          <p:attrName>ppt_x</p:attrName>
                                        </p:attrNameLst>
                                      </p:cBhvr>
                                      <p:tavLst>
                                        <p:tav tm="0">
                                          <p:val>
                                            <p:strVal val="#ppt_x"/>
                                          </p:val>
                                        </p:tav>
                                        <p:tav tm="100000">
                                          <p:val>
                                            <p:strVal val="#ppt_x"/>
                                          </p:val>
                                        </p:tav>
                                      </p:tavLst>
                                    </p:anim>
                                    <p:anim calcmode="lin" valueType="num">
                                      <p:cBhvr>
                                        <p:cTn id="25" dur="600" fill="hold"/>
                                        <p:tgtEl>
                                          <p:spTgt spid="17"/>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p:cBhvr>
                                        <p:cTn id="28" dur="600"/>
                                        <p:tgtEl>
                                          <p:spTgt spid="7"/>
                                        </p:tgtEl>
                                      </p:cBhvr>
                                    </p:animEffect>
                                    <p:anim calcmode="lin" valueType="num">
                                      <p:cBhvr>
                                        <p:cTn id="29" dur="600" fill="hold"/>
                                        <p:tgtEl>
                                          <p:spTgt spid="7"/>
                                        </p:tgtEl>
                                        <p:attrNameLst>
                                          <p:attrName>ppt_x</p:attrName>
                                        </p:attrNameLst>
                                      </p:cBhvr>
                                      <p:tavLst>
                                        <p:tav tm="0">
                                          <p:val>
                                            <p:strVal val="#ppt_x"/>
                                          </p:val>
                                        </p:tav>
                                        <p:tav tm="100000">
                                          <p:val>
                                            <p:strVal val="#ppt_x"/>
                                          </p:val>
                                        </p:tav>
                                      </p:tavLst>
                                    </p:anim>
                                    <p:anim calcmode="lin" valueType="num">
                                      <p:cBhvr>
                                        <p:cTn id="30" dur="600" fill="hold"/>
                                        <p:tgtEl>
                                          <p:spTgt spid="7"/>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p:cBhvr>
                                        <p:cTn id="33" dur="600"/>
                                        <p:tgtEl>
                                          <p:spTgt spid="32"/>
                                        </p:tgtEl>
                                      </p:cBhvr>
                                    </p:animEffect>
                                    <p:anim calcmode="lin" valueType="num">
                                      <p:cBhvr>
                                        <p:cTn id="34" dur="600" fill="hold"/>
                                        <p:tgtEl>
                                          <p:spTgt spid="32"/>
                                        </p:tgtEl>
                                        <p:attrNameLst>
                                          <p:attrName>ppt_x</p:attrName>
                                        </p:attrNameLst>
                                      </p:cBhvr>
                                      <p:tavLst>
                                        <p:tav tm="0">
                                          <p:val>
                                            <p:strVal val="#ppt_x"/>
                                          </p:val>
                                        </p:tav>
                                        <p:tav tm="100000">
                                          <p:val>
                                            <p:strVal val="#ppt_x"/>
                                          </p:val>
                                        </p:tav>
                                      </p:tavLst>
                                    </p:anim>
                                    <p:anim calcmode="lin" valueType="num">
                                      <p:cBhvr>
                                        <p:cTn id="35" dur="600" fill="hold"/>
                                        <p:tgtEl>
                                          <p:spTgt spid="32"/>
                                        </p:tgtEl>
                                        <p:attrNameLst>
                                          <p:attrName>ppt_y</p:attrName>
                                        </p:attrNameLst>
                                      </p:cBhvr>
                                      <p:tavLst>
                                        <p:tav tm="0">
                                          <p:val>
                                            <p:strVal val="#ppt_y-.1"/>
                                          </p:val>
                                        </p:tav>
                                        <p:tav tm="100000">
                                          <p:val>
                                            <p:strVal val="#ppt_y"/>
                                          </p:val>
                                        </p:tav>
                                      </p:tavLst>
                                    </p:anim>
                                  </p:childTnLst>
                                </p:cTn>
                              </p:par>
                            </p:childTnLst>
                          </p:cTn>
                        </p:par>
                        <p:par>
                          <p:cTn id="36" fill="hold">
                            <p:stCondLst>
                              <p:cond delay="900"/>
                            </p:stCondLst>
                            <p:childTnLst>
                              <p:par>
                                <p:cTn id="37" presetID="10"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p:cTn id="39" dur="300" fill="hold"/>
                                        <p:tgtEl>
                                          <p:spTgt spid="20"/>
                                        </p:tgtEl>
                                        <p:attrNameLst>
                                          <p:attrName>ppt_w</p:attrName>
                                        </p:attrNameLst>
                                      </p:cBhvr>
                                      <p:tavLst>
                                        <p:tav tm="0">
                                          <p:val>
                                            <p:fltVal val="0"/>
                                          </p:val>
                                        </p:tav>
                                        <p:tav tm="100000">
                                          <p:val>
                                            <p:strVal val="#ppt_w"/>
                                          </p:val>
                                        </p:tav>
                                      </p:tavLst>
                                    </p:anim>
                                    <p:anim calcmode="lin" valueType="num">
                                      <p:cBhvr>
                                        <p:cTn id="40" dur="300" fill="hold"/>
                                        <p:tgtEl>
                                          <p:spTgt spid="20"/>
                                        </p:tgtEl>
                                        <p:attrNameLst>
                                          <p:attrName>ppt_h</p:attrName>
                                        </p:attrNameLst>
                                      </p:cBhvr>
                                      <p:tavLst>
                                        <p:tav tm="0">
                                          <p:val>
                                            <p:fltVal val="0"/>
                                          </p:val>
                                        </p:tav>
                                        <p:tav tm="100000">
                                          <p:val>
                                            <p:strVal val="#ppt_h"/>
                                          </p:val>
                                        </p:tav>
                                      </p:tavLst>
                                    </p:anim>
                                    <p:animEffect>
                                      <p:cBhvr>
                                        <p:cTn id="41" dur="300"/>
                                        <p:tgtEl>
                                          <p:spTgt spid="20"/>
                                        </p:tgtEl>
                                      </p:cBhvr>
                                    </p:animEffect>
                                  </p:childTnLst>
                                </p:cTn>
                              </p:par>
                              <p:par>
                                <p:cTn id="42" presetID="10" presetClass="entr" presetSubtype="0" fill="hold" nodeType="withEffect">
                                  <p:stCondLst>
                                    <p:cond delay="0"/>
                                  </p:stCondLst>
                                  <p:childTnLst>
                                    <p:set>
                                      <p:cBhvr>
                                        <p:cTn id="43" dur="1" fill="hold">
                                          <p:stCondLst>
                                            <p:cond delay="0"/>
                                          </p:stCondLst>
                                        </p:cTn>
                                        <p:tgtEl>
                                          <p:spTgt spid="8"/>
                                        </p:tgtEl>
                                        <p:attrNameLst>
                                          <p:attrName>style.visibility</p:attrName>
                                        </p:attrNameLst>
                                      </p:cBhvr>
                                      <p:to>
                                        <p:strVal val="visible"/>
                                      </p:to>
                                    </p:set>
                                    <p:anim calcmode="lin" valueType="num">
                                      <p:cBhvr>
                                        <p:cTn id="44" dur="300" fill="hold"/>
                                        <p:tgtEl>
                                          <p:spTgt spid="8"/>
                                        </p:tgtEl>
                                        <p:attrNameLst>
                                          <p:attrName>ppt_w</p:attrName>
                                        </p:attrNameLst>
                                      </p:cBhvr>
                                      <p:tavLst>
                                        <p:tav tm="0">
                                          <p:val>
                                            <p:fltVal val="0"/>
                                          </p:val>
                                        </p:tav>
                                        <p:tav tm="100000">
                                          <p:val>
                                            <p:strVal val="#ppt_w"/>
                                          </p:val>
                                        </p:tav>
                                      </p:tavLst>
                                    </p:anim>
                                    <p:anim calcmode="lin" valueType="num">
                                      <p:cBhvr>
                                        <p:cTn id="45" dur="300" fill="hold"/>
                                        <p:tgtEl>
                                          <p:spTgt spid="8"/>
                                        </p:tgtEl>
                                        <p:attrNameLst>
                                          <p:attrName>ppt_h</p:attrName>
                                        </p:attrNameLst>
                                      </p:cBhvr>
                                      <p:tavLst>
                                        <p:tav tm="0">
                                          <p:val>
                                            <p:fltVal val="0"/>
                                          </p:val>
                                        </p:tav>
                                        <p:tav tm="100000">
                                          <p:val>
                                            <p:strVal val="#ppt_h"/>
                                          </p:val>
                                        </p:tav>
                                      </p:tavLst>
                                    </p:anim>
                                    <p:animEffect>
                                      <p:cBhvr>
                                        <p:cTn id="46" dur="300"/>
                                        <p:tgtEl>
                                          <p:spTgt spid="8"/>
                                        </p:tgtEl>
                                      </p:cBhvr>
                                    </p:animEffect>
                                  </p:childTnLst>
                                </p:cTn>
                              </p:par>
                            </p:childTnLst>
                          </p:cTn>
                        </p:par>
                        <p:par>
                          <p:cTn id="47" fill="hold">
                            <p:stCondLst>
                              <p:cond delay="1200"/>
                            </p:stCondLst>
                            <p:childTnLst>
                              <p:par>
                                <p:cTn id="48" presetID="47" presetClass="entr" presetSubtype="0" fill="hold" grpId="0" nodeType="afterEffect">
                                  <p:stCondLst>
                                    <p:cond delay="0"/>
                                  </p:stCondLst>
                                  <p:childTnLst>
                                    <p:set>
                                      <p:cBhvr>
                                        <p:cTn id="49" dur="1" fill="hold">
                                          <p:stCondLst>
                                            <p:cond delay="0"/>
                                          </p:stCondLst>
                                        </p:cTn>
                                        <p:tgtEl>
                                          <p:spTgt spid="27"/>
                                        </p:tgtEl>
                                        <p:attrNameLst>
                                          <p:attrName>style.visibility</p:attrName>
                                        </p:attrNameLst>
                                      </p:cBhvr>
                                      <p:to>
                                        <p:strVal val="visible"/>
                                      </p:to>
                                    </p:set>
                                    <p:animEffect>
                                      <p:cBhvr>
                                        <p:cTn id="50" dur="600"/>
                                        <p:tgtEl>
                                          <p:spTgt spid="27"/>
                                        </p:tgtEl>
                                      </p:cBhvr>
                                    </p:animEffect>
                                    <p:anim calcmode="lin" valueType="num">
                                      <p:cBhvr>
                                        <p:cTn id="51" dur="600" fill="hold"/>
                                        <p:tgtEl>
                                          <p:spTgt spid="27"/>
                                        </p:tgtEl>
                                        <p:attrNameLst>
                                          <p:attrName>ppt_x</p:attrName>
                                        </p:attrNameLst>
                                      </p:cBhvr>
                                      <p:tavLst>
                                        <p:tav tm="0">
                                          <p:val>
                                            <p:strVal val="#ppt_x"/>
                                          </p:val>
                                        </p:tav>
                                        <p:tav tm="100000">
                                          <p:val>
                                            <p:strVal val="#ppt_x"/>
                                          </p:val>
                                        </p:tav>
                                      </p:tavLst>
                                    </p:anim>
                                    <p:anim calcmode="lin" valueType="num">
                                      <p:cBhvr>
                                        <p:cTn id="52" dur="600" fill="hold"/>
                                        <p:tgtEl>
                                          <p:spTgt spid="27"/>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p:cBhvr>
                                        <p:cTn id="55" dur="600"/>
                                        <p:tgtEl>
                                          <p:spTgt spid="26"/>
                                        </p:tgtEl>
                                      </p:cBhvr>
                                    </p:animEffect>
                                    <p:anim calcmode="lin" valueType="num">
                                      <p:cBhvr>
                                        <p:cTn id="56" dur="600" fill="hold"/>
                                        <p:tgtEl>
                                          <p:spTgt spid="26"/>
                                        </p:tgtEl>
                                        <p:attrNameLst>
                                          <p:attrName>ppt_x</p:attrName>
                                        </p:attrNameLst>
                                      </p:cBhvr>
                                      <p:tavLst>
                                        <p:tav tm="0">
                                          <p:val>
                                            <p:strVal val="#ppt_x"/>
                                          </p:val>
                                        </p:tav>
                                        <p:tav tm="100000">
                                          <p:val>
                                            <p:strVal val="#ppt_x"/>
                                          </p:val>
                                        </p:tav>
                                      </p:tavLst>
                                    </p:anim>
                                    <p:anim calcmode="lin" valueType="num">
                                      <p:cBhvr>
                                        <p:cTn id="57" dur="600" fill="hold"/>
                                        <p:tgtEl>
                                          <p:spTgt spid="2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p:cBhvr>
                                        <p:cTn id="60" dur="600"/>
                                        <p:tgtEl>
                                          <p:spTgt spid="11"/>
                                        </p:tgtEl>
                                      </p:cBhvr>
                                    </p:animEffect>
                                    <p:anim calcmode="lin" valueType="num">
                                      <p:cBhvr>
                                        <p:cTn id="61" dur="600" fill="hold"/>
                                        <p:tgtEl>
                                          <p:spTgt spid="11"/>
                                        </p:tgtEl>
                                        <p:attrNameLst>
                                          <p:attrName>ppt_x</p:attrName>
                                        </p:attrNameLst>
                                      </p:cBhvr>
                                      <p:tavLst>
                                        <p:tav tm="0">
                                          <p:val>
                                            <p:strVal val="#ppt_x"/>
                                          </p:val>
                                        </p:tav>
                                        <p:tav tm="100000">
                                          <p:val>
                                            <p:strVal val="#ppt_x"/>
                                          </p:val>
                                        </p:tav>
                                      </p:tavLst>
                                    </p:anim>
                                    <p:anim calcmode="lin" valueType="num">
                                      <p:cBhvr>
                                        <p:cTn id="62" dur="600" fill="hold"/>
                                        <p:tgtEl>
                                          <p:spTgt spid="11"/>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animEffect>
                                      <p:cBhvr>
                                        <p:cTn id="65" dur="600"/>
                                        <p:tgtEl>
                                          <p:spTgt spid="34"/>
                                        </p:tgtEl>
                                      </p:cBhvr>
                                    </p:animEffect>
                                    <p:anim calcmode="lin" valueType="num">
                                      <p:cBhvr>
                                        <p:cTn id="66" dur="600" fill="hold"/>
                                        <p:tgtEl>
                                          <p:spTgt spid="34"/>
                                        </p:tgtEl>
                                        <p:attrNameLst>
                                          <p:attrName>ppt_x</p:attrName>
                                        </p:attrNameLst>
                                      </p:cBhvr>
                                      <p:tavLst>
                                        <p:tav tm="0">
                                          <p:val>
                                            <p:strVal val="#ppt_x"/>
                                          </p:val>
                                        </p:tav>
                                        <p:tav tm="100000">
                                          <p:val>
                                            <p:strVal val="#ppt_x"/>
                                          </p:val>
                                        </p:tav>
                                      </p:tavLst>
                                    </p:anim>
                                    <p:anim calcmode="lin" valueType="num">
                                      <p:cBhvr>
                                        <p:cTn id="67" dur="600" fill="hold"/>
                                        <p:tgtEl>
                                          <p:spTgt spid="34"/>
                                        </p:tgtEl>
                                        <p:attrNameLst>
                                          <p:attrName>ppt_y</p:attrName>
                                        </p:attrNameLst>
                                      </p:cBhvr>
                                      <p:tavLst>
                                        <p:tav tm="0">
                                          <p:val>
                                            <p:strVal val="#ppt_y+.1"/>
                                          </p:val>
                                        </p:tav>
                                        <p:tav tm="100000">
                                          <p:val>
                                            <p:strVal val="#ppt_y"/>
                                          </p:val>
                                        </p:tav>
                                      </p:tavLst>
                                    </p:anim>
                                  </p:childTnLst>
                                </p:cTn>
                              </p:par>
                            </p:childTnLst>
                          </p:cTn>
                        </p:par>
                        <p:par>
                          <p:cTn id="68" fill="hold">
                            <p:stCondLst>
                              <p:cond delay="1800"/>
                            </p:stCondLst>
                            <p:childTnLst>
                              <p:par>
                                <p:cTn id="69" presetID="10" presetClass="entr" presetSubtype="0" fill="hold" grpId="0" nodeType="after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p:cTn id="71" dur="300" fill="hold"/>
                                        <p:tgtEl>
                                          <p:spTgt spid="21"/>
                                        </p:tgtEl>
                                        <p:attrNameLst>
                                          <p:attrName>ppt_w</p:attrName>
                                        </p:attrNameLst>
                                      </p:cBhvr>
                                      <p:tavLst>
                                        <p:tav tm="0">
                                          <p:val>
                                            <p:fltVal val="0"/>
                                          </p:val>
                                        </p:tav>
                                        <p:tav tm="100000">
                                          <p:val>
                                            <p:strVal val="#ppt_w"/>
                                          </p:val>
                                        </p:tav>
                                      </p:tavLst>
                                    </p:anim>
                                    <p:anim calcmode="lin" valueType="num">
                                      <p:cBhvr>
                                        <p:cTn id="72" dur="300" fill="hold"/>
                                        <p:tgtEl>
                                          <p:spTgt spid="21"/>
                                        </p:tgtEl>
                                        <p:attrNameLst>
                                          <p:attrName>ppt_h</p:attrName>
                                        </p:attrNameLst>
                                      </p:cBhvr>
                                      <p:tavLst>
                                        <p:tav tm="0">
                                          <p:val>
                                            <p:fltVal val="0"/>
                                          </p:val>
                                        </p:tav>
                                        <p:tav tm="100000">
                                          <p:val>
                                            <p:strVal val="#ppt_h"/>
                                          </p:val>
                                        </p:tav>
                                      </p:tavLst>
                                    </p:anim>
                                    <p:animEffect>
                                      <p:cBhvr>
                                        <p:cTn id="73" dur="300"/>
                                        <p:tgtEl>
                                          <p:spTgt spid="21"/>
                                        </p:tgtEl>
                                      </p:cBhvr>
                                    </p:animEffect>
                                  </p:childTnLst>
                                </p:cTn>
                              </p:par>
                              <p:par>
                                <p:cTn id="74" presetID="10" presetClass="entr" presetSubtype="0" fill="hold" nodeType="withEffect">
                                  <p:stCondLst>
                                    <p:cond delay="0"/>
                                  </p:stCondLst>
                                  <p:childTnLst>
                                    <p:set>
                                      <p:cBhvr>
                                        <p:cTn id="75" dur="1" fill="hold">
                                          <p:stCondLst>
                                            <p:cond delay="0"/>
                                          </p:stCondLst>
                                        </p:cTn>
                                        <p:tgtEl>
                                          <p:spTgt spid="12"/>
                                        </p:tgtEl>
                                        <p:attrNameLst>
                                          <p:attrName>style.visibility</p:attrName>
                                        </p:attrNameLst>
                                      </p:cBhvr>
                                      <p:to>
                                        <p:strVal val="visible"/>
                                      </p:to>
                                    </p:set>
                                    <p:anim calcmode="lin" valueType="num">
                                      <p:cBhvr>
                                        <p:cTn id="76" dur="300" fill="hold"/>
                                        <p:tgtEl>
                                          <p:spTgt spid="12"/>
                                        </p:tgtEl>
                                        <p:attrNameLst>
                                          <p:attrName>ppt_w</p:attrName>
                                        </p:attrNameLst>
                                      </p:cBhvr>
                                      <p:tavLst>
                                        <p:tav tm="0">
                                          <p:val>
                                            <p:fltVal val="0"/>
                                          </p:val>
                                        </p:tav>
                                        <p:tav tm="100000">
                                          <p:val>
                                            <p:strVal val="#ppt_w"/>
                                          </p:val>
                                        </p:tav>
                                      </p:tavLst>
                                    </p:anim>
                                    <p:anim calcmode="lin" valueType="num">
                                      <p:cBhvr>
                                        <p:cTn id="77" dur="300" fill="hold"/>
                                        <p:tgtEl>
                                          <p:spTgt spid="12"/>
                                        </p:tgtEl>
                                        <p:attrNameLst>
                                          <p:attrName>ppt_h</p:attrName>
                                        </p:attrNameLst>
                                      </p:cBhvr>
                                      <p:tavLst>
                                        <p:tav tm="0">
                                          <p:val>
                                            <p:fltVal val="0"/>
                                          </p:val>
                                        </p:tav>
                                        <p:tav tm="100000">
                                          <p:val>
                                            <p:strVal val="#ppt_h"/>
                                          </p:val>
                                        </p:tav>
                                      </p:tavLst>
                                    </p:anim>
                                    <p:animEffect>
                                      <p:cBhvr>
                                        <p:cTn id="78" dur="300"/>
                                        <p:tgtEl>
                                          <p:spTgt spid="12"/>
                                        </p:tgtEl>
                                      </p:cBhvr>
                                    </p:animEffect>
                                  </p:childTnLst>
                                </p:cTn>
                              </p:par>
                            </p:childTnLst>
                          </p:cTn>
                        </p:par>
                        <p:par>
                          <p:cTn id="79" fill="hold">
                            <p:stCondLst>
                              <p:cond delay="2100"/>
                            </p:stCondLst>
                            <p:childTnLst>
                              <p:par>
                                <p:cTn id="80" presetID="42" presetClass="entr" presetSubtype="0" fill="hold" grpId="0" nodeType="afterEffect">
                                  <p:stCondLst>
                                    <p:cond delay="0"/>
                                  </p:stCondLst>
                                  <p:childTnLst>
                                    <p:set>
                                      <p:cBhvr>
                                        <p:cTn id="81" dur="1" fill="hold">
                                          <p:stCondLst>
                                            <p:cond delay="0"/>
                                          </p:stCondLst>
                                        </p:cTn>
                                        <p:tgtEl>
                                          <p:spTgt spid="29"/>
                                        </p:tgtEl>
                                        <p:attrNameLst>
                                          <p:attrName>style.visibility</p:attrName>
                                        </p:attrNameLst>
                                      </p:cBhvr>
                                      <p:to>
                                        <p:strVal val="visible"/>
                                      </p:to>
                                    </p:set>
                                    <p:animEffect>
                                      <p:cBhvr>
                                        <p:cTn id="82" dur="600"/>
                                        <p:tgtEl>
                                          <p:spTgt spid="29"/>
                                        </p:tgtEl>
                                      </p:cBhvr>
                                    </p:animEffect>
                                    <p:anim calcmode="lin" valueType="num">
                                      <p:cBhvr>
                                        <p:cTn id="83" dur="600" fill="hold"/>
                                        <p:tgtEl>
                                          <p:spTgt spid="29"/>
                                        </p:tgtEl>
                                        <p:attrNameLst>
                                          <p:attrName>ppt_x</p:attrName>
                                        </p:attrNameLst>
                                      </p:cBhvr>
                                      <p:tavLst>
                                        <p:tav tm="0">
                                          <p:val>
                                            <p:strVal val="#ppt_x"/>
                                          </p:val>
                                        </p:tav>
                                        <p:tav tm="100000">
                                          <p:val>
                                            <p:strVal val="#ppt_x"/>
                                          </p:val>
                                        </p:tav>
                                      </p:tavLst>
                                    </p:anim>
                                    <p:anim calcmode="lin" valueType="num">
                                      <p:cBhvr>
                                        <p:cTn id="84" dur="600" fill="hold"/>
                                        <p:tgtEl>
                                          <p:spTgt spid="29"/>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Effect>
                                      <p:cBhvr>
                                        <p:cTn id="87" dur="600"/>
                                        <p:tgtEl>
                                          <p:spTgt spid="28"/>
                                        </p:tgtEl>
                                      </p:cBhvr>
                                    </p:animEffect>
                                    <p:anim calcmode="lin" valueType="num">
                                      <p:cBhvr>
                                        <p:cTn id="88" dur="600" fill="hold"/>
                                        <p:tgtEl>
                                          <p:spTgt spid="28"/>
                                        </p:tgtEl>
                                        <p:attrNameLst>
                                          <p:attrName>ppt_x</p:attrName>
                                        </p:attrNameLst>
                                      </p:cBhvr>
                                      <p:tavLst>
                                        <p:tav tm="0">
                                          <p:val>
                                            <p:strVal val="#ppt_x"/>
                                          </p:val>
                                        </p:tav>
                                        <p:tav tm="100000">
                                          <p:val>
                                            <p:strVal val="#ppt_x"/>
                                          </p:val>
                                        </p:tav>
                                      </p:tavLst>
                                    </p:anim>
                                    <p:anim calcmode="lin" valueType="num">
                                      <p:cBhvr>
                                        <p:cTn id="89" dur="600" fill="hold"/>
                                        <p:tgtEl>
                                          <p:spTgt spid="28"/>
                                        </p:tgtEl>
                                        <p:attrNameLst>
                                          <p:attrName>ppt_y</p:attrName>
                                        </p:attrNameLst>
                                      </p:cBhvr>
                                      <p:tavLst>
                                        <p:tav tm="0">
                                          <p:val>
                                            <p:strVal val="#ppt_y+.1"/>
                                          </p:val>
                                        </p:tav>
                                        <p:tav tm="100000">
                                          <p:val>
                                            <p:strVal val="#ppt_y"/>
                                          </p:val>
                                        </p:tav>
                                      </p:tavLst>
                                    </p:anim>
                                  </p:childTnLst>
                                </p:cTn>
                              </p:par>
                              <p:par>
                                <p:cTn id="90" presetID="47" presetClass="entr" presetSubtype="0" fill="hold" grpId="0" nodeType="withEffect">
                                  <p:stCondLst>
                                    <p:cond delay="0"/>
                                  </p:stCondLst>
                                  <p:childTnLst>
                                    <p:set>
                                      <p:cBhvr>
                                        <p:cTn id="91" dur="1" fill="hold">
                                          <p:stCondLst>
                                            <p:cond delay="0"/>
                                          </p:stCondLst>
                                        </p:cTn>
                                        <p:tgtEl>
                                          <p:spTgt spid="15"/>
                                        </p:tgtEl>
                                        <p:attrNameLst>
                                          <p:attrName>style.visibility</p:attrName>
                                        </p:attrNameLst>
                                      </p:cBhvr>
                                      <p:to>
                                        <p:strVal val="visible"/>
                                      </p:to>
                                    </p:set>
                                    <p:animEffect>
                                      <p:cBhvr>
                                        <p:cTn id="92" dur="600"/>
                                        <p:tgtEl>
                                          <p:spTgt spid="15"/>
                                        </p:tgtEl>
                                      </p:cBhvr>
                                    </p:animEffect>
                                    <p:anim calcmode="lin" valueType="num">
                                      <p:cBhvr>
                                        <p:cTn id="93" dur="600" fill="hold"/>
                                        <p:tgtEl>
                                          <p:spTgt spid="15"/>
                                        </p:tgtEl>
                                        <p:attrNameLst>
                                          <p:attrName>ppt_x</p:attrName>
                                        </p:attrNameLst>
                                      </p:cBhvr>
                                      <p:tavLst>
                                        <p:tav tm="0">
                                          <p:val>
                                            <p:strVal val="#ppt_x"/>
                                          </p:val>
                                        </p:tav>
                                        <p:tav tm="100000">
                                          <p:val>
                                            <p:strVal val="#ppt_x"/>
                                          </p:val>
                                        </p:tav>
                                      </p:tavLst>
                                    </p:anim>
                                    <p:anim calcmode="lin" valueType="num">
                                      <p:cBhvr>
                                        <p:cTn id="94" dur="600" fill="hold"/>
                                        <p:tgtEl>
                                          <p:spTgt spid="15"/>
                                        </p:tgtEl>
                                        <p:attrNameLst>
                                          <p:attrName>ppt_y</p:attrName>
                                        </p:attrNameLst>
                                      </p:cBhvr>
                                      <p:tavLst>
                                        <p:tav tm="0">
                                          <p:val>
                                            <p:strVal val="#ppt_y-.1"/>
                                          </p:val>
                                        </p:tav>
                                        <p:tav tm="100000">
                                          <p:val>
                                            <p:strVal val="#ppt_y"/>
                                          </p:val>
                                        </p:tav>
                                      </p:tavLst>
                                    </p:anim>
                                  </p:childTnLst>
                                </p:cTn>
                              </p:par>
                              <p:par>
                                <p:cTn id="95" presetID="47" presetClass="entr" presetSubtype="0" fill="hold" grpId="0" nodeType="withEffect">
                                  <p:stCondLst>
                                    <p:cond delay="0"/>
                                  </p:stCondLst>
                                  <p:childTnLst>
                                    <p:set>
                                      <p:cBhvr>
                                        <p:cTn id="96" dur="1" fill="hold">
                                          <p:stCondLst>
                                            <p:cond delay="0"/>
                                          </p:stCondLst>
                                        </p:cTn>
                                        <p:tgtEl>
                                          <p:spTgt spid="33"/>
                                        </p:tgtEl>
                                        <p:attrNameLst>
                                          <p:attrName>style.visibility</p:attrName>
                                        </p:attrNameLst>
                                      </p:cBhvr>
                                      <p:to>
                                        <p:strVal val="visible"/>
                                      </p:to>
                                    </p:set>
                                    <p:animEffect>
                                      <p:cBhvr>
                                        <p:cTn id="97" dur="600"/>
                                        <p:tgtEl>
                                          <p:spTgt spid="33"/>
                                        </p:tgtEl>
                                      </p:cBhvr>
                                    </p:animEffect>
                                    <p:anim calcmode="lin" valueType="num">
                                      <p:cBhvr>
                                        <p:cTn id="98" dur="600" fill="hold"/>
                                        <p:tgtEl>
                                          <p:spTgt spid="33"/>
                                        </p:tgtEl>
                                        <p:attrNameLst>
                                          <p:attrName>ppt_x</p:attrName>
                                        </p:attrNameLst>
                                      </p:cBhvr>
                                      <p:tavLst>
                                        <p:tav tm="0">
                                          <p:val>
                                            <p:strVal val="#ppt_x"/>
                                          </p:val>
                                        </p:tav>
                                        <p:tav tm="100000">
                                          <p:val>
                                            <p:strVal val="#ppt_x"/>
                                          </p:val>
                                        </p:tav>
                                      </p:tavLst>
                                    </p:anim>
                                    <p:anim calcmode="lin" valueType="num">
                                      <p:cBhvr>
                                        <p:cTn id="99" dur="600" fill="hold"/>
                                        <p:tgtEl>
                                          <p:spTgt spid="33"/>
                                        </p:tgtEl>
                                        <p:attrNameLst>
                                          <p:attrName>ppt_y</p:attrName>
                                        </p:attrNameLst>
                                      </p:cBhvr>
                                      <p:tavLst>
                                        <p:tav tm="0">
                                          <p:val>
                                            <p:strVal val="#ppt_y-.1"/>
                                          </p:val>
                                        </p:tav>
                                        <p:tav tm="100000">
                                          <p:val>
                                            <p:strVal val="#ppt_y"/>
                                          </p:val>
                                        </p:tav>
                                      </p:tavLst>
                                    </p:anim>
                                  </p:childTnLst>
                                </p:cTn>
                              </p:par>
                            </p:childTnLst>
                          </p:cTn>
                        </p:par>
                        <p:par>
                          <p:cTn id="100" fill="hold">
                            <p:stCondLst>
                              <p:cond delay="2700"/>
                            </p:stCondLst>
                            <p:childTnLst>
                              <p:par>
                                <p:cTn id="101" presetID="10" presetClass="entr" presetSubtype="0" fill="hold" grpId="0" nodeType="afterEffect">
                                  <p:stCondLst>
                                    <p:cond delay="0"/>
                                  </p:stCondLst>
                                  <p:childTnLst>
                                    <p:set>
                                      <p:cBhvr>
                                        <p:cTn id="102" dur="1" fill="hold">
                                          <p:stCondLst>
                                            <p:cond delay="0"/>
                                          </p:stCondLst>
                                        </p:cTn>
                                        <p:tgtEl>
                                          <p:spTgt spid="25"/>
                                        </p:tgtEl>
                                        <p:attrNameLst>
                                          <p:attrName>style.visibility</p:attrName>
                                        </p:attrNameLst>
                                      </p:cBhvr>
                                      <p:to>
                                        <p:strVal val="visible"/>
                                      </p:to>
                                    </p:set>
                                    <p:anim calcmode="lin" valueType="num">
                                      <p:cBhvr>
                                        <p:cTn id="103" dur="300" fill="hold"/>
                                        <p:tgtEl>
                                          <p:spTgt spid="25"/>
                                        </p:tgtEl>
                                        <p:attrNameLst>
                                          <p:attrName>ppt_w</p:attrName>
                                        </p:attrNameLst>
                                      </p:cBhvr>
                                      <p:tavLst>
                                        <p:tav tm="0">
                                          <p:val>
                                            <p:fltVal val="0"/>
                                          </p:val>
                                        </p:tav>
                                        <p:tav tm="100000">
                                          <p:val>
                                            <p:strVal val="#ppt_w"/>
                                          </p:val>
                                        </p:tav>
                                      </p:tavLst>
                                    </p:anim>
                                    <p:anim calcmode="lin" valueType="num">
                                      <p:cBhvr>
                                        <p:cTn id="104" dur="300" fill="hold"/>
                                        <p:tgtEl>
                                          <p:spTgt spid="25"/>
                                        </p:tgtEl>
                                        <p:attrNameLst>
                                          <p:attrName>ppt_h</p:attrName>
                                        </p:attrNameLst>
                                      </p:cBhvr>
                                      <p:tavLst>
                                        <p:tav tm="0">
                                          <p:val>
                                            <p:fltVal val="0"/>
                                          </p:val>
                                        </p:tav>
                                        <p:tav tm="100000">
                                          <p:val>
                                            <p:strVal val="#ppt_h"/>
                                          </p:val>
                                        </p:tav>
                                      </p:tavLst>
                                    </p:anim>
                                    <p:animEffect>
                                      <p:cBhvr>
                                        <p:cTn id="105" dur="300"/>
                                        <p:tgtEl>
                                          <p:spTgt spid="25"/>
                                        </p:tgtEl>
                                      </p:cBhvr>
                                    </p:animEffect>
                                  </p:childTnLst>
                                </p:cTn>
                              </p:par>
                              <p:par>
                                <p:cTn id="106" presetID="10" presetClass="entr" presetSubtype="0" fill="hold" nodeType="withEffect">
                                  <p:stCondLst>
                                    <p:cond delay="0"/>
                                  </p:stCondLst>
                                  <p:childTnLst>
                                    <p:set>
                                      <p:cBhvr>
                                        <p:cTn id="107" dur="1" fill="hold">
                                          <p:stCondLst>
                                            <p:cond delay="0"/>
                                          </p:stCondLst>
                                        </p:cTn>
                                        <p:tgtEl>
                                          <p:spTgt spid="22"/>
                                        </p:tgtEl>
                                        <p:attrNameLst>
                                          <p:attrName>style.visibility</p:attrName>
                                        </p:attrNameLst>
                                      </p:cBhvr>
                                      <p:to>
                                        <p:strVal val="visible"/>
                                      </p:to>
                                    </p:set>
                                    <p:anim calcmode="lin" valueType="num">
                                      <p:cBhvr>
                                        <p:cTn id="108" dur="300" fill="hold"/>
                                        <p:tgtEl>
                                          <p:spTgt spid="22"/>
                                        </p:tgtEl>
                                        <p:attrNameLst>
                                          <p:attrName>ppt_w</p:attrName>
                                        </p:attrNameLst>
                                      </p:cBhvr>
                                      <p:tavLst>
                                        <p:tav tm="0">
                                          <p:val>
                                            <p:fltVal val="0"/>
                                          </p:val>
                                        </p:tav>
                                        <p:tav tm="100000">
                                          <p:val>
                                            <p:strVal val="#ppt_w"/>
                                          </p:val>
                                        </p:tav>
                                      </p:tavLst>
                                    </p:anim>
                                    <p:anim calcmode="lin" valueType="num">
                                      <p:cBhvr>
                                        <p:cTn id="109" dur="300" fill="hold"/>
                                        <p:tgtEl>
                                          <p:spTgt spid="22"/>
                                        </p:tgtEl>
                                        <p:attrNameLst>
                                          <p:attrName>ppt_h</p:attrName>
                                        </p:attrNameLst>
                                      </p:cBhvr>
                                      <p:tavLst>
                                        <p:tav tm="0">
                                          <p:val>
                                            <p:fltVal val="0"/>
                                          </p:val>
                                        </p:tav>
                                        <p:tav tm="100000">
                                          <p:val>
                                            <p:strVal val="#ppt_h"/>
                                          </p:val>
                                        </p:tav>
                                      </p:tavLst>
                                    </p:anim>
                                    <p:animEffect>
                                      <p:cBhvr>
                                        <p:cTn id="110" dur="300"/>
                                        <p:tgtEl>
                                          <p:spTgt spid="22"/>
                                        </p:tgtEl>
                                      </p:cBhvr>
                                    </p:animEffect>
                                  </p:childTnLst>
                                </p:cTn>
                              </p:par>
                            </p:childTnLst>
                          </p:cTn>
                        </p:par>
                        <p:par>
                          <p:cTn id="111" fill="hold">
                            <p:stCondLst>
                              <p:cond delay="3000"/>
                            </p:stCondLst>
                            <p:childTnLst>
                              <p:par>
                                <p:cTn id="112" presetID="47" presetClass="entr" presetSubtype="0" fill="hold" grpId="0" nodeType="afterEffect">
                                  <p:stCondLst>
                                    <p:cond delay="0"/>
                                  </p:stCondLst>
                                  <p:childTnLst>
                                    <p:set>
                                      <p:cBhvr>
                                        <p:cTn id="113" dur="1" fill="hold">
                                          <p:stCondLst>
                                            <p:cond delay="0"/>
                                          </p:stCondLst>
                                        </p:cTn>
                                        <p:tgtEl>
                                          <p:spTgt spid="31"/>
                                        </p:tgtEl>
                                        <p:attrNameLst>
                                          <p:attrName>style.visibility</p:attrName>
                                        </p:attrNameLst>
                                      </p:cBhvr>
                                      <p:to>
                                        <p:strVal val="visible"/>
                                      </p:to>
                                    </p:set>
                                    <p:animEffect>
                                      <p:cBhvr>
                                        <p:cTn id="114" dur="600"/>
                                        <p:tgtEl>
                                          <p:spTgt spid="31"/>
                                        </p:tgtEl>
                                      </p:cBhvr>
                                    </p:animEffect>
                                    <p:anim calcmode="lin" valueType="num">
                                      <p:cBhvr>
                                        <p:cTn id="115" dur="600" fill="hold"/>
                                        <p:tgtEl>
                                          <p:spTgt spid="31"/>
                                        </p:tgtEl>
                                        <p:attrNameLst>
                                          <p:attrName>ppt_x</p:attrName>
                                        </p:attrNameLst>
                                      </p:cBhvr>
                                      <p:tavLst>
                                        <p:tav tm="0">
                                          <p:val>
                                            <p:strVal val="#ppt_x"/>
                                          </p:val>
                                        </p:tav>
                                        <p:tav tm="100000">
                                          <p:val>
                                            <p:strVal val="#ppt_x"/>
                                          </p:val>
                                        </p:tav>
                                      </p:tavLst>
                                    </p:anim>
                                    <p:anim calcmode="lin" valueType="num">
                                      <p:cBhvr>
                                        <p:cTn id="116" dur="600" fill="hold"/>
                                        <p:tgtEl>
                                          <p:spTgt spid="31"/>
                                        </p:tgtEl>
                                        <p:attrNameLst>
                                          <p:attrName>ppt_y</p:attrName>
                                        </p:attrNameLst>
                                      </p:cBhvr>
                                      <p:tavLst>
                                        <p:tav tm="0">
                                          <p:val>
                                            <p:strVal val="#ppt_y-.1"/>
                                          </p:val>
                                        </p:tav>
                                        <p:tav tm="100000">
                                          <p:val>
                                            <p:strVal val="#ppt_y"/>
                                          </p:val>
                                        </p:tav>
                                      </p:tavLst>
                                    </p:anim>
                                  </p:childTnLst>
                                </p:cTn>
                              </p:par>
                              <p:par>
                                <p:cTn id="117" presetID="47" presetClass="entr" presetSubtype="0" fill="hold" grpId="0" nodeType="withEffect">
                                  <p:stCondLst>
                                    <p:cond delay="0"/>
                                  </p:stCondLst>
                                  <p:childTnLst>
                                    <p:set>
                                      <p:cBhvr>
                                        <p:cTn id="118" dur="1" fill="hold">
                                          <p:stCondLst>
                                            <p:cond delay="0"/>
                                          </p:stCondLst>
                                        </p:cTn>
                                        <p:tgtEl>
                                          <p:spTgt spid="30"/>
                                        </p:tgtEl>
                                        <p:attrNameLst>
                                          <p:attrName>style.visibility</p:attrName>
                                        </p:attrNameLst>
                                      </p:cBhvr>
                                      <p:to>
                                        <p:strVal val="visible"/>
                                      </p:to>
                                    </p:set>
                                    <p:animEffect>
                                      <p:cBhvr>
                                        <p:cTn id="119" dur="600"/>
                                        <p:tgtEl>
                                          <p:spTgt spid="30"/>
                                        </p:tgtEl>
                                      </p:cBhvr>
                                    </p:animEffect>
                                    <p:anim calcmode="lin" valueType="num">
                                      <p:cBhvr>
                                        <p:cTn id="120" dur="600" fill="hold"/>
                                        <p:tgtEl>
                                          <p:spTgt spid="30"/>
                                        </p:tgtEl>
                                        <p:attrNameLst>
                                          <p:attrName>ppt_x</p:attrName>
                                        </p:attrNameLst>
                                      </p:cBhvr>
                                      <p:tavLst>
                                        <p:tav tm="0">
                                          <p:val>
                                            <p:strVal val="#ppt_x"/>
                                          </p:val>
                                        </p:tav>
                                        <p:tav tm="100000">
                                          <p:val>
                                            <p:strVal val="#ppt_x"/>
                                          </p:val>
                                        </p:tav>
                                      </p:tavLst>
                                    </p:anim>
                                    <p:anim calcmode="lin" valueType="num">
                                      <p:cBhvr>
                                        <p:cTn id="121" dur="600" fill="hold"/>
                                        <p:tgtEl>
                                          <p:spTgt spid="30"/>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16"/>
                                        </p:tgtEl>
                                        <p:attrNameLst>
                                          <p:attrName>style.visibility</p:attrName>
                                        </p:attrNameLst>
                                      </p:cBhvr>
                                      <p:to>
                                        <p:strVal val="visible"/>
                                      </p:to>
                                    </p:set>
                                    <p:animEffect>
                                      <p:cBhvr>
                                        <p:cTn id="124" dur="600"/>
                                        <p:tgtEl>
                                          <p:spTgt spid="16"/>
                                        </p:tgtEl>
                                      </p:cBhvr>
                                    </p:animEffect>
                                    <p:anim calcmode="lin" valueType="num">
                                      <p:cBhvr>
                                        <p:cTn id="125" dur="600" fill="hold"/>
                                        <p:tgtEl>
                                          <p:spTgt spid="16"/>
                                        </p:tgtEl>
                                        <p:attrNameLst>
                                          <p:attrName>ppt_x</p:attrName>
                                        </p:attrNameLst>
                                      </p:cBhvr>
                                      <p:tavLst>
                                        <p:tav tm="0">
                                          <p:val>
                                            <p:strVal val="#ppt_x"/>
                                          </p:val>
                                        </p:tav>
                                        <p:tav tm="100000">
                                          <p:val>
                                            <p:strVal val="#ppt_x"/>
                                          </p:val>
                                        </p:tav>
                                      </p:tavLst>
                                    </p:anim>
                                    <p:anim calcmode="lin" valueType="num">
                                      <p:cBhvr>
                                        <p:cTn id="126" dur="600" fill="hold"/>
                                        <p:tgtEl>
                                          <p:spTgt spid="16"/>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35"/>
                                        </p:tgtEl>
                                        <p:attrNameLst>
                                          <p:attrName>style.visibility</p:attrName>
                                        </p:attrNameLst>
                                      </p:cBhvr>
                                      <p:to>
                                        <p:strVal val="visible"/>
                                      </p:to>
                                    </p:set>
                                    <p:animEffect>
                                      <p:cBhvr>
                                        <p:cTn id="129" dur="600"/>
                                        <p:tgtEl>
                                          <p:spTgt spid="35"/>
                                        </p:tgtEl>
                                      </p:cBhvr>
                                    </p:animEffect>
                                    <p:anim calcmode="lin" valueType="num">
                                      <p:cBhvr>
                                        <p:cTn id="130" dur="600" fill="hold"/>
                                        <p:tgtEl>
                                          <p:spTgt spid="35"/>
                                        </p:tgtEl>
                                        <p:attrNameLst>
                                          <p:attrName>ppt_x</p:attrName>
                                        </p:attrNameLst>
                                      </p:cBhvr>
                                      <p:tavLst>
                                        <p:tav tm="0">
                                          <p:val>
                                            <p:strVal val="#ppt_x"/>
                                          </p:val>
                                        </p:tav>
                                        <p:tav tm="100000">
                                          <p:val>
                                            <p:strVal val="#ppt_x"/>
                                          </p:val>
                                        </p:tav>
                                      </p:tavLst>
                                    </p:anim>
                                    <p:anim calcmode="lin" valueType="num">
                                      <p:cBhvr>
                                        <p:cTn id="131" dur="6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autoUpdateAnimBg="0"/>
      <p:bldP spid="11" grpId="0" bldLvl="0" animBg="1" autoUpdateAnimBg="0"/>
      <p:bldP spid="15" grpId="0" bldLvl="0" animBg="1" autoUpdateAnimBg="0"/>
      <p:bldP spid="16" grpId="0" bldLvl="0" animBg="1" autoUpdateAnimBg="0"/>
      <p:bldP spid="17" grpId="0" bldLvl="0" autoUpdateAnimBg="0"/>
      <p:bldP spid="18" grpId="0" bldLvl="0" autoUpdateAnimBg="0"/>
      <p:bldP spid="19" grpId="0" bldLvl="0" autoUpdateAnimBg="0"/>
      <p:bldP spid="20" grpId="0" bldLvl="0" autoUpdateAnimBg="0"/>
      <p:bldP spid="21" grpId="0" bldLvl="0" autoUpdateAnimBg="0"/>
      <p:bldP spid="25" grpId="0" bldLvl="0" autoUpdateAnimBg="0"/>
      <p:bldP spid="26" grpId="0" bldLvl="0" autoUpdateAnimBg="0"/>
      <p:bldP spid="27" grpId="0" bldLvl="0" autoUpdateAnimBg="0"/>
      <p:bldP spid="28" grpId="0" bldLvl="0" autoUpdateAnimBg="0"/>
      <p:bldP spid="29" grpId="0" bldLvl="0" autoUpdateAnimBg="0"/>
      <p:bldP spid="30" grpId="0" bldLvl="0" autoUpdateAnimBg="0"/>
      <p:bldP spid="31" grpId="0" bldLvl="0" autoUpdateAnimBg="0"/>
      <p:bldP spid="32" grpId="0" bldLvl="0" autoUpdateAnimBg="0"/>
      <p:bldP spid="33" grpId="0" bldLvl="0" autoUpdateAnimBg="0"/>
      <p:bldP spid="34" grpId="0" bldLvl="0" autoUpdateAnimBg="0"/>
      <p:bldP spid="35" grpId="0" bldLvl="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a:spLocks noChangeArrowheads="1"/>
          </p:cNvSpPr>
          <p:nvPr/>
        </p:nvSpPr>
        <p:spPr bwMode="auto">
          <a:xfrm>
            <a:off x="2992807" y="3060294"/>
            <a:ext cx="4076757" cy="1780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nchor="ctr">
            <a:spAutoFit/>
          </a:bodyPr>
          <a:lstStyle/>
          <a:p>
            <a:pPr algn="r"/>
            <a:r>
              <a:rPr lang="en-US" sz="3375" dirty="0">
                <a:solidFill>
                  <a:schemeClr val="accent1"/>
                </a:solidFill>
                <a:latin typeface="Arial" panose="020B0604020202020204" pitchFamily="34" charset="0"/>
                <a:ea typeface="楷体" panose="02010609060101010101" pitchFamily="49" charset="-122"/>
                <a:sym typeface="Arial" panose="020B0604020202020204" pitchFamily="34" charset="0"/>
              </a:rPr>
              <a:t>2017</a:t>
            </a:r>
            <a:r>
              <a:rPr lang="zh-CN" altLang="en-US" sz="3375" dirty="0">
                <a:solidFill>
                  <a:schemeClr val="accent1"/>
                </a:solidFill>
                <a:latin typeface="Arial" panose="020B0604020202020204" pitchFamily="34" charset="0"/>
                <a:ea typeface="楷体" panose="02010609060101010101" pitchFamily="49" charset="-122"/>
                <a:sym typeface="Arial" panose="020B0604020202020204" pitchFamily="34" charset="0"/>
              </a:rPr>
              <a:t>年度</a:t>
            </a:r>
            <a:endParaRPr lang="en-US" sz="3375" dirty="0">
              <a:solidFill>
                <a:schemeClr val="accent1"/>
              </a:solidFill>
              <a:latin typeface="Arial" panose="020B0604020202020204" pitchFamily="34" charset="0"/>
              <a:ea typeface="楷体" panose="02010609060101010101" pitchFamily="49" charset="-122"/>
              <a:sym typeface="Arial" panose="020B0604020202020204" pitchFamily="34" charset="0"/>
            </a:endParaRPr>
          </a:p>
          <a:p>
            <a:pPr algn="r"/>
            <a:r>
              <a:rPr lang="zh-CN" altLang="en-US" sz="7593" b="1" dirty="0">
                <a:solidFill>
                  <a:schemeClr val="accent1"/>
                </a:solidFill>
                <a:latin typeface="Arial" panose="020B0604020202020204" pitchFamily="34" charset="0"/>
                <a:ea typeface="楷体" panose="02010609060101010101" pitchFamily="49" charset="-122"/>
                <a:sym typeface="Arial" panose="020B0604020202020204" pitchFamily="34" charset="0"/>
              </a:rPr>
              <a:t>内容介绍</a:t>
            </a:r>
          </a:p>
        </p:txBody>
      </p:sp>
      <p:sp>
        <p:nvSpPr>
          <p:cNvPr id="5124" name="矩形 10"/>
          <p:cNvSpPr>
            <a:spLocks noChangeArrowheads="1"/>
          </p:cNvSpPr>
          <p:nvPr/>
        </p:nvSpPr>
        <p:spPr bwMode="auto">
          <a:xfrm>
            <a:off x="2389564" y="2506360"/>
            <a:ext cx="4680000" cy="40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sz="2002" dirty="0">
                <a:solidFill>
                  <a:schemeClr val="accent1"/>
                </a:solidFill>
                <a:latin typeface="Arial" panose="020B0604020202020204" pitchFamily="34" charset="0"/>
                <a:ea typeface="楷体" panose="02010609060101010101" pitchFamily="49" charset="-122"/>
                <a:sym typeface="Arial" panose="020B0604020202020204" pitchFamily="34" charset="0"/>
              </a:rPr>
              <a:t>THE 2017 ANNUAL WORK SUMMARY</a:t>
            </a:r>
            <a:endParaRPr lang="zh-CN" altLang="en-US" sz="2002" dirty="0">
              <a:solidFill>
                <a:schemeClr val="accent1"/>
              </a:solidFill>
              <a:latin typeface="Arial" panose="020B0604020202020204" pitchFamily="34" charset="0"/>
              <a:ea typeface="楷体" panose="02010609060101010101" pitchFamily="49" charset="-122"/>
              <a:sym typeface="Arial" panose="020B0604020202020204" pitchFamily="34" charset="0"/>
            </a:endParaRPr>
          </a:p>
        </p:txBody>
      </p:sp>
      <p:sp>
        <p:nvSpPr>
          <p:cNvPr id="5125" name="直接连接符 11"/>
          <p:cNvSpPr>
            <a:spLocks noChangeShapeType="1"/>
          </p:cNvSpPr>
          <p:nvPr/>
        </p:nvSpPr>
        <p:spPr bwMode="auto">
          <a:xfrm>
            <a:off x="1564714" y="2943331"/>
            <a:ext cx="5504850" cy="1675"/>
          </a:xfrm>
          <a:prstGeom prst="line">
            <a:avLst/>
          </a:prstGeom>
          <a:noFill/>
          <a:ln w="6350" cap="flat" cmpd="sng">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sz="2002" dirty="0">
              <a:solidFill>
                <a:schemeClr val="accent1"/>
              </a:solidFill>
              <a:latin typeface="Arial" panose="020B0604020202020204" pitchFamily="34" charset="0"/>
              <a:ea typeface="楷体" panose="02010609060101010101" pitchFamily="49" charset="-122"/>
              <a:sym typeface="Arial" panose="020B0604020202020204" pitchFamily="34" charset="0"/>
            </a:endParaRPr>
          </a:p>
        </p:txBody>
      </p:sp>
      <p:sp>
        <p:nvSpPr>
          <p:cNvPr id="7" name="Text Box 3"/>
          <p:cNvSpPr>
            <a:spLocks noChangeArrowheads="1"/>
          </p:cNvSpPr>
          <p:nvPr/>
        </p:nvSpPr>
        <p:spPr bwMode="auto">
          <a:xfrm>
            <a:off x="7293470" y="1614088"/>
            <a:ext cx="3358612" cy="37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nchor="ctr">
            <a:spAutoFit/>
          </a:bodyPr>
          <a:lstStyle/>
          <a:p>
            <a:r>
              <a:rPr lang="en-US" sz="23900" dirty="0">
                <a:solidFill>
                  <a:schemeClr val="accent2"/>
                </a:solidFill>
                <a:latin typeface="Impact" panose="020B0806030902050204" pitchFamily="34" charset="0"/>
                <a:ea typeface="楷体" panose="02010609060101010101" pitchFamily="49" charset="-122"/>
                <a:sym typeface="Arial" panose="020B0604020202020204" pitchFamily="34" charset="0"/>
              </a:rPr>
              <a:t>04</a:t>
            </a:r>
            <a:endParaRPr lang="zh-CN" altLang="en-US" sz="23900" b="1" dirty="0">
              <a:solidFill>
                <a:schemeClr val="accent2"/>
              </a:solidFill>
              <a:latin typeface="Impact" panose="020B0806030902050204" pitchFamily="34" charset="0"/>
              <a:ea typeface="楷体" panose="02010609060101010101" pitchFamily="49" charset="-122"/>
              <a:sym typeface="Arial" panose="020B0604020202020204" pitchFamily="34" charset="0"/>
            </a:endParaRPr>
          </a:p>
        </p:txBody>
      </p:sp>
      <p:sp>
        <p:nvSpPr>
          <p:cNvPr id="8" name="Freeform 6"/>
          <p:cNvSpPr>
            <a:spLocks/>
          </p:cNvSpPr>
          <p:nvPr/>
        </p:nvSpPr>
        <p:spPr bwMode="auto">
          <a:xfrm>
            <a:off x="0" y="4091804"/>
            <a:ext cx="5265494" cy="3140846"/>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dirty="0">
              <a:latin typeface="Arial" panose="020B0604020202020204" pitchFamily="34" charset="0"/>
              <a:ea typeface="楷体" panose="02010609060101010101" pitchFamily="49" charset="-122"/>
              <a:sym typeface="Arial" panose="020B0604020202020204" pitchFamily="34" charset="0"/>
            </a:endParaRPr>
          </a:p>
        </p:txBody>
      </p:sp>
      <p:sp>
        <p:nvSpPr>
          <p:cNvPr id="9" name="Freeform 7"/>
          <p:cNvSpPr>
            <a:spLocks/>
          </p:cNvSpPr>
          <p:nvPr/>
        </p:nvSpPr>
        <p:spPr bwMode="auto">
          <a:xfrm>
            <a:off x="2984828" y="4640949"/>
            <a:ext cx="9873922" cy="2591700"/>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1">
              <a:lumMod val="50000"/>
            </a:schemeClr>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dirty="0">
              <a:latin typeface="Arial" panose="020B0604020202020204" pitchFamily="34" charset="0"/>
              <a:ea typeface="楷体" panose="02010609060101010101" pitchFamily="49" charset="-122"/>
              <a:sym typeface="Arial" panose="020B0604020202020204" pitchFamily="34" charset="0"/>
            </a:endParaRPr>
          </a:p>
        </p:txBody>
      </p:sp>
    </p:spTree>
    <p:extLst>
      <p:ext uri="{BB962C8B-B14F-4D97-AF65-F5344CB8AC3E}">
        <p14:creationId xmlns:p14="http://schemas.microsoft.com/office/powerpoint/2010/main" val="1897319809"/>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56" presetClass="entr" presetSubtype="0" fill="hold" grpId="0" nodeType="clickEffect">
                                  <p:stCondLst>
                                    <p:cond delay="0"/>
                                  </p:stCondLst>
                                  <p:iterate type="lt">
                                    <p:tmPct val="10000"/>
                                  </p:iterate>
                                  <p:childTnLst>
                                    <p:set>
                                      <p:cBhvr>
                                        <p:cTn id="23" dur="1" fill="hold">
                                          <p:stCondLst>
                                            <p:cond delay="0"/>
                                          </p:stCondLst>
                                        </p:cTn>
                                        <p:tgtEl>
                                          <p:spTgt spid="5123"/>
                                        </p:tgtEl>
                                        <p:attrNameLst>
                                          <p:attrName>style.visibility</p:attrName>
                                        </p:attrNameLst>
                                      </p:cBhvr>
                                      <p:to>
                                        <p:strVal val="visible"/>
                                      </p:to>
                                    </p:set>
                                    <p:anim by="(-#ppt_w*2)" calcmode="lin" valueType="num">
                                      <p:cBhvr rctx="PPT">
                                        <p:cTn id="24" dur="500" autoRev="1" fill="hold">
                                          <p:stCondLst>
                                            <p:cond delay="0"/>
                                          </p:stCondLst>
                                        </p:cTn>
                                        <p:tgtEl>
                                          <p:spTgt spid="5123"/>
                                        </p:tgtEl>
                                        <p:attrNameLst>
                                          <p:attrName>ppt_w</p:attrName>
                                        </p:attrNameLst>
                                      </p:cBhvr>
                                    </p:anim>
                                    <p:anim by="(#ppt_w*0.50)" calcmode="lin" valueType="num">
                                      <p:cBhvr>
                                        <p:cTn id="25" dur="500" decel="50000" autoRev="1" fill="hold">
                                          <p:stCondLst>
                                            <p:cond delay="0"/>
                                          </p:stCondLst>
                                        </p:cTn>
                                        <p:tgtEl>
                                          <p:spTgt spid="5123"/>
                                        </p:tgtEl>
                                        <p:attrNameLst>
                                          <p:attrName>ppt_x</p:attrName>
                                        </p:attrNameLst>
                                      </p:cBhvr>
                                    </p:anim>
                                    <p:anim from="(-#ppt_h/2)" to="(#ppt_y)" calcmode="lin" valueType="num">
                                      <p:cBhvr>
                                        <p:cTn id="26" dur="1000" fill="hold">
                                          <p:stCondLst>
                                            <p:cond delay="0"/>
                                          </p:stCondLst>
                                        </p:cTn>
                                        <p:tgtEl>
                                          <p:spTgt spid="5123"/>
                                        </p:tgtEl>
                                        <p:attrNameLst>
                                          <p:attrName>ppt_y</p:attrName>
                                        </p:attrNameLst>
                                      </p:cBhvr>
                                    </p:anim>
                                    <p:animRot by="21600000">
                                      <p:cBhvr>
                                        <p:cTn id="27" dur="1000" fill="hold">
                                          <p:stCondLst>
                                            <p:cond delay="0"/>
                                          </p:stCondLst>
                                        </p:cTn>
                                        <p:tgtEl>
                                          <p:spTgt spid="5123"/>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5125"/>
                                        </p:tgtEl>
                                        <p:attrNameLst>
                                          <p:attrName>style.visibility</p:attrName>
                                        </p:attrNameLst>
                                      </p:cBhvr>
                                      <p:to>
                                        <p:strVal val="visible"/>
                                      </p:to>
                                    </p:set>
                                    <p:anim calcmode="lin" valueType="num">
                                      <p:cBhvr additive="base">
                                        <p:cTn id="32" dur="500" fill="hold"/>
                                        <p:tgtEl>
                                          <p:spTgt spid="5125"/>
                                        </p:tgtEl>
                                        <p:attrNameLst>
                                          <p:attrName>ppt_x</p:attrName>
                                        </p:attrNameLst>
                                      </p:cBhvr>
                                      <p:tavLst>
                                        <p:tav tm="0">
                                          <p:val>
                                            <p:strVal val="0-#ppt_w/2"/>
                                          </p:val>
                                        </p:tav>
                                        <p:tav tm="100000">
                                          <p:val>
                                            <p:strVal val="#ppt_x"/>
                                          </p:val>
                                        </p:tav>
                                      </p:tavLst>
                                    </p:anim>
                                    <p:anim calcmode="lin" valueType="num">
                                      <p:cBhvr additive="base">
                                        <p:cTn id="33" dur="500" fill="hold"/>
                                        <p:tgtEl>
                                          <p:spTgt spid="5125"/>
                                        </p:tgtEl>
                                        <p:attrNameLst>
                                          <p:attrName>ppt_y</p:attrName>
                                        </p:attrNameLst>
                                      </p:cBhvr>
                                      <p:tavLst>
                                        <p:tav tm="0">
                                          <p:val>
                                            <p:strVal val="#ppt_y"/>
                                          </p:val>
                                        </p:tav>
                                        <p:tav tm="100000">
                                          <p:val>
                                            <p:strVal val="#ppt_y"/>
                                          </p:val>
                                        </p:tav>
                                      </p:tavLst>
                                    </p:anim>
                                  </p:childTnLst>
                                </p:cTn>
                              </p:par>
                              <p:par>
                                <p:cTn id="34" presetID="56" presetClass="entr" presetSubtype="0" fill="hold" grpId="0" nodeType="withEffect">
                                  <p:stCondLst>
                                    <p:cond delay="0"/>
                                  </p:stCondLst>
                                  <p:iterate type="lt">
                                    <p:tmPct val="10000"/>
                                  </p:iterate>
                                  <p:childTnLst>
                                    <p:set>
                                      <p:cBhvr>
                                        <p:cTn id="35" dur="1" fill="hold">
                                          <p:stCondLst>
                                            <p:cond delay="0"/>
                                          </p:stCondLst>
                                        </p:cTn>
                                        <p:tgtEl>
                                          <p:spTgt spid="5124"/>
                                        </p:tgtEl>
                                        <p:attrNameLst>
                                          <p:attrName>style.visibility</p:attrName>
                                        </p:attrNameLst>
                                      </p:cBhvr>
                                      <p:to>
                                        <p:strVal val="visible"/>
                                      </p:to>
                                    </p:set>
                                    <p:anim by="(-#ppt_w*2)" calcmode="lin" valueType="num">
                                      <p:cBhvr rctx="PPT">
                                        <p:cTn id="36" dur="500" autoRev="1" fill="hold">
                                          <p:stCondLst>
                                            <p:cond delay="0"/>
                                          </p:stCondLst>
                                        </p:cTn>
                                        <p:tgtEl>
                                          <p:spTgt spid="5124"/>
                                        </p:tgtEl>
                                        <p:attrNameLst>
                                          <p:attrName>ppt_w</p:attrName>
                                        </p:attrNameLst>
                                      </p:cBhvr>
                                    </p:anim>
                                    <p:anim by="(#ppt_w*0.50)" calcmode="lin" valueType="num">
                                      <p:cBhvr>
                                        <p:cTn id="37" dur="500" decel="50000" autoRev="1" fill="hold">
                                          <p:stCondLst>
                                            <p:cond delay="0"/>
                                          </p:stCondLst>
                                        </p:cTn>
                                        <p:tgtEl>
                                          <p:spTgt spid="5124"/>
                                        </p:tgtEl>
                                        <p:attrNameLst>
                                          <p:attrName>ppt_x</p:attrName>
                                        </p:attrNameLst>
                                      </p:cBhvr>
                                    </p:anim>
                                    <p:anim from="(-#ppt_h/2)" to="(#ppt_y)" calcmode="lin" valueType="num">
                                      <p:cBhvr>
                                        <p:cTn id="38" dur="1000" fill="hold">
                                          <p:stCondLst>
                                            <p:cond delay="0"/>
                                          </p:stCondLst>
                                        </p:cTn>
                                        <p:tgtEl>
                                          <p:spTgt spid="5124"/>
                                        </p:tgtEl>
                                        <p:attrNameLst>
                                          <p:attrName>ppt_y</p:attrName>
                                        </p:attrNameLst>
                                      </p:cBhvr>
                                    </p:anim>
                                    <p:animRot by="21600000">
                                      <p:cBhvr>
                                        <p:cTn id="39" dur="1000" fill="hold">
                                          <p:stCondLst>
                                            <p:cond delay="0"/>
                                          </p:stCondLst>
                                        </p:cTn>
                                        <p:tgtEl>
                                          <p:spTgt spid="51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4" grpId="0"/>
      <p:bldP spid="5125" grpId="0" animBg="1"/>
      <p:bldP spid="7" grpId="0"/>
      <p:bldP spid="8" grpId="0" animBg="1"/>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285981" y="3180225"/>
            <a:ext cx="4151483" cy="1880468"/>
          </a:xfrm>
          <a:prstGeom prst="ellipse">
            <a:avLst/>
          </a:prstGeom>
          <a:noFill/>
          <a:ln w="19050" cap="rnd">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1285829">
              <a:lnSpc>
                <a:spcPct val="120000"/>
              </a:lnSpc>
              <a:spcBef>
                <a:spcPts val="0"/>
              </a:spcBef>
              <a:spcAft>
                <a:spcPts val="0"/>
              </a:spcAft>
            </a:pPr>
            <a:endParaRPr lang="zh-CN" altLang="en-US" sz="9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6" name="椭圆 5"/>
          <p:cNvSpPr/>
          <p:nvPr/>
        </p:nvSpPr>
        <p:spPr>
          <a:xfrm rot="5400000">
            <a:off x="4281166" y="3180225"/>
            <a:ext cx="4151483" cy="1880468"/>
          </a:xfrm>
          <a:prstGeom prst="ellipse">
            <a:avLst/>
          </a:prstGeom>
          <a:noFill/>
          <a:ln w="19050" cap="rnd">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1285829">
              <a:lnSpc>
                <a:spcPct val="120000"/>
              </a:lnSpc>
              <a:spcBef>
                <a:spcPts val="0"/>
              </a:spcBef>
              <a:spcAft>
                <a:spcPts val="0"/>
              </a:spcAft>
            </a:pPr>
            <a:endParaRPr lang="zh-CN" altLang="en-US" sz="9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7" name="椭圆 6"/>
          <p:cNvSpPr/>
          <p:nvPr/>
        </p:nvSpPr>
        <p:spPr>
          <a:xfrm>
            <a:off x="4793518" y="2563764"/>
            <a:ext cx="1433829" cy="1433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85829">
              <a:lnSpc>
                <a:spcPct val="120000"/>
              </a:lnSpc>
              <a:spcBef>
                <a:spcPts val="0"/>
              </a:spcBef>
              <a:spcAft>
                <a:spcPts val="0"/>
              </a:spcAft>
            </a:pPr>
            <a:endParaRPr lang="zh-CN" altLang="en-US" sz="2000" dirty="0">
              <a:solidFill>
                <a:prstClr val="white"/>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8" name="椭圆 7"/>
          <p:cNvSpPr/>
          <p:nvPr/>
        </p:nvSpPr>
        <p:spPr>
          <a:xfrm>
            <a:off x="6562545" y="2563764"/>
            <a:ext cx="1433829" cy="14338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85829">
              <a:lnSpc>
                <a:spcPct val="120000"/>
              </a:lnSpc>
              <a:spcBef>
                <a:spcPts val="0"/>
              </a:spcBef>
              <a:spcAft>
                <a:spcPts val="0"/>
              </a:spcAft>
            </a:pPr>
            <a:endParaRPr lang="zh-CN" altLang="en-US" sz="2000" dirty="0">
              <a:solidFill>
                <a:prstClr val="white"/>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9" name="椭圆 8"/>
          <p:cNvSpPr/>
          <p:nvPr/>
        </p:nvSpPr>
        <p:spPr>
          <a:xfrm>
            <a:off x="6562545" y="4272798"/>
            <a:ext cx="1433829" cy="143382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85829">
              <a:lnSpc>
                <a:spcPct val="120000"/>
              </a:lnSpc>
              <a:spcBef>
                <a:spcPts val="0"/>
              </a:spcBef>
              <a:spcAft>
                <a:spcPts val="0"/>
              </a:spcAft>
            </a:pPr>
            <a:endParaRPr lang="zh-CN" altLang="en-US" sz="2000" dirty="0">
              <a:solidFill>
                <a:prstClr val="white"/>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10" name="椭圆 9"/>
          <p:cNvSpPr/>
          <p:nvPr/>
        </p:nvSpPr>
        <p:spPr>
          <a:xfrm>
            <a:off x="4793518" y="4287517"/>
            <a:ext cx="1433829" cy="143382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85829">
              <a:lnSpc>
                <a:spcPct val="120000"/>
              </a:lnSpc>
              <a:spcBef>
                <a:spcPts val="0"/>
              </a:spcBef>
              <a:spcAft>
                <a:spcPts val="0"/>
              </a:spcAft>
            </a:pPr>
            <a:endParaRPr lang="zh-CN" altLang="en-US" sz="2000" dirty="0">
              <a:solidFill>
                <a:prstClr val="white"/>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19" name="矩形 18"/>
          <p:cNvSpPr/>
          <p:nvPr/>
        </p:nvSpPr>
        <p:spPr>
          <a:xfrm>
            <a:off x="5116160" y="2918172"/>
            <a:ext cx="778590" cy="79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1285829">
              <a:lnSpc>
                <a:spcPct val="120000"/>
              </a:lnSpc>
              <a:spcBef>
                <a:spcPts val="0"/>
              </a:spcBef>
              <a:spcAft>
                <a:spcPts val="0"/>
              </a:spcAft>
            </a:pPr>
            <a:r>
              <a:rPr lang="zh-CN" altLang="en-US" sz="2000" b="1" dirty="0">
                <a:solidFill>
                  <a:schemeClr val="bg1"/>
                </a:solidFill>
                <a:latin typeface="Arial" panose="020B0604020202020204" pitchFamily="34" charset="0"/>
                <a:ea typeface="楷体" panose="02010609060101010101" pitchFamily="49" charset="-122"/>
                <a:cs typeface="+mn-ea"/>
                <a:sym typeface="Arial" panose="020B0604020202020204" pitchFamily="34" charset="0"/>
              </a:rPr>
              <a:t>文字内容</a:t>
            </a:r>
          </a:p>
        </p:txBody>
      </p:sp>
      <p:sp>
        <p:nvSpPr>
          <p:cNvPr id="20" name="矩形 19"/>
          <p:cNvSpPr/>
          <p:nvPr/>
        </p:nvSpPr>
        <p:spPr>
          <a:xfrm>
            <a:off x="6884390" y="2940992"/>
            <a:ext cx="807666" cy="79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1285829">
              <a:lnSpc>
                <a:spcPct val="120000"/>
              </a:lnSpc>
              <a:spcBef>
                <a:spcPts val="0"/>
              </a:spcBef>
              <a:spcAft>
                <a:spcPts val="0"/>
              </a:spcAft>
            </a:pPr>
            <a:r>
              <a:rPr lang="zh-CN" altLang="en-US" sz="2000" b="1" dirty="0">
                <a:solidFill>
                  <a:schemeClr val="bg1"/>
                </a:solidFill>
                <a:latin typeface="Arial" panose="020B0604020202020204" pitchFamily="34" charset="0"/>
                <a:ea typeface="楷体" panose="02010609060101010101" pitchFamily="49" charset="-122"/>
                <a:cs typeface="+mn-ea"/>
                <a:sym typeface="Arial" panose="020B0604020202020204" pitchFamily="34" charset="0"/>
              </a:rPr>
              <a:t>文字内容</a:t>
            </a:r>
          </a:p>
        </p:txBody>
      </p:sp>
      <p:sp>
        <p:nvSpPr>
          <p:cNvPr id="21" name="矩形 20"/>
          <p:cNvSpPr/>
          <p:nvPr/>
        </p:nvSpPr>
        <p:spPr>
          <a:xfrm>
            <a:off x="5135037" y="4655318"/>
            <a:ext cx="740837" cy="79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1285829">
              <a:lnSpc>
                <a:spcPct val="120000"/>
              </a:lnSpc>
              <a:spcBef>
                <a:spcPts val="0"/>
              </a:spcBef>
              <a:spcAft>
                <a:spcPts val="0"/>
              </a:spcAft>
            </a:pPr>
            <a:r>
              <a:rPr lang="zh-CN" altLang="en-US" sz="2000" b="1" dirty="0">
                <a:solidFill>
                  <a:schemeClr val="bg1"/>
                </a:solidFill>
                <a:latin typeface="Arial" panose="020B0604020202020204" pitchFamily="34" charset="0"/>
                <a:ea typeface="楷体" panose="02010609060101010101" pitchFamily="49" charset="-122"/>
                <a:cs typeface="+mn-ea"/>
                <a:sym typeface="Arial" panose="020B0604020202020204" pitchFamily="34" charset="0"/>
              </a:rPr>
              <a:t>文字内容</a:t>
            </a:r>
          </a:p>
        </p:txBody>
      </p:sp>
      <p:sp>
        <p:nvSpPr>
          <p:cNvPr id="22" name="矩形 21"/>
          <p:cNvSpPr/>
          <p:nvPr/>
        </p:nvSpPr>
        <p:spPr>
          <a:xfrm>
            <a:off x="6891260" y="4655320"/>
            <a:ext cx="793926" cy="79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1285829">
              <a:lnSpc>
                <a:spcPct val="120000"/>
              </a:lnSpc>
              <a:spcBef>
                <a:spcPts val="0"/>
              </a:spcBef>
              <a:spcAft>
                <a:spcPts val="0"/>
              </a:spcAft>
            </a:pPr>
            <a:r>
              <a:rPr lang="zh-CN" altLang="en-US" sz="2000" b="1" dirty="0">
                <a:solidFill>
                  <a:schemeClr val="bg1"/>
                </a:solidFill>
                <a:latin typeface="Arial" panose="020B0604020202020204" pitchFamily="34" charset="0"/>
                <a:ea typeface="楷体" panose="02010609060101010101" pitchFamily="49" charset="-122"/>
                <a:cs typeface="+mn-ea"/>
                <a:sym typeface="Arial" panose="020B0604020202020204" pitchFamily="34" charset="0"/>
              </a:rPr>
              <a:t>文字内容</a:t>
            </a:r>
          </a:p>
        </p:txBody>
      </p:sp>
      <p:sp>
        <p:nvSpPr>
          <p:cNvPr id="23" name="Content Placeholder 2"/>
          <p:cNvSpPr txBox="1">
            <a:spLocks/>
          </p:cNvSpPr>
          <p:nvPr/>
        </p:nvSpPr>
        <p:spPr>
          <a:xfrm>
            <a:off x="1072785" y="2701316"/>
            <a:ext cx="2180339" cy="35774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20000"/>
              </a:lnSpc>
              <a:spcBef>
                <a:spcPts val="0"/>
              </a:spcBef>
              <a:spcAft>
                <a:spcPts val="0"/>
              </a:spcAft>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endParaRPr lang="en-US" sz="1400" b="1"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24" name="Content Placeholder 2"/>
          <p:cNvSpPr txBox="1">
            <a:spLocks/>
          </p:cNvSpPr>
          <p:nvPr/>
        </p:nvSpPr>
        <p:spPr>
          <a:xfrm>
            <a:off x="1072785" y="2963438"/>
            <a:ext cx="3021501" cy="67274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20000"/>
              </a:lnSpc>
              <a:spcBef>
                <a:spcPts val="0"/>
              </a:spcBef>
              <a:spcAft>
                <a:spcPts val="0"/>
              </a:spcAft>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endParaRPr lang="en-US" altLang="zh-CN" sz="800" b="1"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25" name="Content Placeholder 2"/>
          <p:cNvSpPr txBox="1">
            <a:spLocks/>
          </p:cNvSpPr>
          <p:nvPr/>
        </p:nvSpPr>
        <p:spPr>
          <a:xfrm>
            <a:off x="9661460" y="2701316"/>
            <a:ext cx="2180339" cy="35774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nSpc>
                <a:spcPct val="120000"/>
              </a:lnSpc>
              <a:spcBef>
                <a:spcPts val="0"/>
              </a:spcBef>
              <a:spcAft>
                <a:spcPts val="0"/>
              </a:spcAft>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endParaRPr lang="en-US" sz="1400" b="1"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26" name="Content Placeholder 2"/>
          <p:cNvSpPr txBox="1">
            <a:spLocks/>
          </p:cNvSpPr>
          <p:nvPr/>
        </p:nvSpPr>
        <p:spPr>
          <a:xfrm>
            <a:off x="8877647" y="2963438"/>
            <a:ext cx="2964152" cy="67274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nSpc>
                <a:spcPct val="120000"/>
              </a:lnSpc>
              <a:spcBef>
                <a:spcPts val="0"/>
              </a:spcBef>
              <a:spcAft>
                <a:spcPts val="0"/>
              </a:spcAft>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endParaRPr lang="en-US" altLang="zh-CN" sz="800" b="1"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27" name="Content Placeholder 2"/>
          <p:cNvSpPr txBox="1">
            <a:spLocks/>
          </p:cNvSpPr>
          <p:nvPr/>
        </p:nvSpPr>
        <p:spPr>
          <a:xfrm>
            <a:off x="1072785" y="4631716"/>
            <a:ext cx="2180339" cy="35774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20000"/>
              </a:lnSpc>
              <a:spcBef>
                <a:spcPts val="0"/>
              </a:spcBef>
              <a:spcAft>
                <a:spcPts val="0"/>
              </a:spcAft>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endParaRPr lang="en-US" sz="1400" b="1"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28" name="Content Placeholder 2"/>
          <p:cNvSpPr txBox="1">
            <a:spLocks/>
          </p:cNvSpPr>
          <p:nvPr/>
        </p:nvSpPr>
        <p:spPr>
          <a:xfrm>
            <a:off x="1072785" y="4893838"/>
            <a:ext cx="3021501" cy="67274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20000"/>
              </a:lnSpc>
              <a:spcBef>
                <a:spcPts val="0"/>
              </a:spcBef>
              <a:spcAft>
                <a:spcPts val="0"/>
              </a:spcAft>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endParaRPr lang="en-US" altLang="zh-CN" sz="800" b="1"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29" name="Content Placeholder 2"/>
          <p:cNvSpPr txBox="1">
            <a:spLocks/>
          </p:cNvSpPr>
          <p:nvPr/>
        </p:nvSpPr>
        <p:spPr>
          <a:xfrm>
            <a:off x="9661460" y="4631716"/>
            <a:ext cx="2180339" cy="35774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nSpc>
                <a:spcPct val="120000"/>
              </a:lnSpc>
              <a:spcBef>
                <a:spcPts val="0"/>
              </a:spcBef>
              <a:spcAft>
                <a:spcPts val="0"/>
              </a:spcAft>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endParaRPr lang="en-US" sz="1400" b="1"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30" name="Content Placeholder 2"/>
          <p:cNvSpPr txBox="1">
            <a:spLocks/>
          </p:cNvSpPr>
          <p:nvPr/>
        </p:nvSpPr>
        <p:spPr>
          <a:xfrm>
            <a:off x="8877647" y="4893838"/>
            <a:ext cx="2964152" cy="67274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nSpc>
                <a:spcPct val="120000"/>
              </a:lnSpc>
              <a:spcBef>
                <a:spcPts val="0"/>
              </a:spcBef>
              <a:spcAft>
                <a:spcPts val="0"/>
              </a:spcAft>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endParaRPr lang="en-US" altLang="zh-CN" sz="800" b="1"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31" name="矩形 30"/>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32" name="文本框 31"/>
          <p:cNvSpPr txBox="1"/>
          <p:nvPr/>
        </p:nvSpPr>
        <p:spPr>
          <a:xfrm>
            <a:off x="392023" y="266575"/>
            <a:ext cx="3077766" cy="369332"/>
          </a:xfrm>
          <a:prstGeom prst="rect">
            <a:avLst/>
          </a:prstGeom>
          <a:noFill/>
        </p:spPr>
        <p:txBody>
          <a:bodyPr wrap="none" lIns="0" tIns="0" rIns="0" bIns="0" rtlCol="0">
            <a:spAutoFit/>
          </a:bodyPr>
          <a:lstStyle/>
          <a:p>
            <a:pPr defTabSz="964278"/>
            <a:r>
              <a:rPr lang="zh-CN" altLang="en-US" sz="2400" dirty="0">
                <a:solidFill>
                  <a:schemeClr val="bg1">
                    <a:lumMod val="65000"/>
                  </a:schemeClr>
                </a:solidFill>
                <a:latin typeface="楷体" panose="02010609060101010101" pitchFamily="49" charset="-122"/>
                <a:ea typeface="楷体" panose="02010609060101010101" pitchFamily="49" charset="-122"/>
                <a:cs typeface="+mn-ea"/>
                <a:sym typeface="+mn-lt"/>
              </a:rPr>
              <a:t>点击添加相关标题文字</a:t>
            </a:r>
          </a:p>
        </p:txBody>
      </p:sp>
      <p:sp>
        <p:nvSpPr>
          <p:cNvPr id="33" name="文本框 32"/>
          <p:cNvSpPr txBox="1"/>
          <p:nvPr/>
        </p:nvSpPr>
        <p:spPr>
          <a:xfrm>
            <a:off x="392023" y="635907"/>
            <a:ext cx="1995739" cy="169277"/>
          </a:xfrm>
          <a:prstGeom prst="rect">
            <a:avLst/>
          </a:prstGeom>
          <a:noFill/>
        </p:spPr>
        <p:txBody>
          <a:bodyPr wrap="none" lIns="0" tIns="0" rIns="0" bIns="0" rtlCol="0">
            <a:spAutoFit/>
          </a:bodyPr>
          <a:lstStyle/>
          <a:p>
            <a:pPr defTabSz="964278"/>
            <a:r>
              <a:rPr lang="en-US" altLang="zh-CN" sz="1100" dirty="0">
                <a:solidFill>
                  <a:schemeClr val="bg1">
                    <a:lumMod val="65000"/>
                  </a:schemeClr>
                </a:solidFill>
                <a:latin typeface="Arial" panose="020B0604020202020204" pitchFamily="34" charset="0"/>
                <a:ea typeface="楷体" panose="02010609060101010101" pitchFamily="49" charset="-122"/>
                <a:cs typeface="Arial" panose="020B0604020202020204" pitchFamily="34" charset="0"/>
                <a:sym typeface="+mn-lt"/>
              </a:rPr>
              <a:t>ADD RELATED TITLE WORDS</a:t>
            </a:r>
            <a:endParaRPr lang="zh-CN" altLang="en-US" sz="1100" dirty="0">
              <a:solidFill>
                <a:schemeClr val="bg1">
                  <a:lumMod val="65000"/>
                </a:schemeClr>
              </a:solidFill>
              <a:latin typeface="Arial" panose="020B0604020202020204" pitchFamily="34" charset="0"/>
              <a:ea typeface="楷体" panose="02010609060101010101" pitchFamily="49" charset="-122"/>
              <a:cs typeface="Arial" panose="020B0604020202020204" pitchFamily="34" charset="0"/>
              <a:sym typeface="+mn-lt"/>
            </a:endParaRPr>
          </a:p>
        </p:txBody>
      </p:sp>
    </p:spTree>
    <p:extLst>
      <p:ext uri="{BB962C8B-B14F-4D97-AF65-F5344CB8AC3E}">
        <p14:creationId xmlns:p14="http://schemas.microsoft.com/office/powerpoint/2010/main" val="3333759735"/>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down)">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down)">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down)">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down)">
                                      <p:cBhvr>
                                        <p:cTn id="48" dur="500"/>
                                        <p:tgtEl>
                                          <p:spTgt spid="2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left)">
                                      <p:cBhvr>
                                        <p:cTn id="53" dur="750"/>
                                        <p:tgtEl>
                                          <p:spTgt spid="23"/>
                                        </p:tgtEl>
                                      </p:cBhvr>
                                    </p:animEffect>
                                  </p:childTnLst>
                                </p:cTn>
                              </p:par>
                            </p:childTnLst>
                          </p:cTn>
                        </p:par>
                        <p:par>
                          <p:cTn id="54" fill="hold">
                            <p:stCondLst>
                              <p:cond delay="750"/>
                            </p:stCondLst>
                            <p:childTnLst>
                              <p:par>
                                <p:cTn id="55" presetID="22" presetClass="entr" presetSubtype="8"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left)">
                                      <p:cBhvr>
                                        <p:cTn id="57" dur="75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left)">
                                      <p:cBhvr>
                                        <p:cTn id="62" dur="750"/>
                                        <p:tgtEl>
                                          <p:spTgt spid="25"/>
                                        </p:tgtEl>
                                      </p:cBhvr>
                                    </p:animEffect>
                                  </p:childTnLst>
                                </p:cTn>
                              </p:par>
                            </p:childTnLst>
                          </p:cTn>
                        </p:par>
                        <p:par>
                          <p:cTn id="63" fill="hold">
                            <p:stCondLst>
                              <p:cond delay="750"/>
                            </p:stCondLst>
                            <p:childTnLst>
                              <p:par>
                                <p:cTn id="64" presetID="22" presetClass="entr" presetSubtype="8" fill="hold" grpId="0" nodeType="after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wipe(left)">
                                      <p:cBhvr>
                                        <p:cTn id="66" dur="750"/>
                                        <p:tgtEl>
                                          <p:spTgt spid="2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wipe(left)">
                                      <p:cBhvr>
                                        <p:cTn id="71" dur="750"/>
                                        <p:tgtEl>
                                          <p:spTgt spid="27"/>
                                        </p:tgtEl>
                                      </p:cBhvr>
                                    </p:animEffect>
                                  </p:childTnLst>
                                </p:cTn>
                              </p:par>
                            </p:childTnLst>
                          </p:cTn>
                        </p:par>
                        <p:par>
                          <p:cTn id="72" fill="hold">
                            <p:stCondLst>
                              <p:cond delay="750"/>
                            </p:stCondLst>
                            <p:childTnLst>
                              <p:par>
                                <p:cTn id="73" presetID="22" presetClass="entr" presetSubtype="8" fill="hold" grpId="0" nodeType="after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wipe(left)">
                                      <p:cBhvr>
                                        <p:cTn id="75" dur="750"/>
                                        <p:tgtEl>
                                          <p:spTgt spid="28"/>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wipe(left)">
                                      <p:cBhvr>
                                        <p:cTn id="80" dur="750"/>
                                        <p:tgtEl>
                                          <p:spTgt spid="29"/>
                                        </p:tgtEl>
                                      </p:cBhvr>
                                    </p:animEffect>
                                  </p:childTnLst>
                                </p:cTn>
                              </p:par>
                            </p:childTnLst>
                          </p:cTn>
                        </p:par>
                        <p:par>
                          <p:cTn id="81" fill="hold">
                            <p:stCondLst>
                              <p:cond delay="750"/>
                            </p:stCondLst>
                            <p:childTnLst>
                              <p:par>
                                <p:cTn id="82" presetID="22" presetClass="entr" presetSubtype="8" fill="hold" grpId="0" nodeType="after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wipe(left)">
                                      <p:cBhvr>
                                        <p:cTn id="84" dur="7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9" grpId="0"/>
      <p:bldP spid="20" grpId="0"/>
      <p:bldP spid="21" grpId="0"/>
      <p:bldP spid="22" grpId="0"/>
      <p:bldP spid="23" grpId="0"/>
      <p:bldP spid="24" grpId="0"/>
      <p:bldP spid="25" grpId="0"/>
      <p:bldP spid="26" grpId="0"/>
      <p:bldP spid="27" grpId="0"/>
      <p:bldP spid="28" grpId="0"/>
      <p:bldP spid="29"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等腰三角形 38"/>
          <p:cNvSpPr/>
          <p:nvPr/>
        </p:nvSpPr>
        <p:spPr bwMode="auto">
          <a:xfrm rot="5400000">
            <a:off x="-359049" y="3076111"/>
            <a:ext cx="1799233" cy="108043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p>
        </p:txBody>
      </p:sp>
      <p:sp>
        <p:nvSpPr>
          <p:cNvPr id="2" name="任意多边形 1"/>
          <p:cNvSpPr/>
          <p:nvPr/>
        </p:nvSpPr>
        <p:spPr>
          <a:xfrm>
            <a:off x="1071857" y="3607396"/>
            <a:ext cx="11768682" cy="0"/>
          </a:xfrm>
          <a:custGeom>
            <a:avLst/>
            <a:gdLst>
              <a:gd name="connsiteX0" fmla="*/ 0 w 8369300"/>
              <a:gd name="connsiteY0" fmla="*/ 0 h 0"/>
              <a:gd name="connsiteX1" fmla="*/ 8369300 w 8369300"/>
              <a:gd name="connsiteY1" fmla="*/ 0 h 0"/>
            </a:gdLst>
            <a:ahLst/>
            <a:cxnLst>
              <a:cxn ang="0">
                <a:pos x="connsiteX0" y="connsiteY0"/>
              </a:cxn>
              <a:cxn ang="0">
                <a:pos x="connsiteX1" y="connsiteY1"/>
              </a:cxn>
            </a:cxnLst>
            <a:rect l="l" t="t" r="r" b="b"/>
            <a:pathLst>
              <a:path w="8369300">
                <a:moveTo>
                  <a:pt x="0" y="0"/>
                </a:moveTo>
                <a:lnTo>
                  <a:pt x="8369300" y="0"/>
                </a:lnTo>
              </a:path>
            </a:pathLst>
          </a:custGeom>
          <a:noFill/>
          <a:ln>
            <a:solidFill>
              <a:srgbClr val="D5D5D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nvGrpSpPr>
          <p:cNvPr id="6" name="组合 4"/>
          <p:cNvGrpSpPr>
            <a:grpSpLocks/>
          </p:cNvGrpSpPr>
          <p:nvPr/>
        </p:nvGrpSpPr>
        <p:grpSpPr bwMode="auto">
          <a:xfrm>
            <a:off x="2551872" y="3210047"/>
            <a:ext cx="774607" cy="776840"/>
            <a:chOff x="2307521" y="2283162"/>
            <a:chExt cx="551398" cy="551398"/>
          </a:xfrm>
        </p:grpSpPr>
        <p:sp>
          <p:nvSpPr>
            <p:cNvPr id="3" name="矩形 2"/>
            <p:cNvSpPr/>
            <p:nvPr/>
          </p:nvSpPr>
          <p:spPr>
            <a:xfrm>
              <a:off x="2307521" y="2283162"/>
              <a:ext cx="551398" cy="551398"/>
            </a:xfrm>
            <a:prstGeom prst="rect">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4" name="五角星 3"/>
            <p:cNvSpPr/>
            <p:nvPr/>
          </p:nvSpPr>
          <p:spPr>
            <a:xfrm>
              <a:off x="2456891" y="2427350"/>
              <a:ext cx="252658" cy="2551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grpSp>
        <p:nvGrpSpPr>
          <p:cNvPr id="7" name="组合 42"/>
          <p:cNvGrpSpPr>
            <a:grpSpLocks/>
          </p:cNvGrpSpPr>
          <p:nvPr/>
        </p:nvGrpSpPr>
        <p:grpSpPr bwMode="auto">
          <a:xfrm>
            <a:off x="5674858" y="3210047"/>
            <a:ext cx="774609" cy="776840"/>
            <a:chOff x="2307521" y="2283162"/>
            <a:chExt cx="551398" cy="551398"/>
          </a:xfrm>
        </p:grpSpPr>
        <p:sp>
          <p:nvSpPr>
            <p:cNvPr id="44" name="矩形 43"/>
            <p:cNvSpPr/>
            <p:nvPr/>
          </p:nvSpPr>
          <p:spPr>
            <a:xfrm>
              <a:off x="2307521" y="2283162"/>
              <a:ext cx="551398" cy="551398"/>
            </a:xfrm>
            <a:prstGeom prst="rect">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45" name="五角星 44"/>
            <p:cNvSpPr/>
            <p:nvPr/>
          </p:nvSpPr>
          <p:spPr>
            <a:xfrm>
              <a:off x="2456891" y="2427350"/>
              <a:ext cx="252658" cy="2551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grpSp>
        <p:nvGrpSpPr>
          <p:cNvPr id="10" name="组合 55"/>
          <p:cNvGrpSpPr>
            <a:grpSpLocks/>
          </p:cNvGrpSpPr>
          <p:nvPr/>
        </p:nvGrpSpPr>
        <p:grpSpPr bwMode="auto">
          <a:xfrm>
            <a:off x="8938480" y="3210047"/>
            <a:ext cx="776840" cy="776840"/>
            <a:chOff x="2307521" y="2283162"/>
            <a:chExt cx="551398" cy="551398"/>
          </a:xfrm>
        </p:grpSpPr>
        <p:sp>
          <p:nvSpPr>
            <p:cNvPr id="57" name="矩形 56"/>
            <p:cNvSpPr/>
            <p:nvPr/>
          </p:nvSpPr>
          <p:spPr>
            <a:xfrm>
              <a:off x="2307521" y="2283162"/>
              <a:ext cx="551398" cy="551398"/>
            </a:xfrm>
            <a:prstGeom prst="rect">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58" name="五角星 57"/>
            <p:cNvSpPr/>
            <p:nvPr/>
          </p:nvSpPr>
          <p:spPr>
            <a:xfrm>
              <a:off x="2456462" y="2427350"/>
              <a:ext cx="253516" cy="2551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grpSp>
        <p:nvGrpSpPr>
          <p:cNvPr id="30" name="组合 7"/>
          <p:cNvGrpSpPr>
            <a:grpSpLocks/>
          </p:cNvGrpSpPr>
          <p:nvPr/>
        </p:nvGrpSpPr>
        <p:grpSpPr bwMode="auto">
          <a:xfrm>
            <a:off x="1074307" y="1155848"/>
            <a:ext cx="5234125" cy="1737094"/>
            <a:chOff x="4273628" y="880115"/>
            <a:chExt cx="3719852" cy="1235512"/>
          </a:xfrm>
        </p:grpSpPr>
        <p:sp>
          <p:nvSpPr>
            <p:cNvPr id="31" name="文本框 66"/>
            <p:cNvSpPr txBox="1">
              <a:spLocks noChangeArrowheads="1"/>
            </p:cNvSpPr>
            <p:nvPr/>
          </p:nvSpPr>
          <p:spPr bwMode="auto">
            <a:xfrm>
              <a:off x="4355371" y="1312923"/>
              <a:ext cx="3336962" cy="80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400" dirty="0">
                  <a:latin typeface="Arial" panose="020B0604020202020204" pitchFamily="34" charset="0"/>
                  <a:ea typeface="楷体" panose="02010609060101010101" pitchFamily="49" charset="-122"/>
                  <a:cs typeface="+mn-ea"/>
                  <a:sym typeface="+mn-lt"/>
                </a:rPr>
                <a:t>网络系统的</a:t>
              </a:r>
              <a:r>
                <a:rPr lang="zh-CN" altLang="en-US" sz="2400" dirty="0">
                  <a:solidFill>
                    <a:srgbClr val="FF0000"/>
                  </a:solidFill>
                  <a:latin typeface="Arial" panose="020B0604020202020204" pitchFamily="34" charset="0"/>
                  <a:ea typeface="楷体" panose="02010609060101010101" pitchFamily="49" charset="-122"/>
                  <a:cs typeface="+mn-ea"/>
                  <a:sym typeface="+mn-lt"/>
                </a:rPr>
                <a:t>结构复杂性</a:t>
              </a:r>
              <a:r>
                <a:rPr lang="zh-CN" altLang="en-US" sz="2400" dirty="0">
                  <a:latin typeface="Arial" panose="020B0604020202020204" pitchFamily="34" charset="0"/>
                  <a:ea typeface="楷体" panose="02010609060101010101" pitchFamily="49" charset="-122"/>
                  <a:cs typeface="+mn-ea"/>
                  <a:sym typeface="+mn-lt"/>
                </a:rPr>
                <a:t>、</a:t>
              </a:r>
              <a:r>
                <a:rPr lang="zh-CN" altLang="en-US" sz="2400" dirty="0">
                  <a:solidFill>
                    <a:srgbClr val="FF0000"/>
                  </a:solidFill>
                  <a:latin typeface="Arial" panose="020B0604020202020204" pitchFamily="34" charset="0"/>
                  <a:ea typeface="楷体" panose="02010609060101010101" pitchFamily="49" charset="-122"/>
                  <a:cs typeface="+mn-ea"/>
                  <a:sym typeface="+mn-lt"/>
                </a:rPr>
                <a:t>环境复杂性</a:t>
              </a:r>
              <a:r>
                <a:rPr lang="zh-CN" altLang="en-US" sz="2400" dirty="0">
                  <a:latin typeface="Arial" panose="020B0604020202020204" pitchFamily="34" charset="0"/>
                  <a:ea typeface="楷体" panose="02010609060101010101" pitchFamily="49" charset="-122"/>
                  <a:cs typeface="+mn-ea"/>
                  <a:sym typeface="+mn-lt"/>
                </a:rPr>
                <a:t>、</a:t>
              </a:r>
              <a:r>
                <a:rPr lang="zh-CN" altLang="en-US" sz="2400" dirty="0">
                  <a:solidFill>
                    <a:srgbClr val="FF0000"/>
                  </a:solidFill>
                  <a:latin typeface="Arial" panose="020B0604020202020204" pitchFamily="34" charset="0"/>
                  <a:ea typeface="楷体" panose="02010609060101010101" pitchFamily="49" charset="-122"/>
                  <a:cs typeface="+mn-ea"/>
                  <a:sym typeface="+mn-lt"/>
                </a:rPr>
                <a:t>需求复杂性</a:t>
              </a:r>
              <a:r>
                <a:rPr lang="zh-CN" altLang="en-US" sz="2400" dirty="0">
                  <a:latin typeface="Arial" panose="020B0604020202020204" pitchFamily="34" charset="0"/>
                  <a:ea typeface="楷体" panose="02010609060101010101" pitchFamily="49" charset="-122"/>
                  <a:cs typeface="+mn-ea"/>
                  <a:sym typeface="+mn-lt"/>
                </a:rPr>
                <a:t>急剧增长</a:t>
              </a:r>
              <a:endParaRPr lang="en-GB" altLang="zh-CN" sz="2400" dirty="0">
                <a:latin typeface="Arial" panose="020B0604020202020204" pitchFamily="34" charset="0"/>
                <a:ea typeface="楷体" panose="02010609060101010101" pitchFamily="49" charset="-122"/>
                <a:cs typeface="+mn-ea"/>
                <a:sym typeface="+mn-lt"/>
              </a:endParaRPr>
            </a:p>
          </p:txBody>
        </p:sp>
        <p:sp>
          <p:nvSpPr>
            <p:cNvPr id="33" name="任意多边形 32"/>
            <p:cNvSpPr/>
            <p:nvPr/>
          </p:nvSpPr>
          <p:spPr>
            <a:xfrm>
              <a:off x="4354766" y="1286573"/>
              <a:ext cx="287153"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2000">
                <a:solidFill>
                  <a:schemeClr val="tx1"/>
                </a:solidFill>
              </a:endParaRPr>
            </a:p>
          </p:txBody>
        </p:sp>
        <p:sp>
          <p:nvSpPr>
            <p:cNvPr id="34" name="文本框 66"/>
            <p:cNvSpPr txBox="1">
              <a:spLocks noChangeArrowheads="1"/>
            </p:cNvSpPr>
            <p:nvPr/>
          </p:nvSpPr>
          <p:spPr bwMode="auto">
            <a:xfrm>
              <a:off x="4273628" y="880115"/>
              <a:ext cx="3719852" cy="372141"/>
            </a:xfrm>
            <a:prstGeom prst="rect">
              <a:avLst/>
            </a:prstGeom>
            <a:noFill/>
            <a:ln>
              <a:noFill/>
            </a:ln>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zh-CN" altLang="en-US" sz="2800" b="1" dirty="0">
                  <a:ea typeface="楷体" panose="02010609060101010101" pitchFamily="49" charset="-122"/>
                </a:rPr>
                <a:t>随着计算机技术及互联网的普及</a:t>
              </a:r>
            </a:p>
          </p:txBody>
        </p:sp>
      </p:grpSp>
      <p:grpSp>
        <p:nvGrpSpPr>
          <p:cNvPr id="35" name="组合 7"/>
          <p:cNvGrpSpPr>
            <a:grpSpLocks/>
          </p:cNvGrpSpPr>
          <p:nvPr/>
        </p:nvGrpSpPr>
        <p:grpSpPr bwMode="auto">
          <a:xfrm>
            <a:off x="3612518" y="4190027"/>
            <a:ext cx="5254223" cy="2931846"/>
            <a:chOff x="4267635" y="880115"/>
            <a:chExt cx="2320294" cy="2085282"/>
          </a:xfrm>
        </p:grpSpPr>
        <p:sp>
          <p:nvSpPr>
            <p:cNvPr id="36" name="文本框 66"/>
            <p:cNvSpPr txBox="1">
              <a:spLocks noChangeArrowheads="1"/>
            </p:cNvSpPr>
            <p:nvPr/>
          </p:nvSpPr>
          <p:spPr bwMode="auto">
            <a:xfrm>
              <a:off x="4267635" y="1374629"/>
              <a:ext cx="2320294" cy="1590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400" dirty="0">
                  <a:latin typeface="Arial" panose="020B0604020202020204" pitchFamily="34" charset="0"/>
                  <a:ea typeface="楷体" panose="02010609060101010101" pitchFamily="49" charset="-122"/>
                  <a:cs typeface="+mn-ea"/>
                  <a:sym typeface="+mn-lt"/>
                </a:rPr>
                <a:t>网络系统管理愈加困难，</a:t>
              </a:r>
              <a:r>
                <a:rPr lang="zh-CN" altLang="en-US" sz="2400" dirty="0">
                  <a:solidFill>
                    <a:srgbClr val="FF0000"/>
                  </a:solidFill>
                  <a:latin typeface="Arial" panose="020B0604020202020204" pitchFamily="34" charset="0"/>
                  <a:ea typeface="楷体" panose="02010609060101010101" pitchFamily="49" charset="-122"/>
                  <a:cs typeface="+mn-ea"/>
                  <a:sym typeface="+mn-lt"/>
                </a:rPr>
                <a:t>网络元素</a:t>
              </a:r>
              <a:r>
                <a:rPr lang="zh-CN" altLang="en-US" sz="2400" dirty="0">
                  <a:latin typeface="Arial" panose="020B0604020202020204" pitchFamily="34" charset="0"/>
                  <a:ea typeface="楷体" panose="02010609060101010101" pitchFamily="49" charset="-122"/>
                  <a:cs typeface="+mn-ea"/>
                  <a:sym typeface="+mn-lt"/>
                </a:rPr>
                <a:t>（节点、协议、策略、行为等）</a:t>
              </a:r>
              <a:r>
                <a:rPr lang="zh-CN" altLang="en-US" sz="2400" dirty="0">
                  <a:solidFill>
                    <a:srgbClr val="FF0000"/>
                  </a:solidFill>
                  <a:latin typeface="Arial" panose="020B0604020202020204" pitchFamily="34" charset="0"/>
                  <a:ea typeface="楷体" panose="02010609060101010101" pitchFamily="49" charset="-122"/>
                  <a:cs typeface="+mn-ea"/>
                  <a:sym typeface="+mn-lt"/>
                </a:rPr>
                <a:t>缺乏智能的自适应能力</a:t>
              </a:r>
              <a:r>
                <a:rPr lang="zh-CN" altLang="en-US" sz="2400" dirty="0">
                  <a:latin typeface="Arial" panose="020B0604020202020204" pitchFamily="34" charset="0"/>
                  <a:ea typeface="楷体" panose="02010609060101010101" pitchFamily="49" charset="-122"/>
                  <a:cs typeface="+mn-ea"/>
                  <a:sym typeface="+mn-lt"/>
                </a:rPr>
                <a:t>，因此整体网络性能及</a:t>
              </a:r>
              <a:r>
                <a:rPr lang="zh-CN" altLang="en-US" sz="2400" dirty="0">
                  <a:solidFill>
                    <a:srgbClr val="FF0000"/>
                  </a:solidFill>
                  <a:latin typeface="Arial" panose="020B0604020202020204" pitchFamily="34" charset="0"/>
                  <a:ea typeface="楷体" panose="02010609060101010101" pitchFamily="49" charset="-122"/>
                  <a:cs typeface="+mn-ea"/>
                  <a:sym typeface="+mn-lt"/>
                </a:rPr>
                <a:t>端到端系统性能</a:t>
              </a:r>
              <a:r>
                <a:rPr lang="zh-CN" altLang="en-US" sz="2400" dirty="0">
                  <a:latin typeface="Arial" panose="020B0604020202020204" pitchFamily="34" charset="0"/>
                  <a:ea typeface="楷体" panose="02010609060101010101" pitchFamily="49" charset="-122"/>
                  <a:cs typeface="+mn-ea"/>
                  <a:sym typeface="+mn-lt"/>
                </a:rPr>
                <a:t>得不到保障</a:t>
              </a:r>
              <a:endParaRPr lang="en-GB" altLang="zh-CN" sz="2400" dirty="0">
                <a:latin typeface="Arial" panose="020B0604020202020204" pitchFamily="34" charset="0"/>
                <a:ea typeface="楷体" panose="02010609060101010101" pitchFamily="49" charset="-122"/>
                <a:cs typeface="+mn-ea"/>
                <a:sym typeface="+mn-lt"/>
              </a:endParaRPr>
            </a:p>
          </p:txBody>
        </p:sp>
        <p:sp>
          <p:nvSpPr>
            <p:cNvPr id="37" name="任意多边形 36"/>
            <p:cNvSpPr/>
            <p:nvPr/>
          </p:nvSpPr>
          <p:spPr>
            <a:xfrm>
              <a:off x="4354766" y="1286573"/>
              <a:ext cx="287153"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2000">
                <a:solidFill>
                  <a:schemeClr val="tx1"/>
                </a:solidFill>
              </a:endParaRPr>
            </a:p>
          </p:txBody>
        </p:sp>
        <p:sp>
          <p:nvSpPr>
            <p:cNvPr id="38" name="文本框 66"/>
            <p:cNvSpPr txBox="1">
              <a:spLocks noChangeArrowheads="1"/>
            </p:cNvSpPr>
            <p:nvPr/>
          </p:nvSpPr>
          <p:spPr bwMode="auto">
            <a:xfrm>
              <a:off x="4273628" y="880115"/>
              <a:ext cx="2181873" cy="372141"/>
            </a:xfrm>
            <a:prstGeom prst="rect">
              <a:avLst/>
            </a:prstGeom>
            <a:noFill/>
            <a:ln>
              <a:noFill/>
            </a:ln>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zh-CN" altLang="zh-CN" sz="2800" b="1" dirty="0">
                  <a:effectLst/>
                  <a:latin typeface="楷体" panose="02010609060101010101" pitchFamily="49" charset="-122"/>
                  <a:ea typeface="楷体" panose="02010609060101010101" pitchFamily="49" charset="-122"/>
                  <a:cs typeface="Times New Roman" panose="02020603050405020304" pitchFamily="18" charset="0"/>
                </a:rPr>
                <a:t>网络系统管理</a:t>
              </a:r>
              <a:r>
                <a:rPr lang="zh-CN" altLang="en-US" sz="2800" b="1" dirty="0">
                  <a:effectLst/>
                  <a:latin typeface="楷体" panose="02010609060101010101" pitchFamily="49" charset="-122"/>
                  <a:ea typeface="楷体" panose="02010609060101010101" pitchFamily="49" charset="-122"/>
                  <a:cs typeface="Times New Roman" panose="02020603050405020304" pitchFamily="18" charset="0"/>
                </a:rPr>
                <a:t>困难</a:t>
              </a:r>
              <a:endParaRPr lang="zh-CN" altLang="en-US" sz="2800" b="1" dirty="0">
                <a:latin typeface="楷体" panose="02010609060101010101" pitchFamily="49" charset="-122"/>
                <a:ea typeface="楷体" panose="02010609060101010101" pitchFamily="49" charset="-122"/>
              </a:endParaRPr>
            </a:p>
          </p:txBody>
        </p:sp>
      </p:grpSp>
      <p:grpSp>
        <p:nvGrpSpPr>
          <p:cNvPr id="40" name="组合 7"/>
          <p:cNvGrpSpPr>
            <a:grpSpLocks/>
          </p:cNvGrpSpPr>
          <p:nvPr/>
        </p:nvGrpSpPr>
        <p:grpSpPr bwMode="auto">
          <a:xfrm>
            <a:off x="7857380" y="282665"/>
            <a:ext cx="4898996" cy="2931847"/>
            <a:chOff x="4267635" y="880115"/>
            <a:chExt cx="2320294" cy="2085281"/>
          </a:xfrm>
        </p:grpSpPr>
        <p:sp>
          <p:nvSpPr>
            <p:cNvPr id="41" name="文本框 66"/>
            <p:cNvSpPr txBox="1">
              <a:spLocks noChangeArrowheads="1"/>
            </p:cNvSpPr>
            <p:nvPr/>
          </p:nvSpPr>
          <p:spPr bwMode="auto">
            <a:xfrm>
              <a:off x="4267635" y="1374629"/>
              <a:ext cx="2320294" cy="159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400" dirty="0">
                  <a:latin typeface="Arial" panose="020B0604020202020204" pitchFamily="34" charset="0"/>
                  <a:ea typeface="楷体" panose="02010609060101010101" pitchFamily="49" charset="-122"/>
                  <a:cs typeface="+mn-ea"/>
                  <a:sym typeface="+mn-lt"/>
                </a:rPr>
                <a:t>开发一种具有“</a:t>
              </a:r>
              <a:r>
                <a:rPr lang="zh-CN" altLang="en-US" sz="2400" b="1" dirty="0">
                  <a:solidFill>
                    <a:srgbClr val="FF0000"/>
                  </a:solidFill>
                  <a:latin typeface="Arial" panose="020B0604020202020204" pitchFamily="34" charset="0"/>
                  <a:ea typeface="楷体" panose="02010609060101010101" pitchFamily="49" charset="-122"/>
                  <a:cs typeface="+mn-ea"/>
                  <a:sym typeface="+mn-lt"/>
                </a:rPr>
                <a:t>学习</a:t>
              </a:r>
              <a:r>
                <a:rPr lang="zh-CN" altLang="en-US" sz="2400" dirty="0">
                  <a:latin typeface="Arial" panose="020B0604020202020204" pitchFamily="34" charset="0"/>
                  <a:ea typeface="楷体" panose="02010609060101010101" pitchFamily="49" charset="-122"/>
                  <a:cs typeface="+mn-ea"/>
                  <a:sym typeface="+mn-lt"/>
                </a:rPr>
                <a:t>”能力的网络结构，使其具有自适应结构，可以对网络环境进行</a:t>
              </a:r>
              <a:r>
                <a:rPr lang="zh-CN" altLang="en-US" sz="2400" b="1" dirty="0">
                  <a:latin typeface="Arial" panose="020B0604020202020204" pitchFamily="34" charset="0"/>
                  <a:ea typeface="楷体" panose="02010609060101010101" pitchFamily="49" charset="-122"/>
                  <a:cs typeface="+mn-ea"/>
                  <a:sym typeface="+mn-lt"/>
                </a:rPr>
                <a:t>感知、规划、决策、行动、学习、策略。</a:t>
              </a:r>
              <a:endParaRPr lang="en-GB" altLang="zh-CN" sz="2400" b="1" dirty="0">
                <a:latin typeface="Arial" panose="020B0604020202020204" pitchFamily="34" charset="0"/>
                <a:ea typeface="楷体" panose="02010609060101010101" pitchFamily="49" charset="-122"/>
                <a:cs typeface="+mn-ea"/>
                <a:sym typeface="+mn-lt"/>
              </a:endParaRPr>
            </a:p>
          </p:txBody>
        </p:sp>
        <p:sp>
          <p:nvSpPr>
            <p:cNvPr id="42" name="任意多边形 41"/>
            <p:cNvSpPr/>
            <p:nvPr/>
          </p:nvSpPr>
          <p:spPr>
            <a:xfrm>
              <a:off x="4354766" y="1286573"/>
              <a:ext cx="287153"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2000">
                <a:solidFill>
                  <a:schemeClr val="tx1"/>
                </a:solidFill>
              </a:endParaRPr>
            </a:p>
          </p:txBody>
        </p:sp>
        <p:sp>
          <p:nvSpPr>
            <p:cNvPr id="43" name="文本框 66"/>
            <p:cNvSpPr txBox="1">
              <a:spLocks noChangeArrowheads="1"/>
            </p:cNvSpPr>
            <p:nvPr/>
          </p:nvSpPr>
          <p:spPr bwMode="auto">
            <a:xfrm>
              <a:off x="4273628" y="880115"/>
              <a:ext cx="643899" cy="372141"/>
            </a:xfrm>
            <a:prstGeom prst="rect">
              <a:avLst/>
            </a:prstGeom>
            <a:noFill/>
            <a:ln>
              <a:noFill/>
            </a:ln>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zh-CN" altLang="en-US" sz="2800" b="1" dirty="0">
                  <a:ea typeface="楷体" panose="02010609060101010101" pitchFamily="49" charset="-122"/>
                </a:rPr>
                <a:t>启发</a:t>
              </a:r>
            </a:p>
          </p:txBody>
        </p:sp>
      </p:grpSp>
      <p:sp>
        <p:nvSpPr>
          <p:cNvPr id="25" name="矩形 24"/>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26" name="文本框 25"/>
          <p:cNvSpPr txBox="1"/>
          <p:nvPr/>
        </p:nvSpPr>
        <p:spPr>
          <a:xfrm>
            <a:off x="392023" y="266575"/>
            <a:ext cx="3087384" cy="615553"/>
          </a:xfrm>
          <a:prstGeom prst="rect">
            <a:avLst/>
          </a:prstGeom>
          <a:noFill/>
        </p:spPr>
        <p:txBody>
          <a:bodyPr wrap="none" lIns="0" tIns="0" rIns="0" bIns="0" rtlCol="0">
            <a:spAutoFit/>
          </a:bodyPr>
          <a:lstStyle/>
          <a:p>
            <a:pPr defTabSz="964278"/>
            <a:r>
              <a:rPr lang="zh-CN" altLang="en-US" sz="4000" b="1" dirty="0">
                <a:solidFill>
                  <a:schemeClr val="bg1">
                    <a:lumMod val="65000"/>
                  </a:schemeClr>
                </a:solidFill>
                <a:latin typeface="楷体" panose="02010609060101010101" pitchFamily="49" charset="-122"/>
                <a:ea typeface="楷体" panose="02010609060101010101" pitchFamily="49" charset="-122"/>
                <a:cs typeface="+mn-ea"/>
                <a:sym typeface="+mn-lt"/>
              </a:rPr>
              <a:t>一、产生背景</a:t>
            </a:r>
          </a:p>
        </p:txBody>
      </p:sp>
    </p:spTree>
    <p:extLst>
      <p:ext uri="{BB962C8B-B14F-4D97-AF65-F5344CB8AC3E}">
        <p14:creationId xmlns:p14="http://schemas.microsoft.com/office/powerpoint/2010/main" val="3375858836"/>
      </p:ext>
    </p:extLst>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par>
                                <p:cTn id="8" presetID="22" presetClass="entr" presetSubtype="8"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1000"/>
                                        <p:tgtEl>
                                          <p:spTgt spid="2"/>
                                        </p:tgtEl>
                                      </p:cBhvr>
                                    </p:animEffect>
                                  </p:childTnLst>
                                </p:cTn>
                              </p:par>
                              <p:par>
                                <p:cTn id="11" presetID="53" presetClass="entr" presetSubtype="16" fill="hold" nodeType="withEffect">
                                  <p:stCondLst>
                                    <p:cond delay="700"/>
                                  </p:stCondLst>
                                  <p:childTnLst>
                                    <p:set>
                                      <p:cBhvr>
                                        <p:cTn id="12" dur="1" fill="hold">
                                          <p:stCondLst>
                                            <p:cond delay="0"/>
                                          </p:stCondLst>
                                        </p:cTn>
                                        <p:tgtEl>
                                          <p:spTgt spid="6"/>
                                        </p:tgtEl>
                                        <p:attrNameLst>
                                          <p:attrName>style.visibility</p:attrName>
                                        </p:attrNameLst>
                                      </p:cBhvr>
                                      <p:to>
                                        <p:strVal val="visible"/>
                                      </p:to>
                                    </p:set>
                                    <p:anim calcmode="lin" valueType="num">
                                      <p:cBhvr>
                                        <p:cTn id="13" dur="750" fill="hold"/>
                                        <p:tgtEl>
                                          <p:spTgt spid="6"/>
                                        </p:tgtEl>
                                        <p:attrNameLst>
                                          <p:attrName>ppt_w</p:attrName>
                                        </p:attrNameLst>
                                      </p:cBhvr>
                                      <p:tavLst>
                                        <p:tav tm="0">
                                          <p:val>
                                            <p:fltVal val="0"/>
                                          </p:val>
                                        </p:tav>
                                        <p:tav tm="100000">
                                          <p:val>
                                            <p:strVal val="#ppt_w"/>
                                          </p:val>
                                        </p:tav>
                                      </p:tavLst>
                                    </p:anim>
                                    <p:anim calcmode="lin" valueType="num">
                                      <p:cBhvr>
                                        <p:cTn id="14" dur="750" fill="hold"/>
                                        <p:tgtEl>
                                          <p:spTgt spid="6"/>
                                        </p:tgtEl>
                                        <p:attrNameLst>
                                          <p:attrName>ppt_h</p:attrName>
                                        </p:attrNameLst>
                                      </p:cBhvr>
                                      <p:tavLst>
                                        <p:tav tm="0">
                                          <p:val>
                                            <p:fltVal val="0"/>
                                          </p:val>
                                        </p:tav>
                                        <p:tav tm="100000">
                                          <p:val>
                                            <p:strVal val="#ppt_h"/>
                                          </p:val>
                                        </p:tav>
                                      </p:tavLst>
                                    </p:anim>
                                    <p:animEffect transition="in" filter="fade">
                                      <p:cBhvr>
                                        <p:cTn id="15" dur="750"/>
                                        <p:tgtEl>
                                          <p:spTgt spid="6"/>
                                        </p:tgtEl>
                                      </p:cBhvr>
                                    </p:animEffect>
                                  </p:childTnLst>
                                </p:cTn>
                              </p:par>
                              <p:par>
                                <p:cTn id="16" presetID="53" presetClass="entr" presetSubtype="16" fill="hold" nodeType="withEffect">
                                  <p:stCondLst>
                                    <p:cond delay="1200"/>
                                  </p:stCondLst>
                                  <p:childTnLst>
                                    <p:set>
                                      <p:cBhvr>
                                        <p:cTn id="17" dur="1" fill="hold">
                                          <p:stCondLst>
                                            <p:cond delay="0"/>
                                          </p:stCondLst>
                                        </p:cTn>
                                        <p:tgtEl>
                                          <p:spTgt spid="7"/>
                                        </p:tgtEl>
                                        <p:attrNameLst>
                                          <p:attrName>style.visibility</p:attrName>
                                        </p:attrNameLst>
                                      </p:cBhvr>
                                      <p:to>
                                        <p:strVal val="visible"/>
                                      </p:to>
                                    </p:set>
                                    <p:anim calcmode="lin" valueType="num">
                                      <p:cBhvr>
                                        <p:cTn id="18" dur="750" fill="hold"/>
                                        <p:tgtEl>
                                          <p:spTgt spid="7"/>
                                        </p:tgtEl>
                                        <p:attrNameLst>
                                          <p:attrName>ppt_w</p:attrName>
                                        </p:attrNameLst>
                                      </p:cBhvr>
                                      <p:tavLst>
                                        <p:tav tm="0">
                                          <p:val>
                                            <p:fltVal val="0"/>
                                          </p:val>
                                        </p:tav>
                                        <p:tav tm="100000">
                                          <p:val>
                                            <p:strVal val="#ppt_w"/>
                                          </p:val>
                                        </p:tav>
                                      </p:tavLst>
                                    </p:anim>
                                    <p:anim calcmode="lin" valueType="num">
                                      <p:cBhvr>
                                        <p:cTn id="19" dur="750" fill="hold"/>
                                        <p:tgtEl>
                                          <p:spTgt spid="7"/>
                                        </p:tgtEl>
                                        <p:attrNameLst>
                                          <p:attrName>ppt_h</p:attrName>
                                        </p:attrNameLst>
                                      </p:cBhvr>
                                      <p:tavLst>
                                        <p:tav tm="0">
                                          <p:val>
                                            <p:fltVal val="0"/>
                                          </p:val>
                                        </p:tav>
                                        <p:tav tm="100000">
                                          <p:val>
                                            <p:strVal val="#ppt_h"/>
                                          </p:val>
                                        </p:tav>
                                      </p:tavLst>
                                    </p:anim>
                                    <p:animEffect transition="in" filter="fade">
                                      <p:cBhvr>
                                        <p:cTn id="20" dur="750"/>
                                        <p:tgtEl>
                                          <p:spTgt spid="7"/>
                                        </p:tgtEl>
                                      </p:cBhvr>
                                    </p:animEffect>
                                  </p:childTnLst>
                                </p:cTn>
                              </p:par>
                              <p:par>
                                <p:cTn id="21" presetID="53" presetClass="entr" presetSubtype="16" fill="hold" nodeType="withEffect">
                                  <p:stCondLst>
                                    <p:cond delay="170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par>
                                <p:cTn id="26" presetID="2" presetClass="entr" presetSubtype="2"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1000" fill="hold"/>
                                        <p:tgtEl>
                                          <p:spTgt spid="30"/>
                                        </p:tgtEl>
                                        <p:attrNameLst>
                                          <p:attrName>ppt_x</p:attrName>
                                        </p:attrNameLst>
                                      </p:cBhvr>
                                      <p:tavLst>
                                        <p:tav tm="0">
                                          <p:val>
                                            <p:strVal val="1+#ppt_w/2"/>
                                          </p:val>
                                        </p:tav>
                                        <p:tav tm="100000">
                                          <p:val>
                                            <p:strVal val="#ppt_x"/>
                                          </p:val>
                                        </p:tav>
                                      </p:tavLst>
                                    </p:anim>
                                    <p:anim calcmode="lin" valueType="num">
                                      <p:cBhvr additive="base">
                                        <p:cTn id="29" dur="1000" fill="hold"/>
                                        <p:tgtEl>
                                          <p:spTgt spid="30"/>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500"/>
                                  </p:stCondLst>
                                  <p:childTnLst>
                                    <p:set>
                                      <p:cBhvr>
                                        <p:cTn id="31" dur="1" fill="hold">
                                          <p:stCondLst>
                                            <p:cond delay="0"/>
                                          </p:stCondLst>
                                        </p:cTn>
                                        <p:tgtEl>
                                          <p:spTgt spid="35"/>
                                        </p:tgtEl>
                                        <p:attrNameLst>
                                          <p:attrName>style.visibility</p:attrName>
                                        </p:attrNameLst>
                                      </p:cBhvr>
                                      <p:to>
                                        <p:strVal val="visible"/>
                                      </p:to>
                                    </p:set>
                                    <p:anim calcmode="lin" valueType="num">
                                      <p:cBhvr additive="base">
                                        <p:cTn id="32" dur="1000" fill="hold"/>
                                        <p:tgtEl>
                                          <p:spTgt spid="35"/>
                                        </p:tgtEl>
                                        <p:attrNameLst>
                                          <p:attrName>ppt_x</p:attrName>
                                        </p:attrNameLst>
                                      </p:cBhvr>
                                      <p:tavLst>
                                        <p:tav tm="0">
                                          <p:val>
                                            <p:strVal val="1+#ppt_w/2"/>
                                          </p:val>
                                        </p:tav>
                                        <p:tav tm="100000">
                                          <p:val>
                                            <p:strVal val="#ppt_x"/>
                                          </p:val>
                                        </p:tav>
                                      </p:tavLst>
                                    </p:anim>
                                    <p:anim calcmode="lin" valueType="num">
                                      <p:cBhvr additive="base">
                                        <p:cTn id="33" dur="1000" fill="hold"/>
                                        <p:tgtEl>
                                          <p:spTgt spid="35"/>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900"/>
                                  </p:stCondLst>
                                  <p:childTnLst>
                                    <p:set>
                                      <p:cBhvr>
                                        <p:cTn id="35" dur="1" fill="hold">
                                          <p:stCondLst>
                                            <p:cond delay="0"/>
                                          </p:stCondLst>
                                        </p:cTn>
                                        <p:tgtEl>
                                          <p:spTgt spid="40"/>
                                        </p:tgtEl>
                                        <p:attrNameLst>
                                          <p:attrName>style.visibility</p:attrName>
                                        </p:attrNameLst>
                                      </p:cBhvr>
                                      <p:to>
                                        <p:strVal val="visible"/>
                                      </p:to>
                                    </p:set>
                                    <p:anim calcmode="lin" valueType="num">
                                      <p:cBhvr additive="base">
                                        <p:cTn id="36" dur="1000" fill="hold"/>
                                        <p:tgtEl>
                                          <p:spTgt spid="40"/>
                                        </p:tgtEl>
                                        <p:attrNameLst>
                                          <p:attrName>ppt_x</p:attrName>
                                        </p:attrNameLst>
                                      </p:cBhvr>
                                      <p:tavLst>
                                        <p:tav tm="0">
                                          <p:val>
                                            <p:strVal val="1+#ppt_w/2"/>
                                          </p:val>
                                        </p:tav>
                                        <p:tav tm="100000">
                                          <p:val>
                                            <p:strVal val="#ppt_x"/>
                                          </p:val>
                                        </p:tav>
                                      </p:tavLst>
                                    </p:anim>
                                    <p:anim calcmode="lin" valueType="num">
                                      <p:cBhvr additive="base">
                                        <p:cTn id="37" dur="10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Up Arrow 64"/>
          <p:cNvSpPr/>
          <p:nvPr/>
        </p:nvSpPr>
        <p:spPr>
          <a:xfrm>
            <a:off x="6062257" y="2052559"/>
            <a:ext cx="452424" cy="5039670"/>
          </a:xfrm>
          <a:prstGeom prst="upArrow">
            <a:avLst>
              <a:gd name="adj1" fmla="val 50000"/>
              <a:gd name="adj2" fmla="val 6714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66" name="Bent Arrow 65"/>
          <p:cNvSpPr/>
          <p:nvPr/>
        </p:nvSpPr>
        <p:spPr>
          <a:xfrm>
            <a:off x="6174054" y="2928320"/>
            <a:ext cx="2854108" cy="4163910"/>
          </a:xfrm>
          <a:prstGeom prst="bentArrow">
            <a:avLst>
              <a:gd name="adj1" fmla="val 8879"/>
              <a:gd name="adj2" fmla="val 9038"/>
              <a:gd name="adj3" fmla="val 15734"/>
              <a:gd name="adj4" fmla="val 194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00" dirty="0">
              <a:solidFill>
                <a:schemeClr val="tx1"/>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54" name="Bent Arrow 53"/>
          <p:cNvSpPr/>
          <p:nvPr/>
        </p:nvSpPr>
        <p:spPr>
          <a:xfrm flipH="1">
            <a:off x="3575268" y="3765748"/>
            <a:ext cx="2854108" cy="3326481"/>
          </a:xfrm>
          <a:prstGeom prst="bentArrow">
            <a:avLst>
              <a:gd name="adj1" fmla="val 8879"/>
              <a:gd name="adj2" fmla="val 9038"/>
              <a:gd name="adj3" fmla="val 15734"/>
              <a:gd name="adj4" fmla="val 194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00" dirty="0">
              <a:solidFill>
                <a:schemeClr val="tx1"/>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51" name="Bent Arrow 50"/>
          <p:cNvSpPr/>
          <p:nvPr/>
        </p:nvSpPr>
        <p:spPr>
          <a:xfrm>
            <a:off x="6175422" y="4230988"/>
            <a:ext cx="2532380" cy="2861241"/>
          </a:xfrm>
          <a:prstGeom prst="bentArrow">
            <a:avLst>
              <a:gd name="adj1" fmla="val 10194"/>
              <a:gd name="adj2" fmla="val 9038"/>
              <a:gd name="adj3" fmla="val 14263"/>
              <a:gd name="adj4" fmla="val 2493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00" dirty="0">
              <a:solidFill>
                <a:schemeClr val="tx1"/>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57" name="Bent Arrow 56"/>
          <p:cNvSpPr/>
          <p:nvPr/>
        </p:nvSpPr>
        <p:spPr>
          <a:xfrm flipH="1">
            <a:off x="4253640" y="4958034"/>
            <a:ext cx="2175733" cy="2276321"/>
          </a:xfrm>
          <a:prstGeom prst="bentArrow">
            <a:avLst>
              <a:gd name="adj1" fmla="val 13458"/>
              <a:gd name="adj2" fmla="val 12349"/>
              <a:gd name="adj3" fmla="val 17061"/>
              <a:gd name="adj4" fmla="val 3006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00" dirty="0">
              <a:solidFill>
                <a:schemeClr val="tx1"/>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67" name="TextBox 66"/>
          <p:cNvSpPr txBox="1"/>
          <p:nvPr/>
        </p:nvSpPr>
        <p:spPr>
          <a:xfrm>
            <a:off x="2114451" y="4908936"/>
            <a:ext cx="2103559" cy="794064"/>
          </a:xfrm>
          <a:prstGeom prst="rect">
            <a:avLst/>
          </a:prstGeom>
          <a:noFill/>
        </p:spPr>
        <p:txBody>
          <a:bodyPr wrap="square" rtlCol="0">
            <a:spAutoFit/>
          </a:bodyPr>
          <a:lstStyle/>
          <a:p>
            <a:pPr algn="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endParaRPr lang="en-US" sz="800" b="1"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a:p>
            <a:pPr algn="r">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endParaRPr lang="en-GB"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69" name="TextBox 68"/>
          <p:cNvSpPr txBox="1"/>
          <p:nvPr/>
        </p:nvSpPr>
        <p:spPr>
          <a:xfrm>
            <a:off x="1485422" y="3685302"/>
            <a:ext cx="2076131" cy="794064"/>
          </a:xfrm>
          <a:prstGeom prst="rect">
            <a:avLst/>
          </a:prstGeom>
          <a:noFill/>
        </p:spPr>
        <p:txBody>
          <a:bodyPr wrap="square" rtlCol="0">
            <a:spAutoFit/>
          </a:bodyPr>
          <a:lstStyle/>
          <a:p>
            <a:pPr algn="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endParaRPr lang="en-US" altLang="zh-CN" sz="800" b="1"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a:p>
            <a:pPr algn="r">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endParaRPr lang="en-GB"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70" name="TextBox 69"/>
          <p:cNvSpPr txBox="1"/>
          <p:nvPr/>
        </p:nvSpPr>
        <p:spPr>
          <a:xfrm>
            <a:off x="8817108" y="4101114"/>
            <a:ext cx="2076131" cy="794064"/>
          </a:xfrm>
          <a:prstGeom prst="rect">
            <a:avLst/>
          </a:prstGeom>
          <a:noFill/>
        </p:spPr>
        <p:txBody>
          <a:bodyPr wrap="square" rtlCol="0">
            <a:spAutoFit/>
          </a:bodyPr>
          <a:lstStyle/>
          <a:p>
            <a:pP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endParaRPr lang="en-US" altLang="zh-CN" sz="1400" b="1"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a:p>
            <a:pPr>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p>
        </p:txBody>
      </p:sp>
      <p:sp>
        <p:nvSpPr>
          <p:cNvPr id="71" name="TextBox 70"/>
          <p:cNvSpPr txBox="1"/>
          <p:nvPr/>
        </p:nvSpPr>
        <p:spPr>
          <a:xfrm>
            <a:off x="3910919" y="2162680"/>
            <a:ext cx="2076131" cy="794064"/>
          </a:xfrm>
          <a:prstGeom prst="rect">
            <a:avLst/>
          </a:prstGeom>
          <a:noFill/>
        </p:spPr>
        <p:txBody>
          <a:bodyPr wrap="square" rtlCol="0">
            <a:spAutoFit/>
          </a:bodyPr>
          <a:lstStyle/>
          <a:p>
            <a:pPr algn="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endParaRPr lang="en-US" altLang="zh-CN" sz="800" b="1"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a:p>
            <a:pPr algn="r">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p>
        </p:txBody>
      </p:sp>
      <p:sp>
        <p:nvSpPr>
          <p:cNvPr id="72" name="TextBox 71"/>
          <p:cNvSpPr txBox="1"/>
          <p:nvPr/>
        </p:nvSpPr>
        <p:spPr>
          <a:xfrm>
            <a:off x="9055591" y="2725512"/>
            <a:ext cx="2076131" cy="780470"/>
          </a:xfrm>
          <a:prstGeom prst="rect">
            <a:avLst/>
          </a:prstGeom>
          <a:noFill/>
        </p:spPr>
        <p:txBody>
          <a:bodyPr wrap="square" rtlCol="0">
            <a:spAutoFit/>
          </a:bodyPr>
          <a:lstStyle/>
          <a:p>
            <a:pP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endParaRPr lang="en-US" altLang="zh-CN" sz="800" b="1"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a:p>
            <a:pPr>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p>
        </p:txBody>
      </p:sp>
      <p:sp>
        <p:nvSpPr>
          <p:cNvPr id="73" name="Freeform 245"/>
          <p:cNvSpPr>
            <a:spLocks/>
          </p:cNvSpPr>
          <p:nvPr/>
        </p:nvSpPr>
        <p:spPr bwMode="auto">
          <a:xfrm>
            <a:off x="5461505" y="5514742"/>
            <a:ext cx="404931" cy="404931"/>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accent5"/>
          </a:solidFill>
          <a:ln w="9525">
            <a:noFill/>
            <a:round/>
            <a:headEnd/>
            <a:tailEnd/>
          </a:ln>
        </p:spPr>
        <p:txBody>
          <a:bodyPr vert="horz" wrap="square" lIns="111657" tIns="55828" rIns="111657" bIns="55828" numCol="1" anchor="t" anchorCtr="0" compatLnSpc="1">
            <a:prstTxWarp prst="textNoShape">
              <a:avLst/>
            </a:prstTxWarp>
          </a:bodyPr>
          <a:lstStyle/>
          <a:p>
            <a:pPr>
              <a:lnSpc>
                <a:spcPct val="120000"/>
              </a:lnSpc>
            </a:pPr>
            <a:endParaRPr lang="en-US"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74" name="Freeform 5"/>
          <p:cNvSpPr>
            <a:spLocks noEditPoints="1"/>
          </p:cNvSpPr>
          <p:nvPr/>
        </p:nvSpPr>
        <p:spPr bwMode="auto">
          <a:xfrm>
            <a:off x="6608818" y="2333936"/>
            <a:ext cx="452258" cy="452258"/>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accent1"/>
          </a:solidFill>
          <a:ln w="9525">
            <a:noFill/>
            <a:round/>
            <a:headEnd/>
            <a:tailEnd/>
          </a:ln>
        </p:spPr>
        <p:txBody>
          <a:bodyPr vert="horz" wrap="square" lIns="111657" tIns="55828" rIns="111657" bIns="55828" numCol="1" anchor="t" anchorCtr="0" compatLnSpc="1">
            <a:prstTxWarp prst="textNoShape">
              <a:avLst/>
            </a:prstTxWarp>
          </a:bodyPr>
          <a:lstStyle/>
          <a:p>
            <a:pPr>
              <a:lnSpc>
                <a:spcPct val="120000"/>
              </a:lnSpc>
            </a:pPr>
            <a:endParaRPr lang="en-US"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75" name="Freeform 217"/>
          <p:cNvSpPr>
            <a:spLocks noEditPoints="1"/>
          </p:cNvSpPr>
          <p:nvPr/>
        </p:nvSpPr>
        <p:spPr bwMode="auto">
          <a:xfrm>
            <a:off x="5524398" y="4349239"/>
            <a:ext cx="462651" cy="346988"/>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chemeClr val="accent3"/>
          </a:solidFill>
          <a:ln w="9525">
            <a:noFill/>
            <a:round/>
            <a:headEnd/>
            <a:tailEnd/>
          </a:ln>
        </p:spPr>
        <p:txBody>
          <a:bodyPr vert="horz" wrap="square" lIns="111657" tIns="55828" rIns="111657" bIns="55828" numCol="1" anchor="t" anchorCtr="0" compatLnSpc="1">
            <a:prstTxWarp prst="textNoShape">
              <a:avLst/>
            </a:prstTxWarp>
          </a:bodyPr>
          <a:lstStyle/>
          <a:p>
            <a:pPr>
              <a:lnSpc>
                <a:spcPct val="120000"/>
              </a:lnSpc>
            </a:pPr>
            <a:endParaRPr lang="en-US"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76" name="Freeform 216"/>
          <p:cNvSpPr>
            <a:spLocks noEditPoints="1"/>
          </p:cNvSpPr>
          <p:nvPr/>
        </p:nvSpPr>
        <p:spPr bwMode="auto">
          <a:xfrm>
            <a:off x="6623986" y="4785967"/>
            <a:ext cx="414068" cy="416883"/>
          </a:xfrm>
          <a:custGeom>
            <a:avLst/>
            <a:gdLst/>
            <a:ahLst/>
            <a:cxnLst>
              <a:cxn ang="0">
                <a:pos x="68" y="34"/>
              </a:cxn>
              <a:cxn ang="0">
                <a:pos x="34" y="68"/>
              </a:cxn>
              <a:cxn ang="0">
                <a:pos x="0" y="34"/>
              </a:cxn>
              <a:cxn ang="0">
                <a:pos x="34" y="0"/>
              </a:cxn>
              <a:cxn ang="0">
                <a:pos x="68" y="34"/>
              </a:cxn>
              <a:cxn ang="0">
                <a:pos x="15" y="40"/>
              </a:cxn>
              <a:cxn ang="0">
                <a:pos x="14" y="34"/>
              </a:cxn>
              <a:cxn ang="0">
                <a:pos x="15" y="27"/>
              </a:cxn>
              <a:cxn ang="0">
                <a:pos x="8" y="20"/>
              </a:cxn>
              <a:cxn ang="0">
                <a:pos x="5" y="34"/>
              </a:cxn>
              <a:cxn ang="0">
                <a:pos x="8" y="47"/>
              </a:cxn>
              <a:cxn ang="0">
                <a:pos x="15" y="40"/>
              </a:cxn>
              <a:cxn ang="0">
                <a:pos x="48" y="34"/>
              </a:cxn>
              <a:cxn ang="0">
                <a:pos x="34" y="19"/>
              </a:cxn>
              <a:cxn ang="0">
                <a:pos x="19" y="34"/>
              </a:cxn>
              <a:cxn ang="0">
                <a:pos x="34" y="48"/>
              </a:cxn>
              <a:cxn ang="0">
                <a:pos x="48" y="34"/>
              </a:cxn>
              <a:cxn ang="0">
                <a:pos x="20" y="8"/>
              </a:cxn>
              <a:cxn ang="0">
                <a:pos x="27" y="15"/>
              </a:cxn>
              <a:cxn ang="0">
                <a:pos x="34" y="14"/>
              </a:cxn>
              <a:cxn ang="0">
                <a:pos x="40" y="15"/>
              </a:cxn>
              <a:cxn ang="0">
                <a:pos x="47" y="8"/>
              </a:cxn>
              <a:cxn ang="0">
                <a:pos x="34" y="5"/>
              </a:cxn>
              <a:cxn ang="0">
                <a:pos x="20" y="8"/>
              </a:cxn>
              <a:cxn ang="0">
                <a:pos x="47" y="59"/>
              </a:cxn>
              <a:cxn ang="0">
                <a:pos x="40" y="52"/>
              </a:cxn>
              <a:cxn ang="0">
                <a:pos x="34" y="53"/>
              </a:cxn>
              <a:cxn ang="0">
                <a:pos x="27" y="52"/>
              </a:cxn>
              <a:cxn ang="0">
                <a:pos x="20" y="59"/>
              </a:cxn>
              <a:cxn ang="0">
                <a:pos x="34" y="63"/>
              </a:cxn>
              <a:cxn ang="0">
                <a:pos x="47" y="59"/>
              </a:cxn>
              <a:cxn ang="0">
                <a:pos x="60" y="47"/>
              </a:cxn>
              <a:cxn ang="0">
                <a:pos x="63" y="34"/>
              </a:cxn>
              <a:cxn ang="0">
                <a:pos x="60" y="20"/>
              </a:cxn>
              <a:cxn ang="0">
                <a:pos x="52" y="27"/>
              </a:cxn>
              <a:cxn ang="0">
                <a:pos x="53" y="34"/>
              </a:cxn>
              <a:cxn ang="0">
                <a:pos x="52" y="40"/>
              </a:cxn>
              <a:cxn ang="0">
                <a:pos x="60" y="47"/>
              </a:cxn>
            </a:cxnLst>
            <a:rect l="0" t="0" r="r" b="b"/>
            <a:pathLst>
              <a:path w="68" h="68">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15" y="40"/>
                </a:moveTo>
                <a:cubicBezTo>
                  <a:pt x="15" y="38"/>
                  <a:pt x="14" y="36"/>
                  <a:pt x="14" y="34"/>
                </a:cubicBezTo>
                <a:cubicBezTo>
                  <a:pt x="14" y="31"/>
                  <a:pt x="15" y="29"/>
                  <a:pt x="15" y="27"/>
                </a:cubicBezTo>
                <a:cubicBezTo>
                  <a:pt x="8" y="20"/>
                  <a:pt x="8" y="20"/>
                  <a:pt x="8" y="20"/>
                </a:cubicBezTo>
                <a:cubicBezTo>
                  <a:pt x="6" y="24"/>
                  <a:pt x="5" y="29"/>
                  <a:pt x="5" y="34"/>
                </a:cubicBezTo>
                <a:cubicBezTo>
                  <a:pt x="5" y="39"/>
                  <a:pt x="6" y="43"/>
                  <a:pt x="8" y="47"/>
                </a:cubicBezTo>
                <a:lnTo>
                  <a:pt x="15" y="40"/>
                </a:lnTo>
                <a:close/>
                <a:moveTo>
                  <a:pt x="48" y="34"/>
                </a:moveTo>
                <a:cubicBezTo>
                  <a:pt x="48" y="26"/>
                  <a:pt x="42" y="19"/>
                  <a:pt x="34" y="19"/>
                </a:cubicBezTo>
                <a:cubicBezTo>
                  <a:pt x="26" y="19"/>
                  <a:pt x="19" y="26"/>
                  <a:pt x="19" y="34"/>
                </a:cubicBezTo>
                <a:cubicBezTo>
                  <a:pt x="19" y="42"/>
                  <a:pt x="26" y="48"/>
                  <a:pt x="34" y="48"/>
                </a:cubicBezTo>
                <a:cubicBezTo>
                  <a:pt x="42" y="48"/>
                  <a:pt x="48" y="42"/>
                  <a:pt x="48" y="34"/>
                </a:cubicBezTo>
                <a:close/>
                <a:moveTo>
                  <a:pt x="20" y="8"/>
                </a:moveTo>
                <a:cubicBezTo>
                  <a:pt x="27" y="15"/>
                  <a:pt x="27" y="15"/>
                  <a:pt x="27" y="15"/>
                </a:cubicBezTo>
                <a:cubicBezTo>
                  <a:pt x="29" y="15"/>
                  <a:pt x="32" y="14"/>
                  <a:pt x="34" y="14"/>
                </a:cubicBezTo>
                <a:cubicBezTo>
                  <a:pt x="36" y="14"/>
                  <a:pt x="38" y="15"/>
                  <a:pt x="40" y="15"/>
                </a:cubicBezTo>
                <a:cubicBezTo>
                  <a:pt x="47" y="8"/>
                  <a:pt x="47" y="8"/>
                  <a:pt x="47" y="8"/>
                </a:cubicBezTo>
                <a:cubicBezTo>
                  <a:pt x="43" y="6"/>
                  <a:pt x="39" y="5"/>
                  <a:pt x="34" y="5"/>
                </a:cubicBezTo>
                <a:cubicBezTo>
                  <a:pt x="29" y="5"/>
                  <a:pt x="24" y="6"/>
                  <a:pt x="20" y="8"/>
                </a:cubicBezTo>
                <a:close/>
                <a:moveTo>
                  <a:pt x="47" y="59"/>
                </a:moveTo>
                <a:cubicBezTo>
                  <a:pt x="40" y="52"/>
                  <a:pt x="40" y="52"/>
                  <a:pt x="40" y="52"/>
                </a:cubicBezTo>
                <a:cubicBezTo>
                  <a:pt x="38" y="53"/>
                  <a:pt x="36" y="53"/>
                  <a:pt x="34" y="53"/>
                </a:cubicBezTo>
                <a:cubicBezTo>
                  <a:pt x="32" y="53"/>
                  <a:pt x="29" y="53"/>
                  <a:pt x="27" y="52"/>
                </a:cubicBezTo>
                <a:cubicBezTo>
                  <a:pt x="20" y="59"/>
                  <a:pt x="20" y="59"/>
                  <a:pt x="20" y="59"/>
                </a:cubicBezTo>
                <a:cubicBezTo>
                  <a:pt x="24" y="62"/>
                  <a:pt x="29" y="63"/>
                  <a:pt x="34" y="63"/>
                </a:cubicBezTo>
                <a:cubicBezTo>
                  <a:pt x="39" y="63"/>
                  <a:pt x="43" y="62"/>
                  <a:pt x="47" y="59"/>
                </a:cubicBezTo>
                <a:close/>
                <a:moveTo>
                  <a:pt x="60" y="47"/>
                </a:moveTo>
                <a:cubicBezTo>
                  <a:pt x="62" y="43"/>
                  <a:pt x="63" y="39"/>
                  <a:pt x="63" y="34"/>
                </a:cubicBezTo>
                <a:cubicBezTo>
                  <a:pt x="63" y="29"/>
                  <a:pt x="62" y="24"/>
                  <a:pt x="60" y="20"/>
                </a:cubicBezTo>
                <a:cubicBezTo>
                  <a:pt x="52" y="27"/>
                  <a:pt x="52" y="27"/>
                  <a:pt x="52" y="27"/>
                </a:cubicBezTo>
                <a:cubicBezTo>
                  <a:pt x="53" y="29"/>
                  <a:pt x="53" y="32"/>
                  <a:pt x="53" y="34"/>
                </a:cubicBezTo>
                <a:cubicBezTo>
                  <a:pt x="53" y="36"/>
                  <a:pt x="53" y="38"/>
                  <a:pt x="52" y="40"/>
                </a:cubicBezTo>
                <a:lnTo>
                  <a:pt x="60" y="47"/>
                </a:lnTo>
                <a:close/>
              </a:path>
            </a:pathLst>
          </a:custGeom>
          <a:solidFill>
            <a:schemeClr val="accent4"/>
          </a:solidFill>
          <a:ln w="9525">
            <a:noFill/>
            <a:round/>
            <a:headEnd/>
            <a:tailEnd/>
          </a:ln>
        </p:spPr>
        <p:txBody>
          <a:bodyPr vert="horz" wrap="square" lIns="111657" tIns="55828" rIns="111657" bIns="55828" numCol="1" anchor="t" anchorCtr="0" compatLnSpc="1">
            <a:prstTxWarp prst="textNoShape">
              <a:avLst/>
            </a:prstTxWarp>
          </a:bodyPr>
          <a:lstStyle/>
          <a:p>
            <a:pPr>
              <a:lnSpc>
                <a:spcPct val="120000"/>
              </a:lnSpc>
            </a:pPr>
            <a:endParaRPr lang="en-US"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77" name="Freeform 135"/>
          <p:cNvSpPr>
            <a:spLocks noEditPoints="1"/>
          </p:cNvSpPr>
          <p:nvPr/>
        </p:nvSpPr>
        <p:spPr bwMode="auto">
          <a:xfrm>
            <a:off x="6581597" y="3511808"/>
            <a:ext cx="370434" cy="346988"/>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accent2"/>
          </a:solidFill>
          <a:ln w="9525">
            <a:noFill/>
            <a:round/>
            <a:headEnd/>
            <a:tailEnd/>
          </a:ln>
        </p:spPr>
        <p:txBody>
          <a:bodyPr vert="horz" wrap="square" lIns="111657" tIns="55828" rIns="111657" bIns="55828" numCol="1" anchor="t" anchorCtr="0" compatLnSpc="1">
            <a:prstTxWarp prst="textNoShape">
              <a:avLst/>
            </a:prstTxWarp>
          </a:bodyPr>
          <a:lstStyle/>
          <a:p>
            <a:pPr>
              <a:lnSpc>
                <a:spcPct val="120000"/>
              </a:lnSpc>
            </a:pPr>
            <a:endParaRPr lang="en-US" sz="16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17" name="矩形 16"/>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18" name="文本框 17"/>
          <p:cNvSpPr txBox="1"/>
          <p:nvPr/>
        </p:nvSpPr>
        <p:spPr>
          <a:xfrm>
            <a:off x="392023" y="266575"/>
            <a:ext cx="3077766" cy="369332"/>
          </a:xfrm>
          <a:prstGeom prst="rect">
            <a:avLst/>
          </a:prstGeom>
          <a:noFill/>
        </p:spPr>
        <p:txBody>
          <a:bodyPr wrap="none" lIns="0" tIns="0" rIns="0" bIns="0" rtlCol="0">
            <a:spAutoFit/>
          </a:bodyPr>
          <a:lstStyle/>
          <a:p>
            <a:pPr defTabSz="964278"/>
            <a:r>
              <a:rPr lang="zh-CN" altLang="en-US" sz="2400" dirty="0">
                <a:solidFill>
                  <a:schemeClr val="bg1">
                    <a:lumMod val="65000"/>
                  </a:schemeClr>
                </a:solidFill>
                <a:latin typeface="楷体" panose="02010609060101010101" pitchFamily="49" charset="-122"/>
                <a:ea typeface="楷体" panose="02010609060101010101" pitchFamily="49" charset="-122"/>
                <a:cs typeface="+mn-ea"/>
                <a:sym typeface="+mn-lt"/>
              </a:rPr>
              <a:t>点击添加相关标题文字</a:t>
            </a:r>
          </a:p>
        </p:txBody>
      </p:sp>
      <p:sp>
        <p:nvSpPr>
          <p:cNvPr id="19" name="文本框 18"/>
          <p:cNvSpPr txBox="1"/>
          <p:nvPr/>
        </p:nvSpPr>
        <p:spPr>
          <a:xfrm>
            <a:off x="392023" y="635907"/>
            <a:ext cx="1995739" cy="169277"/>
          </a:xfrm>
          <a:prstGeom prst="rect">
            <a:avLst/>
          </a:prstGeom>
          <a:noFill/>
        </p:spPr>
        <p:txBody>
          <a:bodyPr wrap="none" lIns="0" tIns="0" rIns="0" bIns="0" rtlCol="0">
            <a:spAutoFit/>
          </a:bodyPr>
          <a:lstStyle/>
          <a:p>
            <a:pPr defTabSz="964278"/>
            <a:r>
              <a:rPr lang="en-US" altLang="zh-CN" sz="1100" dirty="0">
                <a:solidFill>
                  <a:schemeClr val="bg1">
                    <a:lumMod val="65000"/>
                  </a:schemeClr>
                </a:solidFill>
                <a:latin typeface="Arial" panose="020B0604020202020204" pitchFamily="34" charset="0"/>
                <a:ea typeface="楷体" panose="02010609060101010101" pitchFamily="49" charset="-122"/>
                <a:cs typeface="Arial" panose="020B0604020202020204" pitchFamily="34" charset="0"/>
                <a:sym typeface="+mn-lt"/>
              </a:rPr>
              <a:t>ADD RELATED TITLE WORDS</a:t>
            </a:r>
            <a:endParaRPr lang="zh-CN" altLang="en-US" sz="1100" dirty="0">
              <a:solidFill>
                <a:schemeClr val="bg1">
                  <a:lumMod val="65000"/>
                </a:schemeClr>
              </a:solidFill>
              <a:latin typeface="Arial" panose="020B0604020202020204" pitchFamily="34" charset="0"/>
              <a:ea typeface="楷体" panose="02010609060101010101" pitchFamily="49" charset="-122"/>
              <a:cs typeface="Arial" panose="020B0604020202020204" pitchFamily="34" charset="0"/>
              <a:sym typeface="+mn-lt"/>
            </a:endParaRPr>
          </a:p>
        </p:txBody>
      </p:sp>
    </p:spTree>
    <p:extLst>
      <p:ext uri="{BB962C8B-B14F-4D97-AF65-F5344CB8AC3E}">
        <p14:creationId xmlns:p14="http://schemas.microsoft.com/office/powerpoint/2010/main" val="3281359024"/>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9"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strips(upLeft)">
                                      <p:cBhvr>
                                        <p:cTn id="7" dur="1000"/>
                                        <p:tgtEl>
                                          <p:spTgt spid="57"/>
                                        </p:tgtEl>
                                      </p:cBhvr>
                                    </p:animEffect>
                                  </p:childTnLst>
                                </p:cTn>
                              </p:par>
                            </p:childTnLst>
                          </p:cTn>
                        </p:par>
                        <p:par>
                          <p:cTn id="8" fill="hold">
                            <p:stCondLst>
                              <p:cond delay="1000"/>
                            </p:stCondLst>
                            <p:childTnLst>
                              <p:par>
                                <p:cTn id="9" presetID="53" presetClass="entr" presetSubtype="0" fill="hold" grpId="0" nodeType="afterEffect">
                                  <p:stCondLst>
                                    <p:cond delay="0"/>
                                  </p:stCondLst>
                                  <p:childTnLst>
                                    <p:set>
                                      <p:cBhvr>
                                        <p:cTn id="10" dur="1" fill="hold">
                                          <p:stCondLst>
                                            <p:cond delay="0"/>
                                          </p:stCondLst>
                                        </p:cTn>
                                        <p:tgtEl>
                                          <p:spTgt spid="73"/>
                                        </p:tgtEl>
                                        <p:attrNameLst>
                                          <p:attrName>style.visibility</p:attrName>
                                        </p:attrNameLst>
                                      </p:cBhvr>
                                      <p:to>
                                        <p:strVal val="visible"/>
                                      </p:to>
                                    </p:set>
                                    <p:anim calcmode="lin" valueType="num">
                                      <p:cBhvr>
                                        <p:cTn id="11" dur="500" fill="hold"/>
                                        <p:tgtEl>
                                          <p:spTgt spid="73"/>
                                        </p:tgtEl>
                                        <p:attrNameLst>
                                          <p:attrName>ppt_w</p:attrName>
                                        </p:attrNameLst>
                                      </p:cBhvr>
                                      <p:tavLst>
                                        <p:tav tm="0">
                                          <p:val>
                                            <p:fltVal val="0"/>
                                          </p:val>
                                        </p:tav>
                                        <p:tav tm="100000">
                                          <p:val>
                                            <p:strVal val="#ppt_w"/>
                                          </p:val>
                                        </p:tav>
                                      </p:tavLst>
                                    </p:anim>
                                    <p:anim calcmode="lin" valueType="num">
                                      <p:cBhvr>
                                        <p:cTn id="12" dur="500" fill="hold"/>
                                        <p:tgtEl>
                                          <p:spTgt spid="73"/>
                                        </p:tgtEl>
                                        <p:attrNameLst>
                                          <p:attrName>ppt_h</p:attrName>
                                        </p:attrNameLst>
                                      </p:cBhvr>
                                      <p:tavLst>
                                        <p:tav tm="0">
                                          <p:val>
                                            <p:fltVal val="0"/>
                                          </p:val>
                                        </p:tav>
                                        <p:tav tm="100000">
                                          <p:val>
                                            <p:strVal val="#ppt_h"/>
                                          </p:val>
                                        </p:tav>
                                      </p:tavLst>
                                    </p:anim>
                                    <p:animEffect transition="in" filter="fade">
                                      <p:cBhvr>
                                        <p:cTn id="13" dur="500"/>
                                        <p:tgtEl>
                                          <p:spTgt spid="73"/>
                                        </p:tgtEl>
                                      </p:cBhvr>
                                    </p:animEffect>
                                  </p:childTnLst>
                                </p:cTn>
                              </p:par>
                            </p:childTnLst>
                          </p:cTn>
                        </p:par>
                        <p:par>
                          <p:cTn id="14" fill="hold">
                            <p:stCondLst>
                              <p:cond delay="1500"/>
                            </p:stCondLst>
                            <p:childTnLst>
                              <p:par>
                                <p:cTn id="15" presetID="22" presetClass="entr" presetSubtype="2" fill="hold" grpId="0" nodeType="after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wipe(right)">
                                      <p:cBhvr>
                                        <p:cTn id="17" dur="500"/>
                                        <p:tgtEl>
                                          <p:spTgt spid="67"/>
                                        </p:tgtEl>
                                      </p:cBhvr>
                                    </p:animEffect>
                                  </p:childTnLst>
                                </p:cTn>
                              </p:par>
                            </p:childTnLst>
                          </p:cTn>
                        </p:par>
                        <p:par>
                          <p:cTn id="18" fill="hold">
                            <p:stCondLst>
                              <p:cond delay="2000"/>
                            </p:stCondLst>
                            <p:childTnLst>
                              <p:par>
                                <p:cTn id="19" presetID="18" presetClass="entr" presetSubtype="3" fill="hold" grpId="0" nodeType="after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strips(upRight)">
                                      <p:cBhvr>
                                        <p:cTn id="21" dur="1000"/>
                                        <p:tgtEl>
                                          <p:spTgt spid="51"/>
                                        </p:tgtEl>
                                      </p:cBhvr>
                                    </p:animEffect>
                                  </p:childTnLst>
                                </p:cTn>
                              </p:par>
                            </p:childTnLst>
                          </p:cTn>
                        </p:par>
                        <p:par>
                          <p:cTn id="22" fill="hold">
                            <p:stCondLst>
                              <p:cond delay="3000"/>
                            </p:stCondLst>
                            <p:childTnLst>
                              <p:par>
                                <p:cTn id="23" presetID="53" presetClass="entr" presetSubtype="0" fill="hold" grpId="0" nodeType="afterEffect">
                                  <p:stCondLst>
                                    <p:cond delay="0"/>
                                  </p:stCondLst>
                                  <p:childTnLst>
                                    <p:set>
                                      <p:cBhvr>
                                        <p:cTn id="24" dur="1" fill="hold">
                                          <p:stCondLst>
                                            <p:cond delay="0"/>
                                          </p:stCondLst>
                                        </p:cTn>
                                        <p:tgtEl>
                                          <p:spTgt spid="76"/>
                                        </p:tgtEl>
                                        <p:attrNameLst>
                                          <p:attrName>style.visibility</p:attrName>
                                        </p:attrNameLst>
                                      </p:cBhvr>
                                      <p:to>
                                        <p:strVal val="visible"/>
                                      </p:to>
                                    </p:set>
                                    <p:anim calcmode="lin" valueType="num">
                                      <p:cBhvr>
                                        <p:cTn id="25" dur="500" fill="hold"/>
                                        <p:tgtEl>
                                          <p:spTgt spid="76"/>
                                        </p:tgtEl>
                                        <p:attrNameLst>
                                          <p:attrName>ppt_w</p:attrName>
                                        </p:attrNameLst>
                                      </p:cBhvr>
                                      <p:tavLst>
                                        <p:tav tm="0">
                                          <p:val>
                                            <p:fltVal val="0"/>
                                          </p:val>
                                        </p:tav>
                                        <p:tav tm="100000">
                                          <p:val>
                                            <p:strVal val="#ppt_w"/>
                                          </p:val>
                                        </p:tav>
                                      </p:tavLst>
                                    </p:anim>
                                    <p:anim calcmode="lin" valueType="num">
                                      <p:cBhvr>
                                        <p:cTn id="26" dur="500" fill="hold"/>
                                        <p:tgtEl>
                                          <p:spTgt spid="76"/>
                                        </p:tgtEl>
                                        <p:attrNameLst>
                                          <p:attrName>ppt_h</p:attrName>
                                        </p:attrNameLst>
                                      </p:cBhvr>
                                      <p:tavLst>
                                        <p:tav tm="0">
                                          <p:val>
                                            <p:fltVal val="0"/>
                                          </p:val>
                                        </p:tav>
                                        <p:tav tm="100000">
                                          <p:val>
                                            <p:strVal val="#ppt_h"/>
                                          </p:val>
                                        </p:tav>
                                      </p:tavLst>
                                    </p:anim>
                                    <p:animEffect transition="in" filter="fade">
                                      <p:cBhvr>
                                        <p:cTn id="27" dur="500"/>
                                        <p:tgtEl>
                                          <p:spTgt spid="76"/>
                                        </p:tgtEl>
                                      </p:cBhvr>
                                    </p:animEffect>
                                  </p:childTnLst>
                                </p:cTn>
                              </p:par>
                            </p:childTnLst>
                          </p:cTn>
                        </p:par>
                        <p:par>
                          <p:cTn id="28" fill="hold">
                            <p:stCondLst>
                              <p:cond delay="3500"/>
                            </p:stCondLst>
                            <p:childTnLst>
                              <p:par>
                                <p:cTn id="29" presetID="22" presetClass="entr" presetSubtype="8" fill="hold" grpId="0" nodeType="afterEffect">
                                  <p:stCondLst>
                                    <p:cond delay="0"/>
                                  </p:stCondLst>
                                  <p:childTnLst>
                                    <p:set>
                                      <p:cBhvr>
                                        <p:cTn id="30" dur="1" fill="hold">
                                          <p:stCondLst>
                                            <p:cond delay="0"/>
                                          </p:stCondLst>
                                        </p:cTn>
                                        <p:tgtEl>
                                          <p:spTgt spid="70"/>
                                        </p:tgtEl>
                                        <p:attrNameLst>
                                          <p:attrName>style.visibility</p:attrName>
                                        </p:attrNameLst>
                                      </p:cBhvr>
                                      <p:to>
                                        <p:strVal val="visible"/>
                                      </p:to>
                                    </p:set>
                                    <p:animEffect transition="in" filter="wipe(left)">
                                      <p:cBhvr>
                                        <p:cTn id="31" dur="500"/>
                                        <p:tgtEl>
                                          <p:spTgt spid="70"/>
                                        </p:tgtEl>
                                      </p:cBhvr>
                                    </p:animEffect>
                                  </p:childTnLst>
                                </p:cTn>
                              </p:par>
                            </p:childTnLst>
                          </p:cTn>
                        </p:par>
                        <p:par>
                          <p:cTn id="32" fill="hold">
                            <p:stCondLst>
                              <p:cond delay="4000"/>
                            </p:stCondLst>
                            <p:childTnLst>
                              <p:par>
                                <p:cTn id="33" presetID="18" presetClass="entr" presetSubtype="9" fill="hold" grpId="0" nodeType="after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strips(upLeft)">
                                      <p:cBhvr>
                                        <p:cTn id="35" dur="1000"/>
                                        <p:tgtEl>
                                          <p:spTgt spid="54"/>
                                        </p:tgtEl>
                                      </p:cBhvr>
                                    </p:animEffect>
                                  </p:childTnLst>
                                </p:cTn>
                              </p:par>
                            </p:childTnLst>
                          </p:cTn>
                        </p:par>
                        <p:par>
                          <p:cTn id="36" fill="hold">
                            <p:stCondLst>
                              <p:cond delay="5000"/>
                            </p:stCondLst>
                            <p:childTnLst>
                              <p:par>
                                <p:cTn id="37" presetID="53" presetClass="entr" presetSubtype="0" fill="hold" grpId="0" nodeType="afterEffect">
                                  <p:stCondLst>
                                    <p:cond delay="0"/>
                                  </p:stCondLst>
                                  <p:childTnLst>
                                    <p:set>
                                      <p:cBhvr>
                                        <p:cTn id="38" dur="1" fill="hold">
                                          <p:stCondLst>
                                            <p:cond delay="0"/>
                                          </p:stCondLst>
                                        </p:cTn>
                                        <p:tgtEl>
                                          <p:spTgt spid="75"/>
                                        </p:tgtEl>
                                        <p:attrNameLst>
                                          <p:attrName>style.visibility</p:attrName>
                                        </p:attrNameLst>
                                      </p:cBhvr>
                                      <p:to>
                                        <p:strVal val="visible"/>
                                      </p:to>
                                    </p:set>
                                    <p:anim calcmode="lin" valueType="num">
                                      <p:cBhvr>
                                        <p:cTn id="39" dur="500" fill="hold"/>
                                        <p:tgtEl>
                                          <p:spTgt spid="75"/>
                                        </p:tgtEl>
                                        <p:attrNameLst>
                                          <p:attrName>ppt_w</p:attrName>
                                        </p:attrNameLst>
                                      </p:cBhvr>
                                      <p:tavLst>
                                        <p:tav tm="0">
                                          <p:val>
                                            <p:fltVal val="0"/>
                                          </p:val>
                                        </p:tav>
                                        <p:tav tm="100000">
                                          <p:val>
                                            <p:strVal val="#ppt_w"/>
                                          </p:val>
                                        </p:tav>
                                      </p:tavLst>
                                    </p:anim>
                                    <p:anim calcmode="lin" valueType="num">
                                      <p:cBhvr>
                                        <p:cTn id="40" dur="500" fill="hold"/>
                                        <p:tgtEl>
                                          <p:spTgt spid="75"/>
                                        </p:tgtEl>
                                        <p:attrNameLst>
                                          <p:attrName>ppt_h</p:attrName>
                                        </p:attrNameLst>
                                      </p:cBhvr>
                                      <p:tavLst>
                                        <p:tav tm="0">
                                          <p:val>
                                            <p:fltVal val="0"/>
                                          </p:val>
                                        </p:tav>
                                        <p:tav tm="100000">
                                          <p:val>
                                            <p:strVal val="#ppt_h"/>
                                          </p:val>
                                        </p:tav>
                                      </p:tavLst>
                                    </p:anim>
                                    <p:animEffect transition="in" filter="fade">
                                      <p:cBhvr>
                                        <p:cTn id="41" dur="500"/>
                                        <p:tgtEl>
                                          <p:spTgt spid="75"/>
                                        </p:tgtEl>
                                      </p:cBhvr>
                                    </p:animEffect>
                                  </p:childTnLst>
                                </p:cTn>
                              </p:par>
                            </p:childTnLst>
                          </p:cTn>
                        </p:par>
                        <p:par>
                          <p:cTn id="42" fill="hold">
                            <p:stCondLst>
                              <p:cond delay="5500"/>
                            </p:stCondLst>
                            <p:childTnLst>
                              <p:par>
                                <p:cTn id="43" presetID="22" presetClass="entr" presetSubtype="2" fill="hold" grpId="0" nodeType="afterEffect">
                                  <p:stCondLst>
                                    <p:cond delay="0"/>
                                  </p:stCondLst>
                                  <p:childTnLst>
                                    <p:set>
                                      <p:cBhvr>
                                        <p:cTn id="44" dur="1" fill="hold">
                                          <p:stCondLst>
                                            <p:cond delay="0"/>
                                          </p:stCondLst>
                                        </p:cTn>
                                        <p:tgtEl>
                                          <p:spTgt spid="69"/>
                                        </p:tgtEl>
                                        <p:attrNameLst>
                                          <p:attrName>style.visibility</p:attrName>
                                        </p:attrNameLst>
                                      </p:cBhvr>
                                      <p:to>
                                        <p:strVal val="visible"/>
                                      </p:to>
                                    </p:set>
                                    <p:animEffect transition="in" filter="wipe(right)">
                                      <p:cBhvr>
                                        <p:cTn id="45" dur="500"/>
                                        <p:tgtEl>
                                          <p:spTgt spid="69"/>
                                        </p:tgtEl>
                                      </p:cBhvr>
                                    </p:animEffect>
                                  </p:childTnLst>
                                </p:cTn>
                              </p:par>
                            </p:childTnLst>
                          </p:cTn>
                        </p:par>
                        <p:par>
                          <p:cTn id="46" fill="hold">
                            <p:stCondLst>
                              <p:cond delay="6000"/>
                            </p:stCondLst>
                            <p:childTnLst>
                              <p:par>
                                <p:cTn id="47" presetID="18" presetClass="entr" presetSubtype="3" fill="hold" grpId="0" nodeType="afterEffect">
                                  <p:stCondLst>
                                    <p:cond delay="0"/>
                                  </p:stCondLst>
                                  <p:childTnLst>
                                    <p:set>
                                      <p:cBhvr>
                                        <p:cTn id="48" dur="1" fill="hold">
                                          <p:stCondLst>
                                            <p:cond delay="0"/>
                                          </p:stCondLst>
                                        </p:cTn>
                                        <p:tgtEl>
                                          <p:spTgt spid="66"/>
                                        </p:tgtEl>
                                        <p:attrNameLst>
                                          <p:attrName>style.visibility</p:attrName>
                                        </p:attrNameLst>
                                      </p:cBhvr>
                                      <p:to>
                                        <p:strVal val="visible"/>
                                      </p:to>
                                    </p:set>
                                    <p:animEffect transition="in" filter="strips(upRight)">
                                      <p:cBhvr>
                                        <p:cTn id="49" dur="1000"/>
                                        <p:tgtEl>
                                          <p:spTgt spid="66"/>
                                        </p:tgtEl>
                                      </p:cBhvr>
                                    </p:animEffect>
                                  </p:childTnLst>
                                </p:cTn>
                              </p:par>
                            </p:childTnLst>
                          </p:cTn>
                        </p:par>
                        <p:par>
                          <p:cTn id="50" fill="hold">
                            <p:stCondLst>
                              <p:cond delay="7000"/>
                            </p:stCondLst>
                            <p:childTnLst>
                              <p:par>
                                <p:cTn id="51" presetID="53" presetClass="entr" presetSubtype="0" fill="hold" grpId="0" nodeType="afterEffect">
                                  <p:stCondLst>
                                    <p:cond delay="0"/>
                                  </p:stCondLst>
                                  <p:childTnLst>
                                    <p:set>
                                      <p:cBhvr>
                                        <p:cTn id="52" dur="1" fill="hold">
                                          <p:stCondLst>
                                            <p:cond delay="0"/>
                                          </p:stCondLst>
                                        </p:cTn>
                                        <p:tgtEl>
                                          <p:spTgt spid="77"/>
                                        </p:tgtEl>
                                        <p:attrNameLst>
                                          <p:attrName>style.visibility</p:attrName>
                                        </p:attrNameLst>
                                      </p:cBhvr>
                                      <p:to>
                                        <p:strVal val="visible"/>
                                      </p:to>
                                    </p:set>
                                    <p:anim calcmode="lin" valueType="num">
                                      <p:cBhvr>
                                        <p:cTn id="53" dur="500" fill="hold"/>
                                        <p:tgtEl>
                                          <p:spTgt spid="77"/>
                                        </p:tgtEl>
                                        <p:attrNameLst>
                                          <p:attrName>ppt_w</p:attrName>
                                        </p:attrNameLst>
                                      </p:cBhvr>
                                      <p:tavLst>
                                        <p:tav tm="0">
                                          <p:val>
                                            <p:fltVal val="0"/>
                                          </p:val>
                                        </p:tav>
                                        <p:tav tm="100000">
                                          <p:val>
                                            <p:strVal val="#ppt_w"/>
                                          </p:val>
                                        </p:tav>
                                      </p:tavLst>
                                    </p:anim>
                                    <p:anim calcmode="lin" valueType="num">
                                      <p:cBhvr>
                                        <p:cTn id="54" dur="500" fill="hold"/>
                                        <p:tgtEl>
                                          <p:spTgt spid="77"/>
                                        </p:tgtEl>
                                        <p:attrNameLst>
                                          <p:attrName>ppt_h</p:attrName>
                                        </p:attrNameLst>
                                      </p:cBhvr>
                                      <p:tavLst>
                                        <p:tav tm="0">
                                          <p:val>
                                            <p:fltVal val="0"/>
                                          </p:val>
                                        </p:tav>
                                        <p:tav tm="100000">
                                          <p:val>
                                            <p:strVal val="#ppt_h"/>
                                          </p:val>
                                        </p:tav>
                                      </p:tavLst>
                                    </p:anim>
                                    <p:animEffect transition="in" filter="fade">
                                      <p:cBhvr>
                                        <p:cTn id="55" dur="500"/>
                                        <p:tgtEl>
                                          <p:spTgt spid="77"/>
                                        </p:tgtEl>
                                      </p:cBhvr>
                                    </p:animEffect>
                                  </p:childTnLst>
                                </p:cTn>
                              </p:par>
                            </p:childTnLst>
                          </p:cTn>
                        </p:par>
                        <p:par>
                          <p:cTn id="56" fill="hold">
                            <p:stCondLst>
                              <p:cond delay="7500"/>
                            </p:stCondLst>
                            <p:childTnLst>
                              <p:par>
                                <p:cTn id="57" presetID="22" presetClass="entr" presetSubtype="8" fill="hold" grpId="0" nodeType="afterEffect">
                                  <p:stCondLst>
                                    <p:cond delay="0"/>
                                  </p:stCondLst>
                                  <p:childTnLst>
                                    <p:set>
                                      <p:cBhvr>
                                        <p:cTn id="58" dur="1" fill="hold">
                                          <p:stCondLst>
                                            <p:cond delay="0"/>
                                          </p:stCondLst>
                                        </p:cTn>
                                        <p:tgtEl>
                                          <p:spTgt spid="72"/>
                                        </p:tgtEl>
                                        <p:attrNameLst>
                                          <p:attrName>style.visibility</p:attrName>
                                        </p:attrNameLst>
                                      </p:cBhvr>
                                      <p:to>
                                        <p:strVal val="visible"/>
                                      </p:to>
                                    </p:set>
                                    <p:animEffect transition="in" filter="wipe(left)">
                                      <p:cBhvr>
                                        <p:cTn id="59" dur="500"/>
                                        <p:tgtEl>
                                          <p:spTgt spid="72"/>
                                        </p:tgtEl>
                                      </p:cBhvr>
                                    </p:animEffect>
                                  </p:childTnLst>
                                </p:cTn>
                              </p:par>
                            </p:childTnLst>
                          </p:cTn>
                        </p:par>
                        <p:par>
                          <p:cTn id="60" fill="hold">
                            <p:stCondLst>
                              <p:cond delay="8000"/>
                            </p:stCondLst>
                            <p:childTnLst>
                              <p:par>
                                <p:cTn id="61" presetID="18" presetClass="entr" presetSubtype="9" fill="hold" grpId="0" nodeType="afterEffect">
                                  <p:stCondLst>
                                    <p:cond delay="0"/>
                                  </p:stCondLst>
                                  <p:childTnLst>
                                    <p:set>
                                      <p:cBhvr>
                                        <p:cTn id="62" dur="1" fill="hold">
                                          <p:stCondLst>
                                            <p:cond delay="0"/>
                                          </p:stCondLst>
                                        </p:cTn>
                                        <p:tgtEl>
                                          <p:spTgt spid="65"/>
                                        </p:tgtEl>
                                        <p:attrNameLst>
                                          <p:attrName>style.visibility</p:attrName>
                                        </p:attrNameLst>
                                      </p:cBhvr>
                                      <p:to>
                                        <p:strVal val="visible"/>
                                      </p:to>
                                    </p:set>
                                    <p:animEffect transition="in" filter="strips(upLeft)">
                                      <p:cBhvr>
                                        <p:cTn id="63" dur="1000"/>
                                        <p:tgtEl>
                                          <p:spTgt spid="65"/>
                                        </p:tgtEl>
                                      </p:cBhvr>
                                    </p:animEffect>
                                  </p:childTnLst>
                                </p:cTn>
                              </p:par>
                            </p:childTnLst>
                          </p:cTn>
                        </p:par>
                        <p:par>
                          <p:cTn id="64" fill="hold">
                            <p:stCondLst>
                              <p:cond delay="9000"/>
                            </p:stCondLst>
                            <p:childTnLst>
                              <p:par>
                                <p:cTn id="65" presetID="53" presetClass="entr" presetSubtype="0" fill="hold" grpId="0" nodeType="afterEffect">
                                  <p:stCondLst>
                                    <p:cond delay="0"/>
                                  </p:stCondLst>
                                  <p:childTnLst>
                                    <p:set>
                                      <p:cBhvr>
                                        <p:cTn id="66" dur="1" fill="hold">
                                          <p:stCondLst>
                                            <p:cond delay="0"/>
                                          </p:stCondLst>
                                        </p:cTn>
                                        <p:tgtEl>
                                          <p:spTgt spid="74"/>
                                        </p:tgtEl>
                                        <p:attrNameLst>
                                          <p:attrName>style.visibility</p:attrName>
                                        </p:attrNameLst>
                                      </p:cBhvr>
                                      <p:to>
                                        <p:strVal val="visible"/>
                                      </p:to>
                                    </p:set>
                                    <p:anim calcmode="lin" valueType="num">
                                      <p:cBhvr>
                                        <p:cTn id="67" dur="500" fill="hold"/>
                                        <p:tgtEl>
                                          <p:spTgt spid="74"/>
                                        </p:tgtEl>
                                        <p:attrNameLst>
                                          <p:attrName>ppt_w</p:attrName>
                                        </p:attrNameLst>
                                      </p:cBhvr>
                                      <p:tavLst>
                                        <p:tav tm="0">
                                          <p:val>
                                            <p:fltVal val="0"/>
                                          </p:val>
                                        </p:tav>
                                        <p:tav tm="100000">
                                          <p:val>
                                            <p:strVal val="#ppt_w"/>
                                          </p:val>
                                        </p:tav>
                                      </p:tavLst>
                                    </p:anim>
                                    <p:anim calcmode="lin" valueType="num">
                                      <p:cBhvr>
                                        <p:cTn id="68" dur="500" fill="hold"/>
                                        <p:tgtEl>
                                          <p:spTgt spid="74"/>
                                        </p:tgtEl>
                                        <p:attrNameLst>
                                          <p:attrName>ppt_h</p:attrName>
                                        </p:attrNameLst>
                                      </p:cBhvr>
                                      <p:tavLst>
                                        <p:tav tm="0">
                                          <p:val>
                                            <p:fltVal val="0"/>
                                          </p:val>
                                        </p:tav>
                                        <p:tav tm="100000">
                                          <p:val>
                                            <p:strVal val="#ppt_h"/>
                                          </p:val>
                                        </p:tav>
                                      </p:tavLst>
                                    </p:anim>
                                    <p:animEffect transition="in" filter="fade">
                                      <p:cBhvr>
                                        <p:cTn id="69" dur="500"/>
                                        <p:tgtEl>
                                          <p:spTgt spid="74"/>
                                        </p:tgtEl>
                                      </p:cBhvr>
                                    </p:animEffect>
                                  </p:childTnLst>
                                </p:cTn>
                              </p:par>
                            </p:childTnLst>
                          </p:cTn>
                        </p:par>
                        <p:par>
                          <p:cTn id="70" fill="hold">
                            <p:stCondLst>
                              <p:cond delay="9500"/>
                            </p:stCondLst>
                            <p:childTnLst>
                              <p:par>
                                <p:cTn id="71" presetID="22" presetClass="entr" presetSubtype="2" fill="hold" grpId="0" nodeType="afterEffect">
                                  <p:stCondLst>
                                    <p:cond delay="0"/>
                                  </p:stCondLst>
                                  <p:childTnLst>
                                    <p:set>
                                      <p:cBhvr>
                                        <p:cTn id="72" dur="1" fill="hold">
                                          <p:stCondLst>
                                            <p:cond delay="0"/>
                                          </p:stCondLst>
                                        </p:cTn>
                                        <p:tgtEl>
                                          <p:spTgt spid="71"/>
                                        </p:tgtEl>
                                        <p:attrNameLst>
                                          <p:attrName>style.visibility</p:attrName>
                                        </p:attrNameLst>
                                      </p:cBhvr>
                                      <p:to>
                                        <p:strVal val="visible"/>
                                      </p:to>
                                    </p:set>
                                    <p:animEffect transition="in" filter="wipe(right)">
                                      <p:cBhvr>
                                        <p:cTn id="73"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54" grpId="0" animBg="1"/>
      <p:bldP spid="51" grpId="0" animBg="1"/>
      <p:bldP spid="57" grpId="0" animBg="1"/>
      <p:bldP spid="67" grpId="0"/>
      <p:bldP spid="69" grpId="0"/>
      <p:bldP spid="70" grpId="0"/>
      <p:bldP spid="71" grpId="0"/>
      <p:bldP spid="72" grpId="0"/>
      <p:bldP spid="73" grpId="0" animBg="1"/>
      <p:bldP spid="74" grpId="0" animBg="1"/>
      <p:bldP spid="75" grpId="0" animBg="1"/>
      <p:bldP spid="76" grpId="0" animBg="1"/>
      <p:bldP spid="7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49"/>
          <p:cNvGrpSpPr/>
          <p:nvPr/>
        </p:nvGrpSpPr>
        <p:grpSpPr>
          <a:xfrm>
            <a:off x="5072138" y="2524732"/>
            <a:ext cx="1305896" cy="1605024"/>
            <a:chOff x="3606801" y="1795463"/>
            <a:chExt cx="928688" cy="1141413"/>
          </a:xfrm>
        </p:grpSpPr>
        <p:sp>
          <p:nvSpPr>
            <p:cNvPr id="6152" name="Freeform 8"/>
            <p:cNvSpPr>
              <a:spLocks/>
            </p:cNvSpPr>
            <p:nvPr/>
          </p:nvSpPr>
          <p:spPr bwMode="auto">
            <a:xfrm>
              <a:off x="3606801" y="1795463"/>
              <a:ext cx="928688" cy="1141413"/>
            </a:xfrm>
            <a:custGeom>
              <a:avLst/>
              <a:gdLst/>
              <a:ahLst/>
              <a:cxnLst>
                <a:cxn ang="0">
                  <a:pos x="3" y="110"/>
                </a:cxn>
                <a:cxn ang="0">
                  <a:pos x="247" y="0"/>
                </a:cxn>
                <a:cxn ang="0">
                  <a:pos x="247" y="303"/>
                </a:cxn>
                <a:cxn ang="0">
                  <a:pos x="21" y="303"/>
                </a:cxn>
                <a:cxn ang="0">
                  <a:pos x="3" y="110"/>
                </a:cxn>
              </a:cxnLst>
              <a:rect l="0" t="0" r="r" b="b"/>
              <a:pathLst>
                <a:path w="247" h="303">
                  <a:moveTo>
                    <a:pt x="3" y="110"/>
                  </a:moveTo>
                  <a:cubicBezTo>
                    <a:pt x="103" y="89"/>
                    <a:pt x="184" y="52"/>
                    <a:pt x="247" y="0"/>
                  </a:cubicBezTo>
                  <a:cubicBezTo>
                    <a:pt x="247" y="303"/>
                    <a:pt x="247" y="303"/>
                    <a:pt x="247" y="303"/>
                  </a:cubicBezTo>
                  <a:cubicBezTo>
                    <a:pt x="21" y="303"/>
                    <a:pt x="21" y="303"/>
                    <a:pt x="21" y="303"/>
                  </a:cubicBezTo>
                  <a:cubicBezTo>
                    <a:pt x="5" y="245"/>
                    <a:pt x="0" y="180"/>
                    <a:pt x="3" y="110"/>
                  </a:cubicBezTo>
                  <a:close/>
                </a:path>
              </a:pathLst>
            </a:custGeom>
            <a:solidFill>
              <a:schemeClr val="accent1"/>
            </a:solidFill>
            <a:ln w="9525">
              <a:noFill/>
              <a:round/>
              <a:headEnd/>
              <a:tailEnd/>
            </a:ln>
          </p:spPr>
          <p:txBody>
            <a:bodyPr vert="horz" wrap="square" lIns="128580" tIns="64290" rIns="128580" bIns="64290" numCol="1" anchor="t" anchorCtr="0" compatLnSpc="1">
              <a:prstTxWarp prst="textNoShape">
                <a:avLst/>
              </a:prstTxWarp>
            </a:bodyPr>
            <a:lstStyle/>
            <a:p>
              <a:pPr>
                <a:lnSpc>
                  <a:spcPct val="120000"/>
                </a:lnSpc>
              </a:pPr>
              <a:endParaRPr lang="en-US"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21" name="Freeform 9"/>
            <p:cNvSpPr>
              <a:spLocks noEditPoints="1"/>
            </p:cNvSpPr>
            <p:nvPr/>
          </p:nvSpPr>
          <p:spPr bwMode="auto">
            <a:xfrm>
              <a:off x="3962400" y="2350968"/>
              <a:ext cx="275623" cy="307615"/>
            </a:xfrm>
            <a:custGeom>
              <a:avLst/>
              <a:gdLst/>
              <a:ahLst/>
              <a:cxnLst>
                <a:cxn ang="0">
                  <a:pos x="374" y="158"/>
                </a:cxn>
                <a:cxn ang="0">
                  <a:pos x="352" y="158"/>
                </a:cxn>
                <a:cxn ang="0">
                  <a:pos x="209" y="0"/>
                </a:cxn>
                <a:cxn ang="0">
                  <a:pos x="67" y="158"/>
                </a:cxn>
                <a:cxn ang="0">
                  <a:pos x="44" y="158"/>
                </a:cxn>
                <a:cxn ang="0">
                  <a:pos x="0" y="203"/>
                </a:cxn>
                <a:cxn ang="0">
                  <a:pos x="0" y="414"/>
                </a:cxn>
                <a:cxn ang="0">
                  <a:pos x="44" y="478"/>
                </a:cxn>
                <a:cxn ang="0">
                  <a:pos x="374" y="478"/>
                </a:cxn>
                <a:cxn ang="0">
                  <a:pos x="428" y="414"/>
                </a:cxn>
                <a:cxn ang="0">
                  <a:pos x="428" y="203"/>
                </a:cxn>
                <a:cxn ang="0">
                  <a:pos x="374" y="158"/>
                </a:cxn>
                <a:cxn ang="0">
                  <a:pos x="247" y="414"/>
                </a:cxn>
                <a:cxn ang="0">
                  <a:pos x="172" y="414"/>
                </a:cxn>
                <a:cxn ang="0">
                  <a:pos x="186" y="309"/>
                </a:cxn>
                <a:cxn ang="0">
                  <a:pos x="161" y="265"/>
                </a:cxn>
                <a:cxn ang="0">
                  <a:pos x="210" y="216"/>
                </a:cxn>
                <a:cxn ang="0">
                  <a:pos x="258" y="264"/>
                </a:cxn>
                <a:cxn ang="0">
                  <a:pos x="232" y="310"/>
                </a:cxn>
                <a:cxn ang="0">
                  <a:pos x="247" y="414"/>
                </a:cxn>
                <a:cxn ang="0">
                  <a:pos x="112" y="158"/>
                </a:cxn>
                <a:cxn ang="0">
                  <a:pos x="209" y="45"/>
                </a:cxn>
                <a:cxn ang="0">
                  <a:pos x="307" y="158"/>
                </a:cxn>
                <a:cxn ang="0">
                  <a:pos x="112" y="158"/>
                </a:cxn>
              </a:cxnLst>
              <a:rect l="0" t="0" r="r" b="b"/>
              <a:pathLst>
                <a:path w="428" h="478">
                  <a:moveTo>
                    <a:pt x="374" y="158"/>
                  </a:moveTo>
                  <a:cubicBezTo>
                    <a:pt x="352" y="158"/>
                    <a:pt x="352" y="158"/>
                    <a:pt x="352" y="158"/>
                  </a:cubicBezTo>
                  <a:cubicBezTo>
                    <a:pt x="352" y="58"/>
                    <a:pt x="292" y="0"/>
                    <a:pt x="209" y="0"/>
                  </a:cubicBezTo>
                  <a:cubicBezTo>
                    <a:pt x="127" y="0"/>
                    <a:pt x="67" y="58"/>
                    <a:pt x="67" y="158"/>
                  </a:cubicBezTo>
                  <a:cubicBezTo>
                    <a:pt x="44" y="158"/>
                    <a:pt x="44" y="158"/>
                    <a:pt x="44" y="158"/>
                  </a:cubicBezTo>
                  <a:cubicBezTo>
                    <a:pt x="11" y="158"/>
                    <a:pt x="0" y="170"/>
                    <a:pt x="0" y="203"/>
                  </a:cubicBezTo>
                  <a:cubicBezTo>
                    <a:pt x="0" y="414"/>
                    <a:pt x="0" y="414"/>
                    <a:pt x="0" y="414"/>
                  </a:cubicBezTo>
                  <a:cubicBezTo>
                    <a:pt x="0" y="447"/>
                    <a:pt x="11" y="478"/>
                    <a:pt x="44" y="478"/>
                  </a:cubicBezTo>
                  <a:cubicBezTo>
                    <a:pt x="374" y="478"/>
                    <a:pt x="374" y="478"/>
                    <a:pt x="374" y="478"/>
                  </a:cubicBezTo>
                  <a:cubicBezTo>
                    <a:pt x="407" y="478"/>
                    <a:pt x="428" y="447"/>
                    <a:pt x="428" y="414"/>
                  </a:cubicBezTo>
                  <a:cubicBezTo>
                    <a:pt x="428" y="203"/>
                    <a:pt x="428" y="203"/>
                    <a:pt x="428" y="203"/>
                  </a:cubicBezTo>
                  <a:cubicBezTo>
                    <a:pt x="428" y="170"/>
                    <a:pt x="407" y="158"/>
                    <a:pt x="374" y="158"/>
                  </a:cubicBezTo>
                  <a:moveTo>
                    <a:pt x="247" y="414"/>
                  </a:moveTo>
                  <a:cubicBezTo>
                    <a:pt x="172" y="414"/>
                    <a:pt x="172" y="414"/>
                    <a:pt x="172" y="414"/>
                  </a:cubicBezTo>
                  <a:cubicBezTo>
                    <a:pt x="186" y="309"/>
                    <a:pt x="186" y="309"/>
                    <a:pt x="186" y="309"/>
                  </a:cubicBezTo>
                  <a:cubicBezTo>
                    <a:pt x="171" y="301"/>
                    <a:pt x="161" y="283"/>
                    <a:pt x="161" y="265"/>
                  </a:cubicBezTo>
                  <a:cubicBezTo>
                    <a:pt x="161" y="238"/>
                    <a:pt x="183" y="216"/>
                    <a:pt x="210" y="216"/>
                  </a:cubicBezTo>
                  <a:cubicBezTo>
                    <a:pt x="236" y="216"/>
                    <a:pt x="258" y="237"/>
                    <a:pt x="258" y="264"/>
                  </a:cubicBezTo>
                  <a:cubicBezTo>
                    <a:pt x="258" y="282"/>
                    <a:pt x="248" y="302"/>
                    <a:pt x="232" y="310"/>
                  </a:cubicBezTo>
                  <a:lnTo>
                    <a:pt x="247" y="414"/>
                  </a:lnTo>
                  <a:close/>
                  <a:moveTo>
                    <a:pt x="112" y="158"/>
                  </a:moveTo>
                  <a:cubicBezTo>
                    <a:pt x="112" y="66"/>
                    <a:pt x="161" y="45"/>
                    <a:pt x="209" y="45"/>
                  </a:cubicBezTo>
                  <a:cubicBezTo>
                    <a:pt x="258" y="45"/>
                    <a:pt x="307" y="66"/>
                    <a:pt x="307" y="158"/>
                  </a:cubicBezTo>
                  <a:lnTo>
                    <a:pt x="112" y="158"/>
                  </a:lnTo>
                  <a:close/>
                </a:path>
              </a:pathLst>
            </a:custGeom>
            <a:solidFill>
              <a:srgbClr val="FFFFFF"/>
            </a:solidFill>
            <a:ln w="9525">
              <a:noFill/>
              <a:round/>
              <a:headEnd/>
              <a:tailEnd/>
            </a:ln>
          </p:spPr>
          <p:txBody>
            <a:bodyPr vert="horz" wrap="square" lIns="128580" tIns="64290" rIns="128580" bIns="64290" numCol="1" anchor="t" anchorCtr="0" compatLnSpc="1">
              <a:prstTxWarp prst="textNoShape">
                <a:avLst/>
              </a:prstTxWarp>
            </a:bodyPr>
            <a:lstStyle/>
            <a:p>
              <a:pPr>
                <a:lnSpc>
                  <a:spcPct val="120000"/>
                </a:lnSpc>
              </a:pPr>
              <a:endParaRPr lang="en-US"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grpSp>
      <p:grpSp>
        <p:nvGrpSpPr>
          <p:cNvPr id="7" name="Group 50"/>
          <p:cNvGrpSpPr/>
          <p:nvPr/>
        </p:nvGrpSpPr>
        <p:grpSpPr>
          <a:xfrm>
            <a:off x="6462860" y="2520266"/>
            <a:ext cx="1303663" cy="1609489"/>
            <a:chOff x="4595813" y="1792288"/>
            <a:chExt cx="927100" cy="1144588"/>
          </a:xfrm>
        </p:grpSpPr>
        <p:sp>
          <p:nvSpPr>
            <p:cNvPr id="6153" name="Freeform 9"/>
            <p:cNvSpPr>
              <a:spLocks/>
            </p:cNvSpPr>
            <p:nvPr/>
          </p:nvSpPr>
          <p:spPr bwMode="auto">
            <a:xfrm>
              <a:off x="4595813" y="1792288"/>
              <a:ext cx="927100" cy="1144588"/>
            </a:xfrm>
            <a:custGeom>
              <a:avLst/>
              <a:gdLst/>
              <a:ahLst/>
              <a:cxnLst>
                <a:cxn ang="0">
                  <a:pos x="220" y="304"/>
                </a:cxn>
                <a:cxn ang="0">
                  <a:pos x="0" y="304"/>
                </a:cxn>
                <a:cxn ang="0">
                  <a:pos x="0" y="0"/>
                </a:cxn>
                <a:cxn ang="0">
                  <a:pos x="246" y="111"/>
                </a:cxn>
                <a:cxn ang="0">
                  <a:pos x="220" y="304"/>
                </a:cxn>
              </a:cxnLst>
              <a:rect l="0" t="0" r="r" b="b"/>
              <a:pathLst>
                <a:path w="246" h="304">
                  <a:moveTo>
                    <a:pt x="220" y="304"/>
                  </a:moveTo>
                  <a:cubicBezTo>
                    <a:pt x="0" y="304"/>
                    <a:pt x="0" y="304"/>
                    <a:pt x="0" y="304"/>
                  </a:cubicBezTo>
                  <a:cubicBezTo>
                    <a:pt x="0" y="0"/>
                    <a:pt x="0" y="0"/>
                    <a:pt x="0" y="0"/>
                  </a:cubicBezTo>
                  <a:cubicBezTo>
                    <a:pt x="76" y="56"/>
                    <a:pt x="158" y="93"/>
                    <a:pt x="246" y="111"/>
                  </a:cubicBezTo>
                  <a:cubicBezTo>
                    <a:pt x="243" y="183"/>
                    <a:pt x="235" y="247"/>
                    <a:pt x="220" y="304"/>
                  </a:cubicBezTo>
                  <a:close/>
                </a:path>
              </a:pathLst>
            </a:custGeom>
            <a:solidFill>
              <a:schemeClr val="accent2"/>
            </a:solidFill>
            <a:ln w="9525">
              <a:noFill/>
              <a:round/>
              <a:headEnd/>
              <a:tailEnd/>
            </a:ln>
          </p:spPr>
          <p:txBody>
            <a:bodyPr vert="horz" wrap="square" lIns="128580" tIns="64290" rIns="128580" bIns="64290" numCol="1" anchor="t" anchorCtr="0" compatLnSpc="1">
              <a:prstTxWarp prst="textNoShape">
                <a:avLst/>
              </a:prstTxWarp>
            </a:bodyPr>
            <a:lstStyle/>
            <a:p>
              <a:pPr>
                <a:lnSpc>
                  <a:spcPct val="120000"/>
                </a:lnSpc>
              </a:pPr>
              <a:endParaRPr lang="en-US"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22" name="Freeform 100"/>
            <p:cNvSpPr>
              <a:spLocks noEditPoints="1"/>
            </p:cNvSpPr>
            <p:nvPr/>
          </p:nvSpPr>
          <p:spPr bwMode="auto">
            <a:xfrm>
              <a:off x="4800600" y="2355899"/>
              <a:ext cx="323697" cy="310304"/>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w="9525">
              <a:noFill/>
              <a:round/>
              <a:headEnd/>
              <a:tailEnd/>
            </a:ln>
          </p:spPr>
          <p:txBody>
            <a:bodyPr vert="horz" wrap="square" lIns="128580" tIns="64290" rIns="128580" bIns="64290" numCol="1" anchor="t" anchorCtr="0" compatLnSpc="1">
              <a:prstTxWarp prst="textNoShape">
                <a:avLst/>
              </a:prstTxWarp>
            </a:bodyPr>
            <a:lstStyle/>
            <a:p>
              <a:pPr>
                <a:lnSpc>
                  <a:spcPct val="120000"/>
                </a:lnSpc>
              </a:pPr>
              <a:endParaRPr lang="en-US"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grpSp>
      <p:grpSp>
        <p:nvGrpSpPr>
          <p:cNvPr id="8" name="Group 51"/>
          <p:cNvGrpSpPr/>
          <p:nvPr/>
        </p:nvGrpSpPr>
        <p:grpSpPr>
          <a:xfrm>
            <a:off x="5208308" y="4219046"/>
            <a:ext cx="1169725" cy="1439834"/>
            <a:chOff x="3703638" y="3000375"/>
            <a:chExt cx="831850" cy="1023938"/>
          </a:xfrm>
        </p:grpSpPr>
        <p:sp>
          <p:nvSpPr>
            <p:cNvPr id="6155" name="Freeform 11"/>
            <p:cNvSpPr>
              <a:spLocks/>
            </p:cNvSpPr>
            <p:nvPr/>
          </p:nvSpPr>
          <p:spPr bwMode="auto">
            <a:xfrm>
              <a:off x="3703638" y="3000375"/>
              <a:ext cx="831850" cy="1023938"/>
            </a:xfrm>
            <a:custGeom>
              <a:avLst/>
              <a:gdLst/>
              <a:ahLst/>
              <a:cxnLst>
                <a:cxn ang="0">
                  <a:pos x="221" y="0"/>
                </a:cxn>
                <a:cxn ang="0">
                  <a:pos x="221" y="272"/>
                </a:cxn>
                <a:cxn ang="0">
                  <a:pos x="0" y="0"/>
                </a:cxn>
                <a:cxn ang="0">
                  <a:pos x="221" y="0"/>
                </a:cxn>
              </a:cxnLst>
              <a:rect l="0" t="0" r="r" b="b"/>
              <a:pathLst>
                <a:path w="221" h="272">
                  <a:moveTo>
                    <a:pt x="221" y="0"/>
                  </a:moveTo>
                  <a:cubicBezTo>
                    <a:pt x="221" y="272"/>
                    <a:pt x="221" y="272"/>
                    <a:pt x="221" y="272"/>
                  </a:cubicBezTo>
                  <a:cubicBezTo>
                    <a:pt x="108" y="207"/>
                    <a:pt x="34" y="116"/>
                    <a:pt x="0" y="0"/>
                  </a:cubicBezTo>
                  <a:lnTo>
                    <a:pt x="221" y="0"/>
                  </a:lnTo>
                  <a:close/>
                </a:path>
              </a:pathLst>
            </a:custGeom>
            <a:solidFill>
              <a:schemeClr val="accent4"/>
            </a:solidFill>
            <a:ln w="9525">
              <a:noFill/>
              <a:round/>
              <a:headEnd/>
              <a:tailEnd/>
            </a:ln>
          </p:spPr>
          <p:txBody>
            <a:bodyPr vert="horz" wrap="square" lIns="128580" tIns="64290" rIns="128580" bIns="64290" numCol="1" anchor="t" anchorCtr="0" compatLnSpc="1">
              <a:prstTxWarp prst="textNoShape">
                <a:avLst/>
              </a:prstTxWarp>
            </a:bodyPr>
            <a:lstStyle/>
            <a:p>
              <a:pPr>
                <a:lnSpc>
                  <a:spcPct val="120000"/>
                </a:lnSpc>
              </a:pPr>
              <a:endParaRPr lang="en-US"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23" name="Freeform 131"/>
            <p:cNvSpPr>
              <a:spLocks/>
            </p:cNvSpPr>
            <p:nvPr/>
          </p:nvSpPr>
          <p:spPr bwMode="auto">
            <a:xfrm>
              <a:off x="4077352" y="3159042"/>
              <a:ext cx="321341" cy="326210"/>
            </a:xfrm>
            <a:custGeom>
              <a:avLst/>
              <a:gdLst/>
              <a:ahLst/>
              <a:cxnLst>
                <a:cxn ang="0">
                  <a:pos x="61" y="49"/>
                </a:cxn>
                <a:cxn ang="0">
                  <a:pos x="49" y="62"/>
                </a:cxn>
                <a:cxn ang="0">
                  <a:pos x="36" y="49"/>
                </a:cxn>
                <a:cxn ang="0">
                  <a:pos x="36" y="48"/>
                </a:cxn>
                <a:cxn ang="0">
                  <a:pos x="21" y="41"/>
                </a:cxn>
                <a:cxn ang="0">
                  <a:pos x="13" y="44"/>
                </a:cxn>
                <a:cxn ang="0">
                  <a:pos x="0" y="31"/>
                </a:cxn>
                <a:cxn ang="0">
                  <a:pos x="13" y="18"/>
                </a:cxn>
                <a:cxn ang="0">
                  <a:pos x="21" y="22"/>
                </a:cxn>
                <a:cxn ang="0">
                  <a:pos x="36" y="15"/>
                </a:cxn>
                <a:cxn ang="0">
                  <a:pos x="36" y="13"/>
                </a:cxn>
                <a:cxn ang="0">
                  <a:pos x="49" y="0"/>
                </a:cxn>
                <a:cxn ang="0">
                  <a:pos x="61" y="13"/>
                </a:cxn>
                <a:cxn ang="0">
                  <a:pos x="49" y="26"/>
                </a:cxn>
                <a:cxn ang="0">
                  <a:pos x="40" y="23"/>
                </a:cxn>
                <a:cxn ang="0">
                  <a:pos x="25" y="30"/>
                </a:cxn>
                <a:cxn ang="0">
                  <a:pos x="25" y="31"/>
                </a:cxn>
                <a:cxn ang="0">
                  <a:pos x="25" y="33"/>
                </a:cxn>
                <a:cxn ang="0">
                  <a:pos x="40" y="40"/>
                </a:cxn>
                <a:cxn ang="0">
                  <a:pos x="49" y="36"/>
                </a:cxn>
                <a:cxn ang="0">
                  <a:pos x="61" y="49"/>
                </a:cxn>
              </a:cxnLst>
              <a:rect l="0" t="0" r="r" b="b"/>
              <a:pathLst>
                <a:path w="61" h="62">
                  <a:moveTo>
                    <a:pt x="61" y="49"/>
                  </a:moveTo>
                  <a:cubicBezTo>
                    <a:pt x="61" y="56"/>
                    <a:pt x="56" y="62"/>
                    <a:pt x="49" y="62"/>
                  </a:cubicBezTo>
                  <a:cubicBezTo>
                    <a:pt x="41" y="62"/>
                    <a:pt x="36" y="56"/>
                    <a:pt x="36" y="49"/>
                  </a:cubicBezTo>
                  <a:cubicBezTo>
                    <a:pt x="36" y="49"/>
                    <a:pt x="36" y="48"/>
                    <a:pt x="36" y="48"/>
                  </a:cubicBezTo>
                  <a:cubicBezTo>
                    <a:pt x="21" y="41"/>
                    <a:pt x="21" y="41"/>
                    <a:pt x="21" y="41"/>
                  </a:cubicBezTo>
                  <a:cubicBezTo>
                    <a:pt x="19" y="43"/>
                    <a:pt x="16" y="44"/>
                    <a:pt x="13" y="44"/>
                  </a:cubicBezTo>
                  <a:cubicBezTo>
                    <a:pt x="6" y="44"/>
                    <a:pt x="0" y="38"/>
                    <a:pt x="0" y="31"/>
                  </a:cubicBezTo>
                  <a:cubicBezTo>
                    <a:pt x="0" y="24"/>
                    <a:pt x="6" y="18"/>
                    <a:pt x="13" y="18"/>
                  </a:cubicBezTo>
                  <a:cubicBezTo>
                    <a:pt x="16" y="18"/>
                    <a:pt x="19" y="20"/>
                    <a:pt x="21" y="22"/>
                  </a:cubicBezTo>
                  <a:cubicBezTo>
                    <a:pt x="36" y="15"/>
                    <a:pt x="36" y="15"/>
                    <a:pt x="36" y="15"/>
                  </a:cubicBezTo>
                  <a:cubicBezTo>
                    <a:pt x="36" y="14"/>
                    <a:pt x="36" y="14"/>
                    <a:pt x="36" y="13"/>
                  </a:cubicBezTo>
                  <a:cubicBezTo>
                    <a:pt x="36" y="6"/>
                    <a:pt x="41" y="0"/>
                    <a:pt x="49" y="0"/>
                  </a:cubicBezTo>
                  <a:cubicBezTo>
                    <a:pt x="56" y="0"/>
                    <a:pt x="61" y="6"/>
                    <a:pt x="61" y="13"/>
                  </a:cubicBezTo>
                  <a:cubicBezTo>
                    <a:pt x="61" y="20"/>
                    <a:pt x="56" y="26"/>
                    <a:pt x="49" y="26"/>
                  </a:cubicBezTo>
                  <a:cubicBezTo>
                    <a:pt x="45" y="26"/>
                    <a:pt x="42" y="25"/>
                    <a:pt x="40" y="23"/>
                  </a:cubicBezTo>
                  <a:cubicBezTo>
                    <a:pt x="25" y="30"/>
                    <a:pt x="25" y="30"/>
                    <a:pt x="25" y="30"/>
                  </a:cubicBezTo>
                  <a:cubicBezTo>
                    <a:pt x="25" y="30"/>
                    <a:pt x="25" y="31"/>
                    <a:pt x="25" y="31"/>
                  </a:cubicBezTo>
                  <a:cubicBezTo>
                    <a:pt x="25" y="32"/>
                    <a:pt x="25" y="32"/>
                    <a:pt x="25" y="33"/>
                  </a:cubicBezTo>
                  <a:cubicBezTo>
                    <a:pt x="40" y="40"/>
                    <a:pt x="40" y="40"/>
                    <a:pt x="40" y="40"/>
                  </a:cubicBezTo>
                  <a:cubicBezTo>
                    <a:pt x="42" y="38"/>
                    <a:pt x="45" y="36"/>
                    <a:pt x="49" y="36"/>
                  </a:cubicBezTo>
                  <a:cubicBezTo>
                    <a:pt x="56" y="36"/>
                    <a:pt x="61" y="42"/>
                    <a:pt x="61" y="49"/>
                  </a:cubicBezTo>
                  <a:close/>
                </a:path>
              </a:pathLst>
            </a:custGeom>
            <a:solidFill>
              <a:schemeClr val="bg1"/>
            </a:solidFill>
            <a:ln w="9525">
              <a:noFill/>
              <a:round/>
              <a:headEnd/>
              <a:tailEnd/>
            </a:ln>
          </p:spPr>
          <p:txBody>
            <a:bodyPr vert="horz" wrap="square" lIns="128580" tIns="64290" rIns="128580" bIns="64290" numCol="1" anchor="t" anchorCtr="0" compatLnSpc="1">
              <a:prstTxWarp prst="textNoShape">
                <a:avLst/>
              </a:prstTxWarp>
            </a:bodyPr>
            <a:lstStyle/>
            <a:p>
              <a:pPr>
                <a:lnSpc>
                  <a:spcPct val="120000"/>
                </a:lnSpc>
              </a:pPr>
              <a:endParaRPr lang="en-US"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grpSp>
      <p:grpSp>
        <p:nvGrpSpPr>
          <p:cNvPr id="9" name="Group 52"/>
          <p:cNvGrpSpPr/>
          <p:nvPr/>
        </p:nvGrpSpPr>
        <p:grpSpPr>
          <a:xfrm>
            <a:off x="6462860" y="4219046"/>
            <a:ext cx="1145170" cy="1446530"/>
            <a:chOff x="4595813" y="3000375"/>
            <a:chExt cx="814388" cy="1028700"/>
          </a:xfrm>
        </p:grpSpPr>
        <p:sp>
          <p:nvSpPr>
            <p:cNvPr id="6154" name="Freeform 10"/>
            <p:cNvSpPr>
              <a:spLocks/>
            </p:cNvSpPr>
            <p:nvPr/>
          </p:nvSpPr>
          <p:spPr bwMode="auto">
            <a:xfrm>
              <a:off x="4595813" y="3000375"/>
              <a:ext cx="814388" cy="1028700"/>
            </a:xfrm>
            <a:custGeom>
              <a:avLst/>
              <a:gdLst/>
              <a:ahLst/>
              <a:cxnLst>
                <a:cxn ang="0">
                  <a:pos x="0" y="0"/>
                </a:cxn>
                <a:cxn ang="0">
                  <a:pos x="216" y="0"/>
                </a:cxn>
                <a:cxn ang="0">
                  <a:pos x="0" y="273"/>
                </a:cxn>
                <a:cxn ang="0">
                  <a:pos x="0" y="0"/>
                </a:cxn>
              </a:cxnLst>
              <a:rect l="0" t="0" r="r" b="b"/>
              <a:pathLst>
                <a:path w="216" h="273">
                  <a:moveTo>
                    <a:pt x="0" y="0"/>
                  </a:moveTo>
                  <a:cubicBezTo>
                    <a:pt x="216" y="0"/>
                    <a:pt x="216" y="0"/>
                    <a:pt x="216" y="0"/>
                  </a:cubicBezTo>
                  <a:cubicBezTo>
                    <a:pt x="178" y="134"/>
                    <a:pt x="106" y="225"/>
                    <a:pt x="0" y="273"/>
                  </a:cubicBezTo>
                  <a:lnTo>
                    <a:pt x="0" y="0"/>
                  </a:lnTo>
                  <a:close/>
                </a:path>
              </a:pathLst>
            </a:custGeom>
            <a:solidFill>
              <a:schemeClr val="accent3"/>
            </a:solidFill>
            <a:ln w="9525">
              <a:noFill/>
              <a:round/>
              <a:headEnd/>
              <a:tailEnd/>
            </a:ln>
          </p:spPr>
          <p:txBody>
            <a:bodyPr vert="horz" wrap="square" lIns="128580" tIns="64290" rIns="128580" bIns="64290" numCol="1" anchor="t" anchorCtr="0" compatLnSpc="1">
              <a:prstTxWarp prst="textNoShape">
                <a:avLst/>
              </a:prstTxWarp>
            </a:bodyPr>
            <a:lstStyle/>
            <a:p>
              <a:pPr>
                <a:lnSpc>
                  <a:spcPct val="120000"/>
                </a:lnSpc>
              </a:pPr>
              <a:endParaRPr lang="en-US"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24" name="Freeform 62"/>
            <p:cNvSpPr>
              <a:spLocks noEditPoints="1"/>
            </p:cNvSpPr>
            <p:nvPr/>
          </p:nvSpPr>
          <p:spPr bwMode="auto">
            <a:xfrm>
              <a:off x="4737209" y="3175053"/>
              <a:ext cx="330417" cy="333059"/>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p:spPr>
          <p:txBody>
            <a:bodyPr vert="horz" wrap="square" lIns="128580" tIns="64290" rIns="128580" bIns="64290" numCol="1" anchor="t" anchorCtr="0" compatLnSpc="1">
              <a:prstTxWarp prst="textNoShape">
                <a:avLst/>
              </a:prstTxWarp>
            </a:bodyPr>
            <a:lstStyle/>
            <a:p>
              <a:pPr>
                <a:lnSpc>
                  <a:spcPct val="120000"/>
                </a:lnSpc>
              </a:pPr>
              <a:endParaRPr lang="en-US"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grpSp>
      <p:grpSp>
        <p:nvGrpSpPr>
          <p:cNvPr id="10" name="Group 17"/>
          <p:cNvGrpSpPr/>
          <p:nvPr/>
        </p:nvGrpSpPr>
        <p:grpSpPr>
          <a:xfrm>
            <a:off x="1620681" y="2110451"/>
            <a:ext cx="2124026" cy="716484"/>
            <a:chOff x="844734" y="1952199"/>
            <a:chExt cx="2287091" cy="387461"/>
          </a:xfrm>
        </p:grpSpPr>
        <p:sp>
          <p:nvSpPr>
            <p:cNvPr id="26" name="Footer Text"/>
            <p:cNvSpPr txBox="1"/>
            <p:nvPr/>
          </p:nvSpPr>
          <p:spPr>
            <a:xfrm>
              <a:off x="844734" y="2099987"/>
              <a:ext cx="2287091" cy="239673"/>
            </a:xfrm>
            <a:prstGeom prst="rect">
              <a:avLst/>
            </a:prstGeom>
            <a:noFill/>
          </p:spPr>
          <p:txBody>
            <a:bodyPr wrap="square" lIns="0" tIns="0" rIns="0" bIns="0" rtlCol="0">
              <a:spAutoFit/>
            </a:bodyPr>
            <a:lstStyle/>
            <a:p>
              <a:pPr algn="r">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r>
                <a:rPr lang="zh-CN" altLang="en-US"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a:t>
              </a:r>
              <a:endParaRPr lang="en-US"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27" name="TextBox 26"/>
            <p:cNvSpPr txBox="1"/>
            <p:nvPr/>
          </p:nvSpPr>
          <p:spPr>
            <a:xfrm>
              <a:off x="1778588" y="1952199"/>
              <a:ext cx="1353237" cy="127743"/>
            </a:xfrm>
            <a:prstGeom prst="rect">
              <a:avLst/>
            </a:prstGeom>
            <a:noFill/>
          </p:spPr>
          <p:txBody>
            <a:bodyPr wrap="none" lIns="0" tIns="0" rIns="0" bIns="0" rtlCol="0" anchor="ctr">
              <a:spAutoFit/>
            </a:bodyPr>
            <a:lstStyle/>
            <a:p>
              <a:pPr algn="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endParaRPr 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grpSp>
      <p:grpSp>
        <p:nvGrpSpPr>
          <p:cNvPr id="11" name="Group 32"/>
          <p:cNvGrpSpPr/>
          <p:nvPr/>
        </p:nvGrpSpPr>
        <p:grpSpPr>
          <a:xfrm>
            <a:off x="1780240" y="4973662"/>
            <a:ext cx="2124026" cy="730660"/>
            <a:chOff x="844734" y="1957547"/>
            <a:chExt cx="2287091" cy="362048"/>
          </a:xfrm>
        </p:grpSpPr>
        <p:sp>
          <p:nvSpPr>
            <p:cNvPr id="29" name="Footer Text"/>
            <p:cNvSpPr txBox="1"/>
            <p:nvPr/>
          </p:nvSpPr>
          <p:spPr>
            <a:xfrm>
              <a:off x="844734" y="2099987"/>
              <a:ext cx="2287091" cy="219608"/>
            </a:xfrm>
            <a:prstGeom prst="rect">
              <a:avLst/>
            </a:prstGeom>
            <a:noFill/>
          </p:spPr>
          <p:txBody>
            <a:bodyPr wrap="square" lIns="0" tIns="0" rIns="0" bIns="0" rtlCol="0">
              <a:spAutoFit/>
            </a:bodyPr>
            <a:lstStyle/>
            <a:p>
              <a:pPr algn="r">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r>
                <a:rPr lang="zh-CN" altLang="en-US"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a:t>
              </a:r>
              <a:endParaRPr lang="en-US"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30" name="TextBox 29"/>
            <p:cNvSpPr txBox="1"/>
            <p:nvPr/>
          </p:nvSpPr>
          <p:spPr>
            <a:xfrm>
              <a:off x="1778588" y="1957547"/>
              <a:ext cx="1353237" cy="117048"/>
            </a:xfrm>
            <a:prstGeom prst="rect">
              <a:avLst/>
            </a:prstGeom>
            <a:noFill/>
          </p:spPr>
          <p:txBody>
            <a:bodyPr wrap="none" lIns="0" tIns="0" rIns="0" bIns="0" rtlCol="0" anchor="ctr">
              <a:spAutoFit/>
            </a:bodyPr>
            <a:lstStyle/>
            <a:p>
              <a:pPr algn="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endParaRPr 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grpSp>
      <p:grpSp>
        <p:nvGrpSpPr>
          <p:cNvPr id="12" name="Group 38"/>
          <p:cNvGrpSpPr/>
          <p:nvPr/>
        </p:nvGrpSpPr>
        <p:grpSpPr>
          <a:xfrm>
            <a:off x="9010428" y="2081363"/>
            <a:ext cx="2124026" cy="679307"/>
            <a:chOff x="844734" y="1932077"/>
            <a:chExt cx="2287091" cy="483090"/>
          </a:xfrm>
        </p:grpSpPr>
        <p:sp>
          <p:nvSpPr>
            <p:cNvPr id="32" name="Footer Text"/>
            <p:cNvSpPr txBox="1"/>
            <p:nvPr/>
          </p:nvSpPr>
          <p:spPr>
            <a:xfrm>
              <a:off x="844734" y="2099986"/>
              <a:ext cx="2287091" cy="315181"/>
            </a:xfrm>
            <a:prstGeom prst="rect">
              <a:avLst/>
            </a:prstGeom>
            <a:noFill/>
          </p:spPr>
          <p:txBody>
            <a:bodyPr wrap="square" lIns="0" tIns="0" rIns="0" bIns="0" rtlCol="0">
              <a:spAutoFit/>
            </a:bodyPr>
            <a:lstStyle/>
            <a:p>
              <a:pPr>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r>
                <a:rPr lang="zh-CN" altLang="en-US"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a:t>
              </a:r>
              <a:endParaRPr lang="en-US"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33" name="TextBox 32"/>
            <p:cNvSpPr txBox="1"/>
            <p:nvPr/>
          </p:nvSpPr>
          <p:spPr>
            <a:xfrm>
              <a:off x="844734" y="1932077"/>
              <a:ext cx="1353237" cy="167987"/>
            </a:xfrm>
            <a:prstGeom prst="rect">
              <a:avLst/>
            </a:prstGeom>
            <a:noFill/>
          </p:spPr>
          <p:txBody>
            <a:bodyPr wrap="none" lIns="0" tIns="0" rIns="0" bIns="0" rtlCol="0" anchor="ctr">
              <a:spAutoFit/>
            </a:bodyPr>
            <a:lstStyle/>
            <a:p>
              <a:pP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endParaRPr 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grpSp>
      <p:grpSp>
        <p:nvGrpSpPr>
          <p:cNvPr id="13" name="Group 44"/>
          <p:cNvGrpSpPr/>
          <p:nvPr/>
        </p:nvGrpSpPr>
        <p:grpSpPr>
          <a:xfrm>
            <a:off x="8796127" y="4973677"/>
            <a:ext cx="2124026" cy="730657"/>
            <a:chOff x="844734" y="1957547"/>
            <a:chExt cx="2287091" cy="362045"/>
          </a:xfrm>
        </p:grpSpPr>
        <p:sp>
          <p:nvSpPr>
            <p:cNvPr id="35" name="Footer Text"/>
            <p:cNvSpPr txBox="1"/>
            <p:nvPr/>
          </p:nvSpPr>
          <p:spPr>
            <a:xfrm>
              <a:off x="844734" y="2099985"/>
              <a:ext cx="2287091" cy="219607"/>
            </a:xfrm>
            <a:prstGeom prst="rect">
              <a:avLst/>
            </a:prstGeom>
            <a:noFill/>
          </p:spPr>
          <p:txBody>
            <a:bodyPr wrap="square" lIns="0" tIns="0" rIns="0" bIns="0" rtlCol="0">
              <a:spAutoFit/>
            </a:bodyPr>
            <a:lstStyle/>
            <a:p>
              <a:pPr>
                <a:lnSpc>
                  <a:spcPct val="120000"/>
                </a:lnSpc>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r>
                <a:rPr lang="zh-CN" altLang="en-US"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a:t>
              </a:r>
              <a:endParaRPr lang="en-US"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36" name="TextBox 35"/>
            <p:cNvSpPr txBox="1"/>
            <p:nvPr/>
          </p:nvSpPr>
          <p:spPr>
            <a:xfrm>
              <a:off x="844734" y="1957547"/>
              <a:ext cx="1353237" cy="117048"/>
            </a:xfrm>
            <a:prstGeom prst="rect">
              <a:avLst/>
            </a:prstGeom>
            <a:noFill/>
          </p:spPr>
          <p:txBody>
            <a:bodyPr wrap="none" lIns="0" tIns="0" rIns="0" bIns="0" rtlCol="0" anchor="ctr">
              <a:spAutoFit/>
            </a:bodyPr>
            <a:lstStyle/>
            <a:p>
              <a:pPr>
                <a:lnSpc>
                  <a:spcPct val="120000"/>
                </a:lnSpc>
              </a:pPr>
              <a:r>
                <a:rPr lang="zh-CN" alt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请替换文字内容</a:t>
              </a:r>
              <a:endParaRPr lang="en-US" sz="14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grpSp>
      <p:grpSp>
        <p:nvGrpSpPr>
          <p:cNvPr id="14" name="Group 81"/>
          <p:cNvGrpSpPr/>
          <p:nvPr/>
        </p:nvGrpSpPr>
        <p:grpSpPr>
          <a:xfrm flipV="1">
            <a:off x="4104622" y="5185996"/>
            <a:ext cx="1573399" cy="308440"/>
            <a:chOff x="2712812" y="1457456"/>
            <a:chExt cx="1118923" cy="223062"/>
          </a:xfrm>
        </p:grpSpPr>
        <p:cxnSp>
          <p:nvCxnSpPr>
            <p:cNvPr id="38" name="Straight Connector 37"/>
            <p:cNvCxnSpPr/>
            <p:nvPr/>
          </p:nvCxnSpPr>
          <p:spPr>
            <a:xfrm flipH="1" flipV="1">
              <a:off x="3592681" y="1460250"/>
              <a:ext cx="239054" cy="220268"/>
            </a:xfrm>
            <a:prstGeom prst="line">
              <a:avLst/>
            </a:prstGeom>
            <a:ln w="19050" cap="rnd">
              <a:solidFill>
                <a:schemeClr val="accent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0800000" flipV="1">
              <a:off x="2712812" y="1457456"/>
              <a:ext cx="879870" cy="1615"/>
            </a:xfrm>
            <a:prstGeom prst="line">
              <a:avLst/>
            </a:prstGeom>
            <a:ln w="19050" cap="rnd">
              <a:solidFill>
                <a:schemeClr val="accent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5" name="Group 81"/>
          <p:cNvGrpSpPr/>
          <p:nvPr/>
        </p:nvGrpSpPr>
        <p:grpSpPr>
          <a:xfrm flipH="1" flipV="1">
            <a:off x="7094192" y="5187112"/>
            <a:ext cx="1492394" cy="306207"/>
            <a:chOff x="2770419" y="1459071"/>
            <a:chExt cx="1061316" cy="221447"/>
          </a:xfrm>
        </p:grpSpPr>
        <p:cxnSp>
          <p:nvCxnSpPr>
            <p:cNvPr id="41" name="Straight Connector 40"/>
            <p:cNvCxnSpPr/>
            <p:nvPr/>
          </p:nvCxnSpPr>
          <p:spPr>
            <a:xfrm flipH="1" flipV="1">
              <a:off x="3592681" y="1460250"/>
              <a:ext cx="239054" cy="220268"/>
            </a:xfrm>
            <a:prstGeom prst="line">
              <a:avLst/>
            </a:prstGeom>
            <a:ln w="19050" cap="rnd">
              <a:solidFill>
                <a:schemeClr val="accent3"/>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2770419" y="1459071"/>
              <a:ext cx="822263" cy="2"/>
            </a:xfrm>
            <a:prstGeom prst="line">
              <a:avLst/>
            </a:prstGeom>
            <a:ln w="19050" cap="rnd">
              <a:solidFill>
                <a:schemeClr val="accent3"/>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6" name="Group 81"/>
          <p:cNvGrpSpPr/>
          <p:nvPr/>
        </p:nvGrpSpPr>
        <p:grpSpPr>
          <a:xfrm>
            <a:off x="3964917" y="2626349"/>
            <a:ext cx="1573399" cy="308440"/>
            <a:chOff x="2712812" y="1457456"/>
            <a:chExt cx="1118923" cy="223062"/>
          </a:xfrm>
        </p:grpSpPr>
        <p:cxnSp>
          <p:nvCxnSpPr>
            <p:cNvPr id="44" name="Straight Connector 43"/>
            <p:cNvCxnSpPr/>
            <p:nvPr/>
          </p:nvCxnSpPr>
          <p:spPr>
            <a:xfrm flipH="1" flipV="1">
              <a:off x="3592681" y="1460250"/>
              <a:ext cx="239054" cy="220268"/>
            </a:xfrm>
            <a:prstGeom prst="line">
              <a:avLst/>
            </a:prstGeom>
            <a:ln w="19050"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0800000" flipV="1">
              <a:off x="2712812" y="1457456"/>
              <a:ext cx="879870" cy="1615"/>
            </a:xfrm>
            <a:prstGeom prst="line">
              <a:avLst/>
            </a:prstGeom>
            <a:ln w="19050"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7" name="Group 81"/>
          <p:cNvGrpSpPr/>
          <p:nvPr/>
        </p:nvGrpSpPr>
        <p:grpSpPr>
          <a:xfrm flipH="1">
            <a:off x="7317584" y="2627465"/>
            <a:ext cx="1492394" cy="306207"/>
            <a:chOff x="2770419" y="1459071"/>
            <a:chExt cx="1061316" cy="221447"/>
          </a:xfrm>
        </p:grpSpPr>
        <p:cxnSp>
          <p:nvCxnSpPr>
            <p:cNvPr id="47" name="Straight Connector 46"/>
            <p:cNvCxnSpPr/>
            <p:nvPr/>
          </p:nvCxnSpPr>
          <p:spPr>
            <a:xfrm flipH="1" flipV="1">
              <a:off x="3592681" y="1460250"/>
              <a:ext cx="239054" cy="220268"/>
            </a:xfrm>
            <a:prstGeom prst="line">
              <a:avLst/>
            </a:prstGeom>
            <a:ln w="1905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2770419" y="1459071"/>
              <a:ext cx="822263" cy="2"/>
            </a:xfrm>
            <a:prstGeom prst="line">
              <a:avLst/>
            </a:prstGeom>
            <a:ln w="1905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sp>
        <p:nvSpPr>
          <p:cNvPr id="40" name="矩形 39"/>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chemeClr val="bg1">
                  <a:lumMod val="65000"/>
                </a:schemeClr>
              </a:solidFill>
              <a:ea typeface="楷体" panose="02010609060101010101" pitchFamily="49" charset="-122"/>
              <a:cs typeface="+mn-ea"/>
              <a:sym typeface="+mn-lt"/>
            </a:endParaRPr>
          </a:p>
        </p:txBody>
      </p:sp>
      <p:sp>
        <p:nvSpPr>
          <p:cNvPr id="43" name="文本框 42"/>
          <p:cNvSpPr txBox="1"/>
          <p:nvPr/>
        </p:nvSpPr>
        <p:spPr>
          <a:xfrm>
            <a:off x="392023" y="266575"/>
            <a:ext cx="3077766" cy="369332"/>
          </a:xfrm>
          <a:prstGeom prst="rect">
            <a:avLst/>
          </a:prstGeom>
          <a:noFill/>
        </p:spPr>
        <p:txBody>
          <a:bodyPr wrap="none" lIns="0" tIns="0" rIns="0" bIns="0" rtlCol="0">
            <a:spAutoFit/>
          </a:bodyPr>
          <a:lstStyle/>
          <a:p>
            <a:pPr defTabSz="964278"/>
            <a:r>
              <a:rPr lang="zh-CN" altLang="en-US" sz="2400" dirty="0">
                <a:solidFill>
                  <a:schemeClr val="bg1">
                    <a:lumMod val="65000"/>
                  </a:schemeClr>
                </a:solidFill>
                <a:latin typeface="楷体" panose="02010609060101010101" pitchFamily="49" charset="-122"/>
                <a:ea typeface="楷体" panose="02010609060101010101" pitchFamily="49" charset="-122"/>
                <a:cs typeface="+mn-ea"/>
                <a:sym typeface="+mn-lt"/>
              </a:rPr>
              <a:t>点击添加相关标题文字</a:t>
            </a:r>
          </a:p>
        </p:txBody>
      </p:sp>
      <p:sp>
        <p:nvSpPr>
          <p:cNvPr id="46" name="文本框 45"/>
          <p:cNvSpPr txBox="1"/>
          <p:nvPr/>
        </p:nvSpPr>
        <p:spPr>
          <a:xfrm>
            <a:off x="392023" y="635907"/>
            <a:ext cx="1995739" cy="169277"/>
          </a:xfrm>
          <a:prstGeom prst="rect">
            <a:avLst/>
          </a:prstGeom>
          <a:noFill/>
        </p:spPr>
        <p:txBody>
          <a:bodyPr wrap="none" lIns="0" tIns="0" rIns="0" bIns="0" rtlCol="0">
            <a:spAutoFit/>
          </a:bodyPr>
          <a:lstStyle/>
          <a:p>
            <a:pPr defTabSz="964278"/>
            <a:r>
              <a:rPr lang="en-US" altLang="zh-CN" sz="1100" dirty="0">
                <a:solidFill>
                  <a:schemeClr val="bg1">
                    <a:lumMod val="65000"/>
                  </a:schemeClr>
                </a:solidFill>
                <a:latin typeface="Arial" panose="020B0604020202020204" pitchFamily="34" charset="0"/>
                <a:ea typeface="楷体" panose="02010609060101010101" pitchFamily="49" charset="-122"/>
                <a:cs typeface="Arial" panose="020B0604020202020204" pitchFamily="34" charset="0"/>
                <a:sym typeface="+mn-lt"/>
              </a:rPr>
              <a:t>ADD RELATED TITLE WORDS</a:t>
            </a:r>
            <a:endParaRPr lang="zh-CN" altLang="en-US" sz="1100" dirty="0">
              <a:solidFill>
                <a:schemeClr val="bg1">
                  <a:lumMod val="65000"/>
                </a:schemeClr>
              </a:solidFill>
              <a:latin typeface="Arial" panose="020B0604020202020204" pitchFamily="34" charset="0"/>
              <a:ea typeface="楷体" panose="02010609060101010101" pitchFamily="49" charset="-122"/>
              <a:cs typeface="Arial" panose="020B0604020202020204" pitchFamily="34" charset="0"/>
              <a:sym typeface="+mn-lt"/>
            </a:endParaRPr>
          </a:p>
        </p:txBody>
      </p:sp>
    </p:spTree>
    <p:extLst>
      <p:ext uri="{BB962C8B-B14F-4D97-AF65-F5344CB8AC3E}">
        <p14:creationId xmlns:p14="http://schemas.microsoft.com/office/powerpoint/2010/main" val="1932234586"/>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right)">
                                      <p:cBhvr>
                                        <p:cTn id="13" dur="500"/>
                                        <p:tgtEl>
                                          <p:spTgt spid="16"/>
                                        </p:tgtEl>
                                      </p:cBhvr>
                                    </p:animEffect>
                                  </p:childTnLst>
                                </p:cTn>
                              </p:par>
                            </p:childTnLst>
                          </p:cTn>
                        </p:par>
                        <p:par>
                          <p:cTn id="14" fill="hold">
                            <p:stCondLst>
                              <p:cond delay="1000"/>
                            </p:stCondLst>
                            <p:childTnLst>
                              <p:par>
                                <p:cTn id="15" presetID="22" presetClass="entr" presetSubtype="2"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right)">
                                      <p:cBhvr>
                                        <p:cTn id="17" dur="500"/>
                                        <p:tgtEl>
                                          <p:spTgt spid="10"/>
                                        </p:tgtEl>
                                      </p:cBhvr>
                                    </p:animEffect>
                                  </p:childTnLst>
                                </p:cTn>
                              </p:par>
                            </p:childTnLst>
                          </p:cTn>
                        </p:par>
                        <p:par>
                          <p:cTn id="18" fill="hold">
                            <p:stCondLst>
                              <p:cond delay="1500"/>
                            </p:stCondLst>
                            <p:childTnLst>
                              <p:par>
                                <p:cTn id="19" presetID="53"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par>
                          <p:cTn id="28" fill="hold">
                            <p:stCondLst>
                              <p:cond delay="2500"/>
                            </p:stCondLst>
                            <p:childTnLst>
                              <p:par>
                                <p:cTn id="29" presetID="22" presetClass="entr" presetSubtype="8"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par>
                          <p:cTn id="32" fill="hold">
                            <p:stCondLst>
                              <p:cond delay="3000"/>
                            </p:stCondLst>
                            <p:childTnLst>
                              <p:par>
                                <p:cTn id="33" presetID="53" presetClass="entr" presetSubtype="0"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par>
                          <p:cTn id="38" fill="hold">
                            <p:stCondLst>
                              <p:cond delay="3500"/>
                            </p:stCondLst>
                            <p:childTnLst>
                              <p:par>
                                <p:cTn id="39" presetID="22" presetClass="entr" presetSubtype="2"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right)">
                                      <p:cBhvr>
                                        <p:cTn id="41" dur="500"/>
                                        <p:tgtEl>
                                          <p:spTgt spid="14"/>
                                        </p:tgtEl>
                                      </p:cBhvr>
                                    </p:animEffect>
                                  </p:childTnLst>
                                </p:cTn>
                              </p:par>
                            </p:childTnLst>
                          </p:cTn>
                        </p:par>
                        <p:par>
                          <p:cTn id="42" fill="hold">
                            <p:stCondLst>
                              <p:cond delay="4000"/>
                            </p:stCondLst>
                            <p:childTnLst>
                              <p:par>
                                <p:cTn id="43" presetID="22" presetClass="entr" presetSubtype="2" fill="hold"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right)">
                                      <p:cBhvr>
                                        <p:cTn id="45" dur="500"/>
                                        <p:tgtEl>
                                          <p:spTgt spid="11"/>
                                        </p:tgtEl>
                                      </p:cBhvr>
                                    </p:animEffect>
                                  </p:childTnLst>
                                </p:cTn>
                              </p:par>
                            </p:childTnLst>
                          </p:cTn>
                        </p:par>
                        <p:par>
                          <p:cTn id="46" fill="hold">
                            <p:stCondLst>
                              <p:cond delay="4500"/>
                            </p:stCondLst>
                            <p:childTnLst>
                              <p:par>
                                <p:cTn id="47" presetID="53" presetClass="entr" presetSubtype="0" fill="hold" nodeType="after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fltVal val="0"/>
                                          </p:val>
                                        </p:tav>
                                        <p:tav tm="100000">
                                          <p:val>
                                            <p:strVal val="#ppt_w"/>
                                          </p:val>
                                        </p:tav>
                                      </p:tavLst>
                                    </p:anim>
                                    <p:anim calcmode="lin" valueType="num">
                                      <p:cBhvr>
                                        <p:cTn id="50" dur="500" fill="hold"/>
                                        <p:tgtEl>
                                          <p:spTgt spid="9"/>
                                        </p:tgtEl>
                                        <p:attrNameLst>
                                          <p:attrName>ppt_h</p:attrName>
                                        </p:attrNameLst>
                                      </p:cBhvr>
                                      <p:tavLst>
                                        <p:tav tm="0">
                                          <p:val>
                                            <p:fltVal val="0"/>
                                          </p:val>
                                        </p:tav>
                                        <p:tav tm="100000">
                                          <p:val>
                                            <p:strVal val="#ppt_h"/>
                                          </p:val>
                                        </p:tav>
                                      </p:tavLst>
                                    </p:anim>
                                    <p:animEffect transition="in" filter="fade">
                                      <p:cBhvr>
                                        <p:cTn id="51" dur="500"/>
                                        <p:tgtEl>
                                          <p:spTgt spid="9"/>
                                        </p:tgtEl>
                                      </p:cBhvr>
                                    </p:animEffect>
                                  </p:childTnLst>
                                </p:cTn>
                              </p:par>
                            </p:childTnLst>
                          </p:cTn>
                        </p:par>
                        <p:par>
                          <p:cTn id="52" fill="hold">
                            <p:stCondLst>
                              <p:cond delay="5000"/>
                            </p:stCondLst>
                            <p:childTnLst>
                              <p:par>
                                <p:cTn id="53" presetID="22" presetClass="entr" presetSubtype="8" fill="hold"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wipe(left)">
                                      <p:cBhvr>
                                        <p:cTn id="55" dur="500"/>
                                        <p:tgtEl>
                                          <p:spTgt spid="15"/>
                                        </p:tgtEl>
                                      </p:cBhvr>
                                    </p:animEffect>
                                  </p:childTnLst>
                                </p:cTn>
                              </p:par>
                            </p:childTnLst>
                          </p:cTn>
                        </p:par>
                        <p:par>
                          <p:cTn id="56" fill="hold">
                            <p:stCondLst>
                              <p:cond delay="5500"/>
                            </p:stCondLst>
                            <p:childTnLst>
                              <p:par>
                                <p:cTn id="57" presetID="22" presetClass="entr" presetSubtype="8" fill="hold" nodeType="after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wipe(left)">
                                      <p:cBhvr>
                                        <p:cTn id="5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Block Arc 45"/>
          <p:cNvSpPr/>
          <p:nvPr/>
        </p:nvSpPr>
        <p:spPr>
          <a:xfrm rot="2700000">
            <a:off x="2474960" y="2885796"/>
            <a:ext cx="2279282" cy="2279281"/>
          </a:xfrm>
          <a:prstGeom prst="blockArc">
            <a:avLst>
              <a:gd name="adj1" fmla="val 19782491"/>
              <a:gd name="adj2" fmla="val 13507335"/>
              <a:gd name="adj3" fmla="val 653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dirty="0">
              <a:solidFill>
                <a:schemeClr val="tx1"/>
              </a:solidFill>
              <a:latin typeface="Arial" panose="020B0604020202020204" pitchFamily="34" charset="0"/>
              <a:ea typeface="楷体" panose="02010609060101010101" pitchFamily="49" charset="-122"/>
              <a:cs typeface="+mn-ea"/>
              <a:sym typeface="Arial" panose="020B0604020202020204" pitchFamily="34" charset="0"/>
            </a:endParaRPr>
          </a:p>
        </p:txBody>
      </p:sp>
      <p:grpSp>
        <p:nvGrpSpPr>
          <p:cNvPr id="3" name="Group 110"/>
          <p:cNvGrpSpPr/>
          <p:nvPr/>
        </p:nvGrpSpPr>
        <p:grpSpPr>
          <a:xfrm>
            <a:off x="1481619" y="2496599"/>
            <a:ext cx="3668150" cy="3814224"/>
            <a:chOff x="630206" y="1507089"/>
            <a:chExt cx="2608605" cy="2712486"/>
          </a:xfrm>
        </p:grpSpPr>
        <p:grpSp>
          <p:nvGrpSpPr>
            <p:cNvPr id="5" name="Group 53"/>
            <p:cNvGrpSpPr/>
            <p:nvPr/>
          </p:nvGrpSpPr>
          <p:grpSpPr>
            <a:xfrm rot="21351568">
              <a:off x="630206" y="3582137"/>
              <a:ext cx="1112944" cy="637438"/>
              <a:chOff x="2355915" y="3857572"/>
              <a:chExt cx="1347923" cy="772022"/>
            </a:xfrm>
          </p:grpSpPr>
          <p:sp>
            <p:nvSpPr>
              <p:cNvPr id="31" name="Rectangle 30"/>
              <p:cNvSpPr/>
              <p:nvPr/>
            </p:nvSpPr>
            <p:spPr>
              <a:xfrm rot="2700000">
                <a:off x="3093973" y="3472415"/>
                <a:ext cx="224707" cy="9950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32" name="Rounded Rectangle 31"/>
              <p:cNvSpPr/>
              <p:nvPr/>
            </p:nvSpPr>
            <p:spPr>
              <a:xfrm rot="2700000">
                <a:off x="2538069" y="4020237"/>
                <a:ext cx="427203" cy="791512"/>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dirty="0">
                  <a:latin typeface="Arial" panose="020B0604020202020204" pitchFamily="34" charset="0"/>
                  <a:ea typeface="楷体" panose="02010609060101010101" pitchFamily="49" charset="-122"/>
                  <a:cs typeface="+mn-ea"/>
                  <a:sym typeface="Arial" panose="020B0604020202020204" pitchFamily="34" charset="0"/>
                </a:endParaRPr>
              </a:p>
            </p:txBody>
          </p:sp>
        </p:grpSp>
        <p:sp>
          <p:nvSpPr>
            <p:cNvPr id="30" name="Block Arc 29"/>
            <p:cNvSpPr/>
            <p:nvPr/>
          </p:nvSpPr>
          <p:spPr>
            <a:xfrm rot="2700000">
              <a:off x="1114680" y="1507089"/>
              <a:ext cx="2124132" cy="2124131"/>
            </a:xfrm>
            <a:prstGeom prst="blockArc">
              <a:avLst>
                <a:gd name="adj1" fmla="val 21433357"/>
                <a:gd name="adj2" fmla="val 13378235"/>
                <a:gd name="adj3" fmla="val 474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dirty="0">
                <a:solidFill>
                  <a:schemeClr val="tx1"/>
                </a:solidFill>
                <a:latin typeface="Arial" panose="020B0604020202020204" pitchFamily="34" charset="0"/>
                <a:ea typeface="楷体" panose="02010609060101010101" pitchFamily="49" charset="-122"/>
                <a:cs typeface="+mn-ea"/>
                <a:sym typeface="Arial" panose="020B0604020202020204" pitchFamily="34" charset="0"/>
              </a:endParaRPr>
            </a:p>
          </p:txBody>
        </p:sp>
      </p:grpSp>
      <p:sp>
        <p:nvSpPr>
          <p:cNvPr id="49" name="Block Arc 48"/>
          <p:cNvSpPr/>
          <p:nvPr/>
        </p:nvSpPr>
        <p:spPr>
          <a:xfrm rot="2700000">
            <a:off x="2787753" y="3198589"/>
            <a:ext cx="1653696" cy="1653694"/>
          </a:xfrm>
          <a:prstGeom prst="blockArc">
            <a:avLst>
              <a:gd name="adj1" fmla="val 17805926"/>
              <a:gd name="adj2" fmla="val 13444767"/>
              <a:gd name="adj3" fmla="val 748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dirty="0">
              <a:solidFill>
                <a:schemeClr val="tx1"/>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52" name="Oval 51"/>
          <p:cNvSpPr/>
          <p:nvPr/>
        </p:nvSpPr>
        <p:spPr>
          <a:xfrm rot="2700000">
            <a:off x="3037985" y="3448822"/>
            <a:ext cx="1153230" cy="11532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dirty="0">
              <a:solidFill>
                <a:schemeClr val="tx1"/>
              </a:solidFill>
              <a:latin typeface="Arial" panose="020B0604020202020204" pitchFamily="34" charset="0"/>
              <a:ea typeface="楷体" panose="02010609060101010101" pitchFamily="49" charset="-122"/>
              <a:cs typeface="+mn-ea"/>
              <a:sym typeface="Arial" panose="020B0604020202020204" pitchFamily="34" charset="0"/>
            </a:endParaRPr>
          </a:p>
        </p:txBody>
      </p:sp>
      <p:grpSp>
        <p:nvGrpSpPr>
          <p:cNvPr id="6" name="Group 73"/>
          <p:cNvGrpSpPr/>
          <p:nvPr/>
        </p:nvGrpSpPr>
        <p:grpSpPr>
          <a:xfrm>
            <a:off x="3668800" y="2578015"/>
            <a:ext cx="3167070" cy="306208"/>
            <a:chOff x="2901397" y="1463917"/>
            <a:chExt cx="2252262" cy="221448"/>
          </a:xfrm>
        </p:grpSpPr>
        <p:cxnSp>
          <p:nvCxnSpPr>
            <p:cNvPr id="60" name="Straight Connector 59"/>
            <p:cNvCxnSpPr/>
            <p:nvPr/>
          </p:nvCxnSpPr>
          <p:spPr>
            <a:xfrm flipH="1" flipV="1">
              <a:off x="4914605" y="1465097"/>
              <a:ext cx="239054" cy="220268"/>
            </a:xfrm>
            <a:prstGeom prst="line">
              <a:avLst/>
            </a:prstGeom>
            <a:ln w="12700"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0800000">
              <a:off x="2901397" y="1463917"/>
              <a:ext cx="2013208" cy="1615"/>
            </a:xfrm>
            <a:prstGeom prst="line">
              <a:avLst/>
            </a:prstGeom>
            <a:ln w="12700"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7" name="Group 73"/>
          <p:cNvGrpSpPr/>
          <p:nvPr/>
        </p:nvGrpSpPr>
        <p:grpSpPr>
          <a:xfrm>
            <a:off x="3668801" y="2966276"/>
            <a:ext cx="2646018" cy="306208"/>
            <a:chOff x="2901397" y="1463917"/>
            <a:chExt cx="1881716" cy="221448"/>
          </a:xfrm>
        </p:grpSpPr>
        <p:cxnSp>
          <p:nvCxnSpPr>
            <p:cNvPr id="68" name="Straight Connector 67"/>
            <p:cNvCxnSpPr/>
            <p:nvPr/>
          </p:nvCxnSpPr>
          <p:spPr>
            <a:xfrm flipH="1" flipV="1">
              <a:off x="4544059" y="1465097"/>
              <a:ext cx="239054" cy="220268"/>
            </a:xfrm>
            <a:prstGeom prst="line">
              <a:avLst/>
            </a:prstGeom>
            <a:ln w="1270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0800000">
              <a:off x="2901397" y="1463917"/>
              <a:ext cx="1642662" cy="1615"/>
            </a:xfrm>
            <a:prstGeom prst="line">
              <a:avLst/>
            </a:prstGeom>
            <a:ln w="1270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8" name="Group 73"/>
          <p:cNvGrpSpPr/>
          <p:nvPr/>
        </p:nvGrpSpPr>
        <p:grpSpPr>
          <a:xfrm>
            <a:off x="3668801" y="3263400"/>
            <a:ext cx="2202716" cy="306211"/>
            <a:chOff x="2683251" y="1463915"/>
            <a:chExt cx="1566462" cy="221450"/>
          </a:xfrm>
        </p:grpSpPr>
        <p:cxnSp>
          <p:nvCxnSpPr>
            <p:cNvPr id="82" name="Straight Connector 81"/>
            <p:cNvCxnSpPr/>
            <p:nvPr/>
          </p:nvCxnSpPr>
          <p:spPr>
            <a:xfrm flipH="1" flipV="1">
              <a:off x="4010659" y="1465097"/>
              <a:ext cx="239054" cy="220268"/>
            </a:xfrm>
            <a:prstGeom prst="line">
              <a:avLst/>
            </a:prstGeom>
            <a:ln w="12700" cap="rnd">
              <a:solidFill>
                <a:schemeClr val="accent3"/>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0800000" flipV="1">
              <a:off x="2683251" y="1463915"/>
              <a:ext cx="1325760" cy="1182"/>
            </a:xfrm>
            <a:prstGeom prst="line">
              <a:avLst/>
            </a:prstGeom>
            <a:ln w="12700" cap="rnd">
              <a:solidFill>
                <a:schemeClr val="accent3"/>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9" name="Group 73"/>
          <p:cNvGrpSpPr/>
          <p:nvPr/>
        </p:nvGrpSpPr>
        <p:grpSpPr>
          <a:xfrm>
            <a:off x="4065257" y="3612241"/>
            <a:ext cx="1285208" cy="304577"/>
            <a:chOff x="2683251" y="1465095"/>
            <a:chExt cx="913976" cy="220268"/>
          </a:xfrm>
        </p:grpSpPr>
        <p:cxnSp>
          <p:nvCxnSpPr>
            <p:cNvPr id="88" name="Straight Connector 87"/>
            <p:cNvCxnSpPr/>
            <p:nvPr/>
          </p:nvCxnSpPr>
          <p:spPr>
            <a:xfrm flipH="1" flipV="1">
              <a:off x="3358173" y="1465095"/>
              <a:ext cx="239054" cy="220268"/>
            </a:xfrm>
            <a:prstGeom prst="line">
              <a:avLst/>
            </a:prstGeom>
            <a:ln w="12700" cap="rnd">
              <a:solidFill>
                <a:schemeClr val="accent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10800000">
              <a:off x="2683251" y="1465097"/>
              <a:ext cx="674922" cy="1615"/>
            </a:xfrm>
            <a:prstGeom prst="line">
              <a:avLst/>
            </a:prstGeom>
            <a:ln w="12700" cap="rnd">
              <a:solidFill>
                <a:schemeClr val="accent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sp>
        <p:nvSpPr>
          <p:cNvPr id="91" name="Text Placeholder 3"/>
          <p:cNvSpPr txBox="1">
            <a:spLocks/>
          </p:cNvSpPr>
          <p:nvPr/>
        </p:nvSpPr>
        <p:spPr>
          <a:xfrm>
            <a:off x="6687493" y="3034161"/>
            <a:ext cx="410369" cy="268279"/>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85829" fontAlgn="auto">
              <a:lnSpc>
                <a:spcPct val="120000"/>
              </a:lnSpc>
              <a:spcBef>
                <a:spcPct val="20000"/>
              </a:spcBef>
              <a:spcAft>
                <a:spcPts val="0"/>
              </a:spcAft>
              <a:defRPr/>
            </a:pPr>
            <a:r>
              <a:rPr lang="en-US" sz="1600" b="0" dirty="0">
                <a:solidFill>
                  <a:schemeClr val="accent1"/>
                </a:solidFill>
                <a:latin typeface="Arial" panose="020B0604020202020204" pitchFamily="34" charset="0"/>
                <a:ea typeface="楷体" panose="02010609060101010101" pitchFamily="49" charset="-122"/>
                <a:cs typeface="+mn-ea"/>
                <a:sym typeface="Arial" panose="020B0604020202020204" pitchFamily="34" charset="0"/>
              </a:rPr>
              <a:t>70%</a:t>
            </a:r>
          </a:p>
        </p:txBody>
      </p:sp>
      <p:sp>
        <p:nvSpPr>
          <p:cNvPr id="92" name="Text Placeholder 3"/>
          <p:cNvSpPr txBox="1">
            <a:spLocks/>
          </p:cNvSpPr>
          <p:nvPr/>
        </p:nvSpPr>
        <p:spPr>
          <a:xfrm>
            <a:off x="6181226" y="3420222"/>
            <a:ext cx="410369" cy="268279"/>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85829" fontAlgn="auto">
              <a:lnSpc>
                <a:spcPct val="120000"/>
              </a:lnSpc>
              <a:spcBef>
                <a:spcPct val="20000"/>
              </a:spcBef>
              <a:spcAft>
                <a:spcPts val="0"/>
              </a:spcAft>
              <a:defRPr/>
            </a:pPr>
            <a:r>
              <a:rPr lang="en-US" sz="1600" b="0" dirty="0">
                <a:solidFill>
                  <a:schemeClr val="accent2"/>
                </a:solidFill>
                <a:latin typeface="Arial" panose="020B0604020202020204" pitchFamily="34" charset="0"/>
                <a:ea typeface="楷体" panose="02010609060101010101" pitchFamily="49" charset="-122"/>
                <a:cs typeface="+mn-ea"/>
                <a:sym typeface="Arial" panose="020B0604020202020204" pitchFamily="34" charset="0"/>
              </a:rPr>
              <a:t>65%</a:t>
            </a:r>
          </a:p>
        </p:txBody>
      </p:sp>
      <p:sp>
        <p:nvSpPr>
          <p:cNvPr id="93" name="Text Placeholder 3"/>
          <p:cNvSpPr txBox="1">
            <a:spLocks/>
          </p:cNvSpPr>
          <p:nvPr/>
        </p:nvSpPr>
        <p:spPr>
          <a:xfrm>
            <a:off x="5633387" y="3724799"/>
            <a:ext cx="410369" cy="268279"/>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85829" fontAlgn="auto">
              <a:lnSpc>
                <a:spcPct val="120000"/>
              </a:lnSpc>
              <a:spcBef>
                <a:spcPct val="20000"/>
              </a:spcBef>
              <a:spcAft>
                <a:spcPts val="0"/>
              </a:spcAft>
              <a:defRPr/>
            </a:pPr>
            <a:r>
              <a:rPr lang="en-US" sz="1600" b="0" dirty="0">
                <a:solidFill>
                  <a:schemeClr val="accent3"/>
                </a:solidFill>
                <a:latin typeface="Arial" panose="020B0604020202020204" pitchFamily="34" charset="0"/>
                <a:ea typeface="楷体" panose="02010609060101010101" pitchFamily="49" charset="-122"/>
                <a:cs typeface="+mn-ea"/>
                <a:sym typeface="Arial" panose="020B0604020202020204" pitchFamily="34" charset="0"/>
              </a:rPr>
              <a:t>75%</a:t>
            </a:r>
          </a:p>
        </p:txBody>
      </p:sp>
      <p:sp>
        <p:nvSpPr>
          <p:cNvPr id="94" name="Text Placeholder 3"/>
          <p:cNvSpPr txBox="1">
            <a:spLocks/>
          </p:cNvSpPr>
          <p:nvPr/>
        </p:nvSpPr>
        <p:spPr>
          <a:xfrm>
            <a:off x="5111020" y="4104011"/>
            <a:ext cx="524181" cy="268279"/>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85829" fontAlgn="auto">
              <a:lnSpc>
                <a:spcPct val="120000"/>
              </a:lnSpc>
              <a:spcBef>
                <a:spcPct val="20000"/>
              </a:spcBef>
              <a:spcAft>
                <a:spcPts val="0"/>
              </a:spcAft>
              <a:defRPr/>
            </a:pPr>
            <a:r>
              <a:rPr lang="en-US" sz="1600" b="0" dirty="0">
                <a:solidFill>
                  <a:schemeClr val="accent4"/>
                </a:solidFill>
                <a:latin typeface="Arial" panose="020B0604020202020204" pitchFamily="34" charset="0"/>
                <a:ea typeface="楷体" panose="02010609060101010101" pitchFamily="49" charset="-122"/>
                <a:cs typeface="+mn-ea"/>
                <a:sym typeface="Arial" panose="020B0604020202020204" pitchFamily="34" charset="0"/>
              </a:rPr>
              <a:t>100%</a:t>
            </a:r>
          </a:p>
        </p:txBody>
      </p:sp>
      <p:sp>
        <p:nvSpPr>
          <p:cNvPr id="95" name="Freeform 46"/>
          <p:cNvSpPr>
            <a:spLocks noEditPoints="1"/>
          </p:cNvSpPr>
          <p:nvPr/>
        </p:nvSpPr>
        <p:spPr bwMode="auto">
          <a:xfrm>
            <a:off x="7345914" y="2509324"/>
            <a:ext cx="698709" cy="698709"/>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accent1"/>
          </a:solidFill>
          <a:ln w="9525">
            <a:noFill/>
            <a:round/>
            <a:headEnd/>
            <a:tailEnd/>
          </a:ln>
        </p:spPr>
        <p:txBody>
          <a:bodyPr vert="horz" wrap="square" lIns="128580" tIns="64290" rIns="128580" bIns="64290" numCol="1" anchor="t" anchorCtr="0" compatLnSpc="1">
            <a:prstTxWarp prst="textNoShape">
              <a:avLst/>
            </a:prstTxWarp>
          </a:bodyPr>
          <a:lstStyle/>
          <a:p>
            <a:pPr>
              <a:lnSpc>
                <a:spcPct val="120000"/>
              </a:lnSpc>
            </a:pPr>
            <a:endParaRPr lang="en-US" sz="8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96" name="Freeform 46"/>
          <p:cNvSpPr>
            <a:spLocks noEditPoints="1"/>
          </p:cNvSpPr>
          <p:nvPr/>
        </p:nvSpPr>
        <p:spPr bwMode="auto">
          <a:xfrm>
            <a:off x="7345914" y="3540633"/>
            <a:ext cx="698709" cy="698709"/>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accent2"/>
          </a:solidFill>
          <a:ln w="9525">
            <a:noFill/>
            <a:round/>
            <a:headEnd/>
            <a:tailEnd/>
          </a:ln>
        </p:spPr>
        <p:txBody>
          <a:bodyPr vert="horz" wrap="square" lIns="128580" tIns="64290" rIns="128580" bIns="64290" numCol="1" anchor="t" anchorCtr="0" compatLnSpc="1">
            <a:prstTxWarp prst="textNoShape">
              <a:avLst/>
            </a:prstTxWarp>
          </a:bodyPr>
          <a:lstStyle/>
          <a:p>
            <a:pPr>
              <a:lnSpc>
                <a:spcPct val="120000"/>
              </a:lnSpc>
            </a:pPr>
            <a:endParaRPr lang="en-US" sz="8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97" name="Freeform 46"/>
          <p:cNvSpPr>
            <a:spLocks noEditPoints="1"/>
          </p:cNvSpPr>
          <p:nvPr/>
        </p:nvSpPr>
        <p:spPr bwMode="auto">
          <a:xfrm>
            <a:off x="7345914" y="4558683"/>
            <a:ext cx="698709" cy="698709"/>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accent3"/>
          </a:solidFill>
          <a:ln w="9525">
            <a:noFill/>
            <a:round/>
            <a:headEnd/>
            <a:tailEnd/>
          </a:ln>
        </p:spPr>
        <p:txBody>
          <a:bodyPr vert="horz" wrap="square" lIns="128580" tIns="64290" rIns="128580" bIns="64290" numCol="1" anchor="t" anchorCtr="0" compatLnSpc="1">
            <a:prstTxWarp prst="textNoShape">
              <a:avLst/>
            </a:prstTxWarp>
          </a:bodyPr>
          <a:lstStyle/>
          <a:p>
            <a:pPr>
              <a:lnSpc>
                <a:spcPct val="120000"/>
              </a:lnSpc>
            </a:pPr>
            <a:endParaRPr lang="en-US" sz="8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98" name="Freeform 46"/>
          <p:cNvSpPr>
            <a:spLocks noEditPoints="1"/>
          </p:cNvSpPr>
          <p:nvPr/>
        </p:nvSpPr>
        <p:spPr bwMode="auto">
          <a:xfrm>
            <a:off x="7345914" y="5576734"/>
            <a:ext cx="698709" cy="698709"/>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accent4"/>
          </a:solidFill>
          <a:ln w="9525">
            <a:noFill/>
            <a:round/>
            <a:headEnd/>
            <a:tailEnd/>
          </a:ln>
        </p:spPr>
        <p:txBody>
          <a:bodyPr vert="horz" wrap="square" lIns="128580" tIns="64290" rIns="128580" bIns="64290" numCol="1" anchor="t" anchorCtr="0" compatLnSpc="1">
            <a:prstTxWarp prst="textNoShape">
              <a:avLst/>
            </a:prstTxWarp>
          </a:bodyPr>
          <a:lstStyle/>
          <a:p>
            <a:pPr>
              <a:lnSpc>
                <a:spcPct val="120000"/>
              </a:lnSpc>
            </a:pPr>
            <a:endParaRPr lang="en-US" sz="800" dirty="0">
              <a:latin typeface="Arial" panose="020B0604020202020204" pitchFamily="34" charset="0"/>
              <a:ea typeface="楷体" panose="02010609060101010101" pitchFamily="49" charset="-122"/>
              <a:cs typeface="+mn-ea"/>
              <a:sym typeface="Arial" panose="020B0604020202020204" pitchFamily="34" charset="0"/>
            </a:endParaRPr>
          </a:p>
        </p:txBody>
      </p:sp>
      <p:grpSp>
        <p:nvGrpSpPr>
          <p:cNvPr id="10" name="Group 30"/>
          <p:cNvGrpSpPr/>
          <p:nvPr/>
        </p:nvGrpSpPr>
        <p:grpSpPr>
          <a:xfrm>
            <a:off x="8203117" y="2512003"/>
            <a:ext cx="2466605" cy="703758"/>
            <a:chOff x="1270277" y="1233504"/>
            <a:chExt cx="3048000" cy="500478"/>
          </a:xfrm>
        </p:grpSpPr>
        <p:sp>
          <p:nvSpPr>
            <p:cNvPr id="100" name="Text Placeholder 3"/>
            <p:cNvSpPr txBox="1">
              <a:spLocks/>
            </p:cNvSpPr>
            <p:nvPr/>
          </p:nvSpPr>
          <p:spPr>
            <a:xfrm>
              <a:off x="1270277" y="1233504"/>
              <a:ext cx="1552979" cy="167987"/>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85829" fontAlgn="auto">
                <a:lnSpc>
                  <a:spcPct val="120000"/>
                </a:lnSpc>
                <a:spcBef>
                  <a:spcPct val="20000"/>
                </a:spcBef>
                <a:spcAft>
                  <a:spcPts val="0"/>
                </a:spcAft>
                <a:defRPr/>
              </a:pPr>
              <a:r>
                <a:rPr lang="zh-CN" altLang="en-US" dirty="0">
                  <a:solidFill>
                    <a:schemeClr val="accent1"/>
                  </a:solidFill>
                  <a:latin typeface="Arial" panose="020B0604020202020204" pitchFamily="34" charset="0"/>
                  <a:ea typeface="楷体" panose="02010609060101010101" pitchFamily="49" charset="-122"/>
                  <a:cs typeface="+mn-ea"/>
                  <a:sym typeface="Arial" panose="020B0604020202020204" pitchFamily="34" charset="0"/>
                </a:rPr>
                <a:t>请替换文字内容</a:t>
              </a:r>
              <a:endParaRPr lang="en-US" dirty="0">
                <a:solidFill>
                  <a:schemeClr val="accent1"/>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101" name="Text Placeholder 3"/>
            <p:cNvSpPr txBox="1">
              <a:spLocks/>
            </p:cNvSpPr>
            <p:nvPr/>
          </p:nvSpPr>
          <p:spPr>
            <a:xfrm>
              <a:off x="1270277" y="1418801"/>
              <a:ext cx="3048000" cy="31518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85829">
                <a:lnSpc>
                  <a:spcPct val="120000"/>
                </a:lnSpc>
                <a:spcBef>
                  <a:spcPct val="20000"/>
                </a:spcBef>
                <a:defRPr/>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p>
          </p:txBody>
        </p:sp>
      </p:grpSp>
      <p:grpSp>
        <p:nvGrpSpPr>
          <p:cNvPr id="11" name="Group 30"/>
          <p:cNvGrpSpPr/>
          <p:nvPr/>
        </p:nvGrpSpPr>
        <p:grpSpPr>
          <a:xfrm>
            <a:off x="8203117" y="3543312"/>
            <a:ext cx="2466605" cy="703758"/>
            <a:chOff x="1270277" y="1233504"/>
            <a:chExt cx="3048000" cy="500478"/>
          </a:xfrm>
        </p:grpSpPr>
        <p:sp>
          <p:nvSpPr>
            <p:cNvPr id="103" name="Text Placeholder 3"/>
            <p:cNvSpPr txBox="1">
              <a:spLocks/>
            </p:cNvSpPr>
            <p:nvPr/>
          </p:nvSpPr>
          <p:spPr>
            <a:xfrm>
              <a:off x="1270277" y="1233504"/>
              <a:ext cx="1552979" cy="167987"/>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85829" fontAlgn="auto">
                <a:lnSpc>
                  <a:spcPct val="120000"/>
                </a:lnSpc>
                <a:spcBef>
                  <a:spcPct val="20000"/>
                </a:spcBef>
                <a:spcAft>
                  <a:spcPts val="0"/>
                </a:spcAft>
                <a:defRPr/>
              </a:pPr>
              <a:r>
                <a:rPr lang="zh-CN" altLang="en-US" dirty="0">
                  <a:solidFill>
                    <a:schemeClr val="accent2"/>
                  </a:solidFill>
                  <a:latin typeface="Arial" panose="020B0604020202020204" pitchFamily="34" charset="0"/>
                  <a:ea typeface="楷体" panose="02010609060101010101" pitchFamily="49" charset="-122"/>
                  <a:cs typeface="+mn-ea"/>
                  <a:sym typeface="Arial" panose="020B0604020202020204" pitchFamily="34" charset="0"/>
                </a:rPr>
                <a:t>请替换文字内容</a:t>
              </a:r>
              <a:endParaRPr lang="en-US" dirty="0">
                <a:solidFill>
                  <a:schemeClr val="accent2"/>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104" name="Text Placeholder 3"/>
            <p:cNvSpPr txBox="1">
              <a:spLocks/>
            </p:cNvSpPr>
            <p:nvPr/>
          </p:nvSpPr>
          <p:spPr>
            <a:xfrm>
              <a:off x="1270277" y="1418801"/>
              <a:ext cx="3048000" cy="31518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85829">
                <a:lnSpc>
                  <a:spcPct val="120000"/>
                </a:lnSpc>
                <a:spcBef>
                  <a:spcPct val="20000"/>
                </a:spcBef>
                <a:defRPr/>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p>
          </p:txBody>
        </p:sp>
      </p:grpSp>
      <p:grpSp>
        <p:nvGrpSpPr>
          <p:cNvPr id="12" name="Group 30"/>
          <p:cNvGrpSpPr/>
          <p:nvPr/>
        </p:nvGrpSpPr>
        <p:grpSpPr>
          <a:xfrm>
            <a:off x="8203117" y="4561362"/>
            <a:ext cx="2466605" cy="703758"/>
            <a:chOff x="1270277" y="1233504"/>
            <a:chExt cx="3048000" cy="500478"/>
          </a:xfrm>
        </p:grpSpPr>
        <p:sp>
          <p:nvSpPr>
            <p:cNvPr id="106" name="Text Placeholder 3"/>
            <p:cNvSpPr txBox="1">
              <a:spLocks/>
            </p:cNvSpPr>
            <p:nvPr/>
          </p:nvSpPr>
          <p:spPr>
            <a:xfrm>
              <a:off x="1270277" y="1233504"/>
              <a:ext cx="1552979" cy="167987"/>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85829" fontAlgn="auto">
                <a:lnSpc>
                  <a:spcPct val="120000"/>
                </a:lnSpc>
                <a:spcBef>
                  <a:spcPct val="20000"/>
                </a:spcBef>
                <a:spcAft>
                  <a:spcPts val="0"/>
                </a:spcAft>
                <a:defRPr/>
              </a:pPr>
              <a:r>
                <a:rPr lang="zh-CN" altLang="en-US" dirty="0">
                  <a:solidFill>
                    <a:schemeClr val="accent3"/>
                  </a:solidFill>
                  <a:latin typeface="Arial" panose="020B0604020202020204" pitchFamily="34" charset="0"/>
                  <a:ea typeface="楷体" panose="02010609060101010101" pitchFamily="49" charset="-122"/>
                  <a:cs typeface="+mn-ea"/>
                  <a:sym typeface="Arial" panose="020B0604020202020204" pitchFamily="34" charset="0"/>
                </a:rPr>
                <a:t>请替换文字内容</a:t>
              </a:r>
              <a:endParaRPr lang="en-US" dirty="0">
                <a:solidFill>
                  <a:schemeClr val="accent3"/>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107" name="Text Placeholder 3"/>
            <p:cNvSpPr txBox="1">
              <a:spLocks/>
            </p:cNvSpPr>
            <p:nvPr/>
          </p:nvSpPr>
          <p:spPr>
            <a:xfrm>
              <a:off x="1270277" y="1418801"/>
              <a:ext cx="3048000" cy="31518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85829">
                <a:lnSpc>
                  <a:spcPct val="120000"/>
                </a:lnSpc>
                <a:spcBef>
                  <a:spcPct val="20000"/>
                </a:spcBef>
                <a:defRPr/>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endParaRPr lang="en-US"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grpSp>
      <p:grpSp>
        <p:nvGrpSpPr>
          <p:cNvPr id="13" name="Group 30"/>
          <p:cNvGrpSpPr/>
          <p:nvPr/>
        </p:nvGrpSpPr>
        <p:grpSpPr>
          <a:xfrm>
            <a:off x="8203117" y="5579413"/>
            <a:ext cx="2466605" cy="703758"/>
            <a:chOff x="1270277" y="1233504"/>
            <a:chExt cx="3048000" cy="500478"/>
          </a:xfrm>
        </p:grpSpPr>
        <p:sp>
          <p:nvSpPr>
            <p:cNvPr id="109" name="Text Placeholder 3"/>
            <p:cNvSpPr txBox="1">
              <a:spLocks/>
            </p:cNvSpPr>
            <p:nvPr/>
          </p:nvSpPr>
          <p:spPr>
            <a:xfrm>
              <a:off x="1270277" y="1233504"/>
              <a:ext cx="1552979" cy="167987"/>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85829" fontAlgn="auto">
                <a:lnSpc>
                  <a:spcPct val="120000"/>
                </a:lnSpc>
                <a:spcBef>
                  <a:spcPct val="20000"/>
                </a:spcBef>
                <a:spcAft>
                  <a:spcPts val="0"/>
                </a:spcAft>
                <a:defRPr/>
              </a:pPr>
              <a:r>
                <a:rPr lang="zh-CN" altLang="en-US" dirty="0">
                  <a:solidFill>
                    <a:schemeClr val="accent4"/>
                  </a:solidFill>
                  <a:latin typeface="Arial" panose="020B0604020202020204" pitchFamily="34" charset="0"/>
                  <a:ea typeface="楷体" panose="02010609060101010101" pitchFamily="49" charset="-122"/>
                  <a:cs typeface="+mn-ea"/>
                  <a:sym typeface="Arial" panose="020B0604020202020204" pitchFamily="34" charset="0"/>
                </a:rPr>
                <a:t>请替换文字内容</a:t>
              </a:r>
              <a:endParaRPr lang="en-US" dirty="0">
                <a:solidFill>
                  <a:schemeClr val="accent4"/>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110" name="Text Placeholder 3"/>
            <p:cNvSpPr txBox="1">
              <a:spLocks/>
            </p:cNvSpPr>
            <p:nvPr/>
          </p:nvSpPr>
          <p:spPr>
            <a:xfrm>
              <a:off x="1270277" y="1418801"/>
              <a:ext cx="3048000" cy="31518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85829">
                <a:lnSpc>
                  <a:spcPct val="120000"/>
                </a:lnSpc>
                <a:spcBef>
                  <a:spcPct val="20000"/>
                </a:spcBef>
                <a:defRPr/>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p>
          </p:txBody>
        </p:sp>
      </p:grpSp>
      <p:sp>
        <p:nvSpPr>
          <p:cNvPr id="42" name="矩形 41"/>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43" name="文本框 42"/>
          <p:cNvSpPr txBox="1"/>
          <p:nvPr/>
        </p:nvSpPr>
        <p:spPr>
          <a:xfrm>
            <a:off x="392023" y="266575"/>
            <a:ext cx="3077766" cy="369332"/>
          </a:xfrm>
          <a:prstGeom prst="rect">
            <a:avLst/>
          </a:prstGeom>
          <a:noFill/>
        </p:spPr>
        <p:txBody>
          <a:bodyPr wrap="none" lIns="0" tIns="0" rIns="0" bIns="0" rtlCol="0">
            <a:spAutoFit/>
          </a:bodyPr>
          <a:lstStyle/>
          <a:p>
            <a:pPr defTabSz="964278"/>
            <a:r>
              <a:rPr lang="zh-CN" altLang="en-US" sz="2400" dirty="0">
                <a:solidFill>
                  <a:schemeClr val="bg1">
                    <a:lumMod val="65000"/>
                  </a:schemeClr>
                </a:solidFill>
                <a:latin typeface="楷体" panose="02010609060101010101" pitchFamily="49" charset="-122"/>
                <a:ea typeface="楷体" panose="02010609060101010101" pitchFamily="49" charset="-122"/>
                <a:cs typeface="+mn-ea"/>
                <a:sym typeface="+mn-lt"/>
              </a:rPr>
              <a:t>点击添加相关标题文字</a:t>
            </a:r>
          </a:p>
        </p:txBody>
      </p:sp>
      <p:sp>
        <p:nvSpPr>
          <p:cNvPr id="44" name="文本框 43"/>
          <p:cNvSpPr txBox="1"/>
          <p:nvPr/>
        </p:nvSpPr>
        <p:spPr>
          <a:xfrm>
            <a:off x="392023" y="635907"/>
            <a:ext cx="1995739" cy="169277"/>
          </a:xfrm>
          <a:prstGeom prst="rect">
            <a:avLst/>
          </a:prstGeom>
          <a:noFill/>
        </p:spPr>
        <p:txBody>
          <a:bodyPr wrap="none" lIns="0" tIns="0" rIns="0" bIns="0" rtlCol="0">
            <a:spAutoFit/>
          </a:bodyPr>
          <a:lstStyle/>
          <a:p>
            <a:pPr defTabSz="964278"/>
            <a:r>
              <a:rPr lang="en-US" altLang="zh-CN" sz="1100" dirty="0">
                <a:solidFill>
                  <a:schemeClr val="bg1">
                    <a:lumMod val="65000"/>
                  </a:schemeClr>
                </a:solidFill>
                <a:latin typeface="Arial" panose="020B0604020202020204" pitchFamily="34" charset="0"/>
                <a:ea typeface="楷体" panose="02010609060101010101" pitchFamily="49" charset="-122"/>
                <a:cs typeface="Arial" panose="020B0604020202020204" pitchFamily="34" charset="0"/>
                <a:sym typeface="+mn-lt"/>
              </a:rPr>
              <a:t>ADD RELATED TITLE WORDS</a:t>
            </a:r>
            <a:endParaRPr lang="zh-CN" altLang="en-US" sz="1100" dirty="0">
              <a:solidFill>
                <a:schemeClr val="bg1">
                  <a:lumMod val="65000"/>
                </a:schemeClr>
              </a:solidFill>
              <a:latin typeface="Arial" panose="020B0604020202020204" pitchFamily="34" charset="0"/>
              <a:ea typeface="楷体" panose="02010609060101010101" pitchFamily="49" charset="-122"/>
              <a:cs typeface="Arial" panose="020B0604020202020204" pitchFamily="34" charset="0"/>
              <a:sym typeface="+mn-lt"/>
            </a:endParaRPr>
          </a:p>
        </p:txBody>
      </p:sp>
    </p:spTree>
    <p:extLst>
      <p:ext uri="{BB962C8B-B14F-4D97-AF65-F5344CB8AC3E}">
        <p14:creationId xmlns:p14="http://schemas.microsoft.com/office/powerpoint/2010/main" val="2060364222"/>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par>
                          <p:cTn id="8" fill="hold">
                            <p:stCondLst>
                              <p:cond delay="1000"/>
                            </p:stCondLst>
                            <p:childTnLst>
                              <p:par>
                                <p:cTn id="9" presetID="18" presetClass="entr" presetSubtype="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trips(downRight)">
                                      <p:cBhvr>
                                        <p:cTn id="11" dur="500"/>
                                        <p:tgtEl>
                                          <p:spTgt spid="6"/>
                                        </p:tgtEl>
                                      </p:cBhvr>
                                    </p:animEffect>
                                  </p:childTnLst>
                                </p:cTn>
                              </p:par>
                            </p:childTnLst>
                          </p:cTn>
                        </p:par>
                        <p:par>
                          <p:cTn id="12" fill="hold">
                            <p:stCondLst>
                              <p:cond delay="1500"/>
                            </p:stCondLst>
                            <p:childTnLst>
                              <p:par>
                                <p:cTn id="13" presetID="53" presetClass="entr" presetSubtype="0" fill="hold" grpId="0" nodeType="afterEffect">
                                  <p:stCondLst>
                                    <p:cond delay="0"/>
                                  </p:stCondLst>
                                  <p:childTnLst>
                                    <p:set>
                                      <p:cBhvr>
                                        <p:cTn id="14" dur="1" fill="hold">
                                          <p:stCondLst>
                                            <p:cond delay="0"/>
                                          </p:stCondLst>
                                        </p:cTn>
                                        <p:tgtEl>
                                          <p:spTgt spid="91"/>
                                        </p:tgtEl>
                                        <p:attrNameLst>
                                          <p:attrName>style.visibility</p:attrName>
                                        </p:attrNameLst>
                                      </p:cBhvr>
                                      <p:to>
                                        <p:strVal val="visible"/>
                                      </p:to>
                                    </p:set>
                                    <p:anim calcmode="lin" valueType="num">
                                      <p:cBhvr>
                                        <p:cTn id="15" dur="500" fill="hold"/>
                                        <p:tgtEl>
                                          <p:spTgt spid="91"/>
                                        </p:tgtEl>
                                        <p:attrNameLst>
                                          <p:attrName>ppt_w</p:attrName>
                                        </p:attrNameLst>
                                      </p:cBhvr>
                                      <p:tavLst>
                                        <p:tav tm="0">
                                          <p:val>
                                            <p:fltVal val="0"/>
                                          </p:val>
                                        </p:tav>
                                        <p:tav tm="100000">
                                          <p:val>
                                            <p:strVal val="#ppt_w"/>
                                          </p:val>
                                        </p:tav>
                                      </p:tavLst>
                                    </p:anim>
                                    <p:anim calcmode="lin" valueType="num">
                                      <p:cBhvr>
                                        <p:cTn id="16" dur="500" fill="hold"/>
                                        <p:tgtEl>
                                          <p:spTgt spid="91"/>
                                        </p:tgtEl>
                                        <p:attrNameLst>
                                          <p:attrName>ppt_h</p:attrName>
                                        </p:attrNameLst>
                                      </p:cBhvr>
                                      <p:tavLst>
                                        <p:tav tm="0">
                                          <p:val>
                                            <p:fltVal val="0"/>
                                          </p:val>
                                        </p:tav>
                                        <p:tav tm="100000">
                                          <p:val>
                                            <p:strVal val="#ppt_h"/>
                                          </p:val>
                                        </p:tav>
                                      </p:tavLst>
                                    </p:anim>
                                    <p:animEffect transition="in" filter="fade">
                                      <p:cBhvr>
                                        <p:cTn id="17" dur="500"/>
                                        <p:tgtEl>
                                          <p:spTgt spid="91"/>
                                        </p:tgtEl>
                                      </p:cBhvr>
                                    </p:animEffect>
                                  </p:childTnLst>
                                </p:cTn>
                              </p:par>
                            </p:childTnLst>
                          </p:cTn>
                        </p:par>
                        <p:par>
                          <p:cTn id="18" fill="hold">
                            <p:stCondLst>
                              <p:cond delay="2000"/>
                            </p:stCondLst>
                            <p:childTnLst>
                              <p:par>
                                <p:cTn id="19" presetID="53" presetClass="entr" presetSubtype="0" fill="hold" grpId="0" nodeType="after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p:cTn id="21" dur="500" fill="hold"/>
                                        <p:tgtEl>
                                          <p:spTgt spid="46"/>
                                        </p:tgtEl>
                                        <p:attrNameLst>
                                          <p:attrName>ppt_w</p:attrName>
                                        </p:attrNameLst>
                                      </p:cBhvr>
                                      <p:tavLst>
                                        <p:tav tm="0">
                                          <p:val>
                                            <p:fltVal val="0"/>
                                          </p:val>
                                        </p:tav>
                                        <p:tav tm="100000">
                                          <p:val>
                                            <p:strVal val="#ppt_w"/>
                                          </p:val>
                                        </p:tav>
                                      </p:tavLst>
                                    </p:anim>
                                    <p:anim calcmode="lin" valueType="num">
                                      <p:cBhvr>
                                        <p:cTn id="22" dur="500" fill="hold"/>
                                        <p:tgtEl>
                                          <p:spTgt spid="46"/>
                                        </p:tgtEl>
                                        <p:attrNameLst>
                                          <p:attrName>ppt_h</p:attrName>
                                        </p:attrNameLst>
                                      </p:cBhvr>
                                      <p:tavLst>
                                        <p:tav tm="0">
                                          <p:val>
                                            <p:fltVal val="0"/>
                                          </p:val>
                                        </p:tav>
                                        <p:tav tm="100000">
                                          <p:val>
                                            <p:strVal val="#ppt_h"/>
                                          </p:val>
                                        </p:tav>
                                      </p:tavLst>
                                    </p:anim>
                                    <p:animEffect transition="in" filter="fade">
                                      <p:cBhvr>
                                        <p:cTn id="23" dur="500"/>
                                        <p:tgtEl>
                                          <p:spTgt spid="46"/>
                                        </p:tgtEl>
                                      </p:cBhvr>
                                    </p:animEffect>
                                  </p:childTnLst>
                                </p:cTn>
                              </p:par>
                            </p:childTnLst>
                          </p:cTn>
                        </p:par>
                        <p:par>
                          <p:cTn id="24" fill="hold">
                            <p:stCondLst>
                              <p:cond delay="2500"/>
                            </p:stCondLst>
                            <p:childTnLst>
                              <p:par>
                                <p:cTn id="25" presetID="18" presetClass="entr" presetSubtype="6"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strips(downRight)">
                                      <p:cBhvr>
                                        <p:cTn id="27" dur="500"/>
                                        <p:tgtEl>
                                          <p:spTgt spid="7"/>
                                        </p:tgtEl>
                                      </p:cBhvr>
                                    </p:animEffect>
                                  </p:childTnLst>
                                </p:cTn>
                              </p:par>
                            </p:childTnLst>
                          </p:cTn>
                        </p:par>
                        <p:par>
                          <p:cTn id="28" fill="hold">
                            <p:stCondLst>
                              <p:cond delay="3000"/>
                            </p:stCondLst>
                            <p:childTnLst>
                              <p:par>
                                <p:cTn id="29" presetID="53" presetClass="entr" presetSubtype="0" fill="hold" grpId="0" nodeType="afterEffect">
                                  <p:stCondLst>
                                    <p:cond delay="0"/>
                                  </p:stCondLst>
                                  <p:childTnLst>
                                    <p:set>
                                      <p:cBhvr>
                                        <p:cTn id="30" dur="1" fill="hold">
                                          <p:stCondLst>
                                            <p:cond delay="0"/>
                                          </p:stCondLst>
                                        </p:cTn>
                                        <p:tgtEl>
                                          <p:spTgt spid="92"/>
                                        </p:tgtEl>
                                        <p:attrNameLst>
                                          <p:attrName>style.visibility</p:attrName>
                                        </p:attrNameLst>
                                      </p:cBhvr>
                                      <p:to>
                                        <p:strVal val="visible"/>
                                      </p:to>
                                    </p:set>
                                    <p:anim calcmode="lin" valueType="num">
                                      <p:cBhvr>
                                        <p:cTn id="31" dur="500" fill="hold"/>
                                        <p:tgtEl>
                                          <p:spTgt spid="92"/>
                                        </p:tgtEl>
                                        <p:attrNameLst>
                                          <p:attrName>ppt_w</p:attrName>
                                        </p:attrNameLst>
                                      </p:cBhvr>
                                      <p:tavLst>
                                        <p:tav tm="0">
                                          <p:val>
                                            <p:fltVal val="0"/>
                                          </p:val>
                                        </p:tav>
                                        <p:tav tm="100000">
                                          <p:val>
                                            <p:strVal val="#ppt_w"/>
                                          </p:val>
                                        </p:tav>
                                      </p:tavLst>
                                    </p:anim>
                                    <p:anim calcmode="lin" valueType="num">
                                      <p:cBhvr>
                                        <p:cTn id="32" dur="500" fill="hold"/>
                                        <p:tgtEl>
                                          <p:spTgt spid="92"/>
                                        </p:tgtEl>
                                        <p:attrNameLst>
                                          <p:attrName>ppt_h</p:attrName>
                                        </p:attrNameLst>
                                      </p:cBhvr>
                                      <p:tavLst>
                                        <p:tav tm="0">
                                          <p:val>
                                            <p:fltVal val="0"/>
                                          </p:val>
                                        </p:tav>
                                        <p:tav tm="100000">
                                          <p:val>
                                            <p:strVal val="#ppt_h"/>
                                          </p:val>
                                        </p:tav>
                                      </p:tavLst>
                                    </p:anim>
                                    <p:animEffect transition="in" filter="fade">
                                      <p:cBhvr>
                                        <p:cTn id="33" dur="500"/>
                                        <p:tgtEl>
                                          <p:spTgt spid="92"/>
                                        </p:tgtEl>
                                      </p:cBhvr>
                                    </p:animEffect>
                                  </p:childTnLst>
                                </p:cTn>
                              </p:par>
                            </p:childTnLst>
                          </p:cTn>
                        </p:par>
                        <p:par>
                          <p:cTn id="34" fill="hold">
                            <p:stCondLst>
                              <p:cond delay="3500"/>
                            </p:stCondLst>
                            <p:childTnLst>
                              <p:par>
                                <p:cTn id="35" presetID="53" presetClass="entr" presetSubtype="0" fill="hold" grpId="0" nodeType="afterEffect">
                                  <p:stCondLst>
                                    <p:cond delay="0"/>
                                  </p:stCondLst>
                                  <p:childTnLst>
                                    <p:set>
                                      <p:cBhvr>
                                        <p:cTn id="36" dur="1" fill="hold">
                                          <p:stCondLst>
                                            <p:cond delay="0"/>
                                          </p:stCondLst>
                                        </p:cTn>
                                        <p:tgtEl>
                                          <p:spTgt spid="49"/>
                                        </p:tgtEl>
                                        <p:attrNameLst>
                                          <p:attrName>style.visibility</p:attrName>
                                        </p:attrNameLst>
                                      </p:cBhvr>
                                      <p:to>
                                        <p:strVal val="visible"/>
                                      </p:to>
                                    </p:set>
                                    <p:anim calcmode="lin" valueType="num">
                                      <p:cBhvr>
                                        <p:cTn id="37" dur="500" fill="hold"/>
                                        <p:tgtEl>
                                          <p:spTgt spid="49"/>
                                        </p:tgtEl>
                                        <p:attrNameLst>
                                          <p:attrName>ppt_w</p:attrName>
                                        </p:attrNameLst>
                                      </p:cBhvr>
                                      <p:tavLst>
                                        <p:tav tm="0">
                                          <p:val>
                                            <p:fltVal val="0"/>
                                          </p:val>
                                        </p:tav>
                                        <p:tav tm="100000">
                                          <p:val>
                                            <p:strVal val="#ppt_w"/>
                                          </p:val>
                                        </p:tav>
                                      </p:tavLst>
                                    </p:anim>
                                    <p:anim calcmode="lin" valueType="num">
                                      <p:cBhvr>
                                        <p:cTn id="38" dur="500" fill="hold"/>
                                        <p:tgtEl>
                                          <p:spTgt spid="49"/>
                                        </p:tgtEl>
                                        <p:attrNameLst>
                                          <p:attrName>ppt_h</p:attrName>
                                        </p:attrNameLst>
                                      </p:cBhvr>
                                      <p:tavLst>
                                        <p:tav tm="0">
                                          <p:val>
                                            <p:fltVal val="0"/>
                                          </p:val>
                                        </p:tav>
                                        <p:tav tm="100000">
                                          <p:val>
                                            <p:strVal val="#ppt_h"/>
                                          </p:val>
                                        </p:tav>
                                      </p:tavLst>
                                    </p:anim>
                                    <p:animEffect transition="in" filter="fade">
                                      <p:cBhvr>
                                        <p:cTn id="39" dur="500"/>
                                        <p:tgtEl>
                                          <p:spTgt spid="49"/>
                                        </p:tgtEl>
                                      </p:cBhvr>
                                    </p:animEffect>
                                  </p:childTnLst>
                                </p:cTn>
                              </p:par>
                            </p:childTnLst>
                          </p:cTn>
                        </p:par>
                        <p:par>
                          <p:cTn id="40" fill="hold">
                            <p:stCondLst>
                              <p:cond delay="4000"/>
                            </p:stCondLst>
                            <p:childTnLst>
                              <p:par>
                                <p:cTn id="41" presetID="18" presetClass="entr" presetSubtype="6"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strips(downRight)">
                                      <p:cBhvr>
                                        <p:cTn id="43" dur="500"/>
                                        <p:tgtEl>
                                          <p:spTgt spid="8"/>
                                        </p:tgtEl>
                                      </p:cBhvr>
                                    </p:animEffect>
                                  </p:childTnLst>
                                </p:cTn>
                              </p:par>
                            </p:childTnLst>
                          </p:cTn>
                        </p:par>
                        <p:par>
                          <p:cTn id="44" fill="hold">
                            <p:stCondLst>
                              <p:cond delay="4500"/>
                            </p:stCondLst>
                            <p:childTnLst>
                              <p:par>
                                <p:cTn id="45" presetID="53" presetClass="entr" presetSubtype="0" fill="hold" grpId="0" nodeType="afterEffect">
                                  <p:stCondLst>
                                    <p:cond delay="0"/>
                                  </p:stCondLst>
                                  <p:childTnLst>
                                    <p:set>
                                      <p:cBhvr>
                                        <p:cTn id="46" dur="1" fill="hold">
                                          <p:stCondLst>
                                            <p:cond delay="0"/>
                                          </p:stCondLst>
                                        </p:cTn>
                                        <p:tgtEl>
                                          <p:spTgt spid="93"/>
                                        </p:tgtEl>
                                        <p:attrNameLst>
                                          <p:attrName>style.visibility</p:attrName>
                                        </p:attrNameLst>
                                      </p:cBhvr>
                                      <p:to>
                                        <p:strVal val="visible"/>
                                      </p:to>
                                    </p:set>
                                    <p:anim calcmode="lin" valueType="num">
                                      <p:cBhvr>
                                        <p:cTn id="47" dur="500" fill="hold"/>
                                        <p:tgtEl>
                                          <p:spTgt spid="93"/>
                                        </p:tgtEl>
                                        <p:attrNameLst>
                                          <p:attrName>ppt_w</p:attrName>
                                        </p:attrNameLst>
                                      </p:cBhvr>
                                      <p:tavLst>
                                        <p:tav tm="0">
                                          <p:val>
                                            <p:fltVal val="0"/>
                                          </p:val>
                                        </p:tav>
                                        <p:tav tm="100000">
                                          <p:val>
                                            <p:strVal val="#ppt_w"/>
                                          </p:val>
                                        </p:tav>
                                      </p:tavLst>
                                    </p:anim>
                                    <p:anim calcmode="lin" valueType="num">
                                      <p:cBhvr>
                                        <p:cTn id="48" dur="500" fill="hold"/>
                                        <p:tgtEl>
                                          <p:spTgt spid="93"/>
                                        </p:tgtEl>
                                        <p:attrNameLst>
                                          <p:attrName>ppt_h</p:attrName>
                                        </p:attrNameLst>
                                      </p:cBhvr>
                                      <p:tavLst>
                                        <p:tav tm="0">
                                          <p:val>
                                            <p:fltVal val="0"/>
                                          </p:val>
                                        </p:tav>
                                        <p:tav tm="100000">
                                          <p:val>
                                            <p:strVal val="#ppt_h"/>
                                          </p:val>
                                        </p:tav>
                                      </p:tavLst>
                                    </p:anim>
                                    <p:animEffect transition="in" filter="fade">
                                      <p:cBhvr>
                                        <p:cTn id="49" dur="500"/>
                                        <p:tgtEl>
                                          <p:spTgt spid="93"/>
                                        </p:tgtEl>
                                      </p:cBhvr>
                                    </p:animEffect>
                                  </p:childTnLst>
                                </p:cTn>
                              </p:par>
                            </p:childTnLst>
                          </p:cTn>
                        </p:par>
                        <p:par>
                          <p:cTn id="50" fill="hold">
                            <p:stCondLst>
                              <p:cond delay="5000"/>
                            </p:stCondLst>
                            <p:childTnLst>
                              <p:par>
                                <p:cTn id="51" presetID="53" presetClass="entr" presetSubtype="0" fill="hold" grpId="0" nodeType="afterEffect">
                                  <p:stCondLst>
                                    <p:cond delay="0"/>
                                  </p:stCondLst>
                                  <p:childTnLst>
                                    <p:set>
                                      <p:cBhvr>
                                        <p:cTn id="52" dur="1" fill="hold">
                                          <p:stCondLst>
                                            <p:cond delay="0"/>
                                          </p:stCondLst>
                                        </p:cTn>
                                        <p:tgtEl>
                                          <p:spTgt spid="52"/>
                                        </p:tgtEl>
                                        <p:attrNameLst>
                                          <p:attrName>style.visibility</p:attrName>
                                        </p:attrNameLst>
                                      </p:cBhvr>
                                      <p:to>
                                        <p:strVal val="visible"/>
                                      </p:to>
                                    </p:set>
                                    <p:anim calcmode="lin" valueType="num">
                                      <p:cBhvr>
                                        <p:cTn id="53" dur="500" fill="hold"/>
                                        <p:tgtEl>
                                          <p:spTgt spid="52"/>
                                        </p:tgtEl>
                                        <p:attrNameLst>
                                          <p:attrName>ppt_w</p:attrName>
                                        </p:attrNameLst>
                                      </p:cBhvr>
                                      <p:tavLst>
                                        <p:tav tm="0">
                                          <p:val>
                                            <p:fltVal val="0"/>
                                          </p:val>
                                        </p:tav>
                                        <p:tav tm="100000">
                                          <p:val>
                                            <p:strVal val="#ppt_w"/>
                                          </p:val>
                                        </p:tav>
                                      </p:tavLst>
                                    </p:anim>
                                    <p:anim calcmode="lin" valueType="num">
                                      <p:cBhvr>
                                        <p:cTn id="54" dur="500" fill="hold"/>
                                        <p:tgtEl>
                                          <p:spTgt spid="52"/>
                                        </p:tgtEl>
                                        <p:attrNameLst>
                                          <p:attrName>ppt_h</p:attrName>
                                        </p:attrNameLst>
                                      </p:cBhvr>
                                      <p:tavLst>
                                        <p:tav tm="0">
                                          <p:val>
                                            <p:fltVal val="0"/>
                                          </p:val>
                                        </p:tav>
                                        <p:tav tm="100000">
                                          <p:val>
                                            <p:strVal val="#ppt_h"/>
                                          </p:val>
                                        </p:tav>
                                      </p:tavLst>
                                    </p:anim>
                                    <p:animEffect transition="in" filter="fade">
                                      <p:cBhvr>
                                        <p:cTn id="55" dur="500"/>
                                        <p:tgtEl>
                                          <p:spTgt spid="52"/>
                                        </p:tgtEl>
                                      </p:cBhvr>
                                    </p:animEffect>
                                  </p:childTnLst>
                                </p:cTn>
                              </p:par>
                            </p:childTnLst>
                          </p:cTn>
                        </p:par>
                        <p:par>
                          <p:cTn id="56" fill="hold">
                            <p:stCondLst>
                              <p:cond delay="5500"/>
                            </p:stCondLst>
                            <p:childTnLst>
                              <p:par>
                                <p:cTn id="57" presetID="18" presetClass="entr" presetSubtype="6" fill="hold"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strips(downRight)">
                                      <p:cBhvr>
                                        <p:cTn id="59" dur="500"/>
                                        <p:tgtEl>
                                          <p:spTgt spid="9"/>
                                        </p:tgtEl>
                                      </p:cBhvr>
                                    </p:animEffect>
                                  </p:childTnLst>
                                </p:cTn>
                              </p:par>
                            </p:childTnLst>
                          </p:cTn>
                        </p:par>
                        <p:par>
                          <p:cTn id="60" fill="hold">
                            <p:stCondLst>
                              <p:cond delay="6000"/>
                            </p:stCondLst>
                            <p:childTnLst>
                              <p:par>
                                <p:cTn id="61" presetID="53" presetClass="entr" presetSubtype="0" fill="hold" grpId="0" nodeType="afterEffect">
                                  <p:stCondLst>
                                    <p:cond delay="0"/>
                                  </p:stCondLst>
                                  <p:childTnLst>
                                    <p:set>
                                      <p:cBhvr>
                                        <p:cTn id="62" dur="1" fill="hold">
                                          <p:stCondLst>
                                            <p:cond delay="0"/>
                                          </p:stCondLst>
                                        </p:cTn>
                                        <p:tgtEl>
                                          <p:spTgt spid="94"/>
                                        </p:tgtEl>
                                        <p:attrNameLst>
                                          <p:attrName>style.visibility</p:attrName>
                                        </p:attrNameLst>
                                      </p:cBhvr>
                                      <p:to>
                                        <p:strVal val="visible"/>
                                      </p:to>
                                    </p:set>
                                    <p:anim calcmode="lin" valueType="num">
                                      <p:cBhvr>
                                        <p:cTn id="63" dur="500" fill="hold"/>
                                        <p:tgtEl>
                                          <p:spTgt spid="94"/>
                                        </p:tgtEl>
                                        <p:attrNameLst>
                                          <p:attrName>ppt_w</p:attrName>
                                        </p:attrNameLst>
                                      </p:cBhvr>
                                      <p:tavLst>
                                        <p:tav tm="0">
                                          <p:val>
                                            <p:fltVal val="0"/>
                                          </p:val>
                                        </p:tav>
                                        <p:tav tm="100000">
                                          <p:val>
                                            <p:strVal val="#ppt_w"/>
                                          </p:val>
                                        </p:tav>
                                      </p:tavLst>
                                    </p:anim>
                                    <p:anim calcmode="lin" valueType="num">
                                      <p:cBhvr>
                                        <p:cTn id="64" dur="500" fill="hold"/>
                                        <p:tgtEl>
                                          <p:spTgt spid="94"/>
                                        </p:tgtEl>
                                        <p:attrNameLst>
                                          <p:attrName>ppt_h</p:attrName>
                                        </p:attrNameLst>
                                      </p:cBhvr>
                                      <p:tavLst>
                                        <p:tav tm="0">
                                          <p:val>
                                            <p:fltVal val="0"/>
                                          </p:val>
                                        </p:tav>
                                        <p:tav tm="100000">
                                          <p:val>
                                            <p:strVal val="#ppt_h"/>
                                          </p:val>
                                        </p:tav>
                                      </p:tavLst>
                                    </p:anim>
                                    <p:animEffect transition="in" filter="fade">
                                      <p:cBhvr>
                                        <p:cTn id="65" dur="500"/>
                                        <p:tgtEl>
                                          <p:spTgt spid="94"/>
                                        </p:tgtEl>
                                      </p:cBhvr>
                                    </p:animEffect>
                                  </p:childTnLst>
                                </p:cTn>
                              </p:par>
                            </p:childTnLst>
                          </p:cTn>
                        </p:par>
                        <p:par>
                          <p:cTn id="66" fill="hold">
                            <p:stCondLst>
                              <p:cond delay="6500"/>
                            </p:stCondLst>
                            <p:childTnLst>
                              <p:par>
                                <p:cTn id="67" presetID="53" presetClass="entr" presetSubtype="0" fill="hold" grpId="0" nodeType="afterEffect">
                                  <p:stCondLst>
                                    <p:cond delay="0"/>
                                  </p:stCondLst>
                                  <p:childTnLst>
                                    <p:set>
                                      <p:cBhvr>
                                        <p:cTn id="68" dur="1" fill="hold">
                                          <p:stCondLst>
                                            <p:cond delay="0"/>
                                          </p:stCondLst>
                                        </p:cTn>
                                        <p:tgtEl>
                                          <p:spTgt spid="95"/>
                                        </p:tgtEl>
                                        <p:attrNameLst>
                                          <p:attrName>style.visibility</p:attrName>
                                        </p:attrNameLst>
                                      </p:cBhvr>
                                      <p:to>
                                        <p:strVal val="visible"/>
                                      </p:to>
                                    </p:set>
                                    <p:anim calcmode="lin" valueType="num">
                                      <p:cBhvr>
                                        <p:cTn id="69" dur="500" fill="hold"/>
                                        <p:tgtEl>
                                          <p:spTgt spid="95"/>
                                        </p:tgtEl>
                                        <p:attrNameLst>
                                          <p:attrName>ppt_w</p:attrName>
                                        </p:attrNameLst>
                                      </p:cBhvr>
                                      <p:tavLst>
                                        <p:tav tm="0">
                                          <p:val>
                                            <p:fltVal val="0"/>
                                          </p:val>
                                        </p:tav>
                                        <p:tav tm="100000">
                                          <p:val>
                                            <p:strVal val="#ppt_w"/>
                                          </p:val>
                                        </p:tav>
                                      </p:tavLst>
                                    </p:anim>
                                    <p:anim calcmode="lin" valueType="num">
                                      <p:cBhvr>
                                        <p:cTn id="70" dur="500" fill="hold"/>
                                        <p:tgtEl>
                                          <p:spTgt spid="95"/>
                                        </p:tgtEl>
                                        <p:attrNameLst>
                                          <p:attrName>ppt_h</p:attrName>
                                        </p:attrNameLst>
                                      </p:cBhvr>
                                      <p:tavLst>
                                        <p:tav tm="0">
                                          <p:val>
                                            <p:fltVal val="0"/>
                                          </p:val>
                                        </p:tav>
                                        <p:tav tm="100000">
                                          <p:val>
                                            <p:strVal val="#ppt_h"/>
                                          </p:val>
                                        </p:tav>
                                      </p:tavLst>
                                    </p:anim>
                                    <p:animEffect transition="in" filter="fade">
                                      <p:cBhvr>
                                        <p:cTn id="71" dur="500"/>
                                        <p:tgtEl>
                                          <p:spTgt spid="95"/>
                                        </p:tgtEl>
                                      </p:cBhvr>
                                    </p:animEffect>
                                  </p:childTnLst>
                                </p:cTn>
                              </p:par>
                            </p:childTnLst>
                          </p:cTn>
                        </p:par>
                        <p:par>
                          <p:cTn id="72" fill="hold">
                            <p:stCondLst>
                              <p:cond delay="7000"/>
                            </p:stCondLst>
                            <p:childTnLst>
                              <p:par>
                                <p:cTn id="73" presetID="22" presetClass="entr" presetSubtype="8" fill="hold" nodeType="after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wipe(left)">
                                      <p:cBhvr>
                                        <p:cTn id="75" dur="500"/>
                                        <p:tgtEl>
                                          <p:spTgt spid="10"/>
                                        </p:tgtEl>
                                      </p:cBhvr>
                                    </p:animEffect>
                                  </p:childTnLst>
                                </p:cTn>
                              </p:par>
                            </p:childTnLst>
                          </p:cTn>
                        </p:par>
                        <p:par>
                          <p:cTn id="76" fill="hold">
                            <p:stCondLst>
                              <p:cond delay="7500"/>
                            </p:stCondLst>
                            <p:childTnLst>
                              <p:par>
                                <p:cTn id="77" presetID="53" presetClass="entr" presetSubtype="0" fill="hold" grpId="0" nodeType="afterEffect">
                                  <p:stCondLst>
                                    <p:cond delay="0"/>
                                  </p:stCondLst>
                                  <p:childTnLst>
                                    <p:set>
                                      <p:cBhvr>
                                        <p:cTn id="78" dur="1" fill="hold">
                                          <p:stCondLst>
                                            <p:cond delay="0"/>
                                          </p:stCondLst>
                                        </p:cTn>
                                        <p:tgtEl>
                                          <p:spTgt spid="96"/>
                                        </p:tgtEl>
                                        <p:attrNameLst>
                                          <p:attrName>style.visibility</p:attrName>
                                        </p:attrNameLst>
                                      </p:cBhvr>
                                      <p:to>
                                        <p:strVal val="visible"/>
                                      </p:to>
                                    </p:set>
                                    <p:anim calcmode="lin" valueType="num">
                                      <p:cBhvr>
                                        <p:cTn id="79" dur="500" fill="hold"/>
                                        <p:tgtEl>
                                          <p:spTgt spid="96"/>
                                        </p:tgtEl>
                                        <p:attrNameLst>
                                          <p:attrName>ppt_w</p:attrName>
                                        </p:attrNameLst>
                                      </p:cBhvr>
                                      <p:tavLst>
                                        <p:tav tm="0">
                                          <p:val>
                                            <p:fltVal val="0"/>
                                          </p:val>
                                        </p:tav>
                                        <p:tav tm="100000">
                                          <p:val>
                                            <p:strVal val="#ppt_w"/>
                                          </p:val>
                                        </p:tav>
                                      </p:tavLst>
                                    </p:anim>
                                    <p:anim calcmode="lin" valueType="num">
                                      <p:cBhvr>
                                        <p:cTn id="80" dur="500" fill="hold"/>
                                        <p:tgtEl>
                                          <p:spTgt spid="96"/>
                                        </p:tgtEl>
                                        <p:attrNameLst>
                                          <p:attrName>ppt_h</p:attrName>
                                        </p:attrNameLst>
                                      </p:cBhvr>
                                      <p:tavLst>
                                        <p:tav tm="0">
                                          <p:val>
                                            <p:fltVal val="0"/>
                                          </p:val>
                                        </p:tav>
                                        <p:tav tm="100000">
                                          <p:val>
                                            <p:strVal val="#ppt_h"/>
                                          </p:val>
                                        </p:tav>
                                      </p:tavLst>
                                    </p:anim>
                                    <p:animEffect transition="in" filter="fade">
                                      <p:cBhvr>
                                        <p:cTn id="81" dur="500"/>
                                        <p:tgtEl>
                                          <p:spTgt spid="96"/>
                                        </p:tgtEl>
                                      </p:cBhvr>
                                    </p:animEffect>
                                  </p:childTnLst>
                                </p:cTn>
                              </p:par>
                            </p:childTnLst>
                          </p:cTn>
                        </p:par>
                        <p:par>
                          <p:cTn id="82" fill="hold">
                            <p:stCondLst>
                              <p:cond delay="8000"/>
                            </p:stCondLst>
                            <p:childTnLst>
                              <p:par>
                                <p:cTn id="83" presetID="22" presetClass="entr" presetSubtype="8" fill="hold" nodeType="afterEffect">
                                  <p:stCondLst>
                                    <p:cond delay="0"/>
                                  </p:stCondLst>
                                  <p:childTnLst>
                                    <p:set>
                                      <p:cBhvr>
                                        <p:cTn id="84" dur="1" fill="hold">
                                          <p:stCondLst>
                                            <p:cond delay="0"/>
                                          </p:stCondLst>
                                        </p:cTn>
                                        <p:tgtEl>
                                          <p:spTgt spid="11"/>
                                        </p:tgtEl>
                                        <p:attrNameLst>
                                          <p:attrName>style.visibility</p:attrName>
                                        </p:attrNameLst>
                                      </p:cBhvr>
                                      <p:to>
                                        <p:strVal val="visible"/>
                                      </p:to>
                                    </p:set>
                                    <p:animEffect transition="in" filter="wipe(left)">
                                      <p:cBhvr>
                                        <p:cTn id="85" dur="500"/>
                                        <p:tgtEl>
                                          <p:spTgt spid="11"/>
                                        </p:tgtEl>
                                      </p:cBhvr>
                                    </p:animEffect>
                                  </p:childTnLst>
                                </p:cTn>
                              </p:par>
                            </p:childTnLst>
                          </p:cTn>
                        </p:par>
                        <p:par>
                          <p:cTn id="86" fill="hold">
                            <p:stCondLst>
                              <p:cond delay="8500"/>
                            </p:stCondLst>
                            <p:childTnLst>
                              <p:par>
                                <p:cTn id="87" presetID="53" presetClass="entr" presetSubtype="0" fill="hold" grpId="0" nodeType="afterEffect">
                                  <p:stCondLst>
                                    <p:cond delay="0"/>
                                  </p:stCondLst>
                                  <p:childTnLst>
                                    <p:set>
                                      <p:cBhvr>
                                        <p:cTn id="88" dur="1" fill="hold">
                                          <p:stCondLst>
                                            <p:cond delay="0"/>
                                          </p:stCondLst>
                                        </p:cTn>
                                        <p:tgtEl>
                                          <p:spTgt spid="97"/>
                                        </p:tgtEl>
                                        <p:attrNameLst>
                                          <p:attrName>style.visibility</p:attrName>
                                        </p:attrNameLst>
                                      </p:cBhvr>
                                      <p:to>
                                        <p:strVal val="visible"/>
                                      </p:to>
                                    </p:set>
                                    <p:anim calcmode="lin" valueType="num">
                                      <p:cBhvr>
                                        <p:cTn id="89" dur="500" fill="hold"/>
                                        <p:tgtEl>
                                          <p:spTgt spid="97"/>
                                        </p:tgtEl>
                                        <p:attrNameLst>
                                          <p:attrName>ppt_w</p:attrName>
                                        </p:attrNameLst>
                                      </p:cBhvr>
                                      <p:tavLst>
                                        <p:tav tm="0">
                                          <p:val>
                                            <p:fltVal val="0"/>
                                          </p:val>
                                        </p:tav>
                                        <p:tav tm="100000">
                                          <p:val>
                                            <p:strVal val="#ppt_w"/>
                                          </p:val>
                                        </p:tav>
                                      </p:tavLst>
                                    </p:anim>
                                    <p:anim calcmode="lin" valueType="num">
                                      <p:cBhvr>
                                        <p:cTn id="90" dur="500" fill="hold"/>
                                        <p:tgtEl>
                                          <p:spTgt spid="97"/>
                                        </p:tgtEl>
                                        <p:attrNameLst>
                                          <p:attrName>ppt_h</p:attrName>
                                        </p:attrNameLst>
                                      </p:cBhvr>
                                      <p:tavLst>
                                        <p:tav tm="0">
                                          <p:val>
                                            <p:fltVal val="0"/>
                                          </p:val>
                                        </p:tav>
                                        <p:tav tm="100000">
                                          <p:val>
                                            <p:strVal val="#ppt_h"/>
                                          </p:val>
                                        </p:tav>
                                      </p:tavLst>
                                    </p:anim>
                                    <p:animEffect transition="in" filter="fade">
                                      <p:cBhvr>
                                        <p:cTn id="91" dur="500"/>
                                        <p:tgtEl>
                                          <p:spTgt spid="97"/>
                                        </p:tgtEl>
                                      </p:cBhvr>
                                    </p:animEffect>
                                  </p:childTnLst>
                                </p:cTn>
                              </p:par>
                            </p:childTnLst>
                          </p:cTn>
                        </p:par>
                        <p:par>
                          <p:cTn id="92" fill="hold">
                            <p:stCondLst>
                              <p:cond delay="9000"/>
                            </p:stCondLst>
                            <p:childTnLst>
                              <p:par>
                                <p:cTn id="93" presetID="22" presetClass="entr" presetSubtype="8" fill="hold" nodeType="afterEffect">
                                  <p:stCondLst>
                                    <p:cond delay="0"/>
                                  </p:stCondLst>
                                  <p:childTnLst>
                                    <p:set>
                                      <p:cBhvr>
                                        <p:cTn id="94" dur="1" fill="hold">
                                          <p:stCondLst>
                                            <p:cond delay="0"/>
                                          </p:stCondLst>
                                        </p:cTn>
                                        <p:tgtEl>
                                          <p:spTgt spid="12"/>
                                        </p:tgtEl>
                                        <p:attrNameLst>
                                          <p:attrName>style.visibility</p:attrName>
                                        </p:attrNameLst>
                                      </p:cBhvr>
                                      <p:to>
                                        <p:strVal val="visible"/>
                                      </p:to>
                                    </p:set>
                                    <p:animEffect transition="in" filter="wipe(left)">
                                      <p:cBhvr>
                                        <p:cTn id="95" dur="500"/>
                                        <p:tgtEl>
                                          <p:spTgt spid="12"/>
                                        </p:tgtEl>
                                      </p:cBhvr>
                                    </p:animEffect>
                                  </p:childTnLst>
                                </p:cTn>
                              </p:par>
                            </p:childTnLst>
                          </p:cTn>
                        </p:par>
                        <p:par>
                          <p:cTn id="96" fill="hold">
                            <p:stCondLst>
                              <p:cond delay="9500"/>
                            </p:stCondLst>
                            <p:childTnLst>
                              <p:par>
                                <p:cTn id="97" presetID="53" presetClass="entr" presetSubtype="0" fill="hold" grpId="0" nodeType="afterEffect">
                                  <p:stCondLst>
                                    <p:cond delay="0"/>
                                  </p:stCondLst>
                                  <p:childTnLst>
                                    <p:set>
                                      <p:cBhvr>
                                        <p:cTn id="98" dur="1" fill="hold">
                                          <p:stCondLst>
                                            <p:cond delay="0"/>
                                          </p:stCondLst>
                                        </p:cTn>
                                        <p:tgtEl>
                                          <p:spTgt spid="98"/>
                                        </p:tgtEl>
                                        <p:attrNameLst>
                                          <p:attrName>style.visibility</p:attrName>
                                        </p:attrNameLst>
                                      </p:cBhvr>
                                      <p:to>
                                        <p:strVal val="visible"/>
                                      </p:to>
                                    </p:set>
                                    <p:anim calcmode="lin" valueType="num">
                                      <p:cBhvr>
                                        <p:cTn id="99" dur="500" fill="hold"/>
                                        <p:tgtEl>
                                          <p:spTgt spid="98"/>
                                        </p:tgtEl>
                                        <p:attrNameLst>
                                          <p:attrName>ppt_w</p:attrName>
                                        </p:attrNameLst>
                                      </p:cBhvr>
                                      <p:tavLst>
                                        <p:tav tm="0">
                                          <p:val>
                                            <p:fltVal val="0"/>
                                          </p:val>
                                        </p:tav>
                                        <p:tav tm="100000">
                                          <p:val>
                                            <p:strVal val="#ppt_w"/>
                                          </p:val>
                                        </p:tav>
                                      </p:tavLst>
                                    </p:anim>
                                    <p:anim calcmode="lin" valueType="num">
                                      <p:cBhvr>
                                        <p:cTn id="100" dur="500" fill="hold"/>
                                        <p:tgtEl>
                                          <p:spTgt spid="98"/>
                                        </p:tgtEl>
                                        <p:attrNameLst>
                                          <p:attrName>ppt_h</p:attrName>
                                        </p:attrNameLst>
                                      </p:cBhvr>
                                      <p:tavLst>
                                        <p:tav tm="0">
                                          <p:val>
                                            <p:fltVal val="0"/>
                                          </p:val>
                                        </p:tav>
                                        <p:tav tm="100000">
                                          <p:val>
                                            <p:strVal val="#ppt_h"/>
                                          </p:val>
                                        </p:tav>
                                      </p:tavLst>
                                    </p:anim>
                                    <p:animEffect transition="in" filter="fade">
                                      <p:cBhvr>
                                        <p:cTn id="101" dur="500"/>
                                        <p:tgtEl>
                                          <p:spTgt spid="98"/>
                                        </p:tgtEl>
                                      </p:cBhvr>
                                    </p:animEffect>
                                  </p:childTnLst>
                                </p:cTn>
                              </p:par>
                            </p:childTnLst>
                          </p:cTn>
                        </p:par>
                        <p:par>
                          <p:cTn id="102" fill="hold">
                            <p:stCondLst>
                              <p:cond delay="10000"/>
                            </p:stCondLst>
                            <p:childTnLst>
                              <p:par>
                                <p:cTn id="103" presetID="22" presetClass="entr" presetSubtype="8" fill="hold" nodeType="afterEffect">
                                  <p:stCondLst>
                                    <p:cond delay="0"/>
                                  </p:stCondLst>
                                  <p:childTnLst>
                                    <p:set>
                                      <p:cBhvr>
                                        <p:cTn id="104" dur="1" fill="hold">
                                          <p:stCondLst>
                                            <p:cond delay="0"/>
                                          </p:stCondLst>
                                        </p:cTn>
                                        <p:tgtEl>
                                          <p:spTgt spid="13"/>
                                        </p:tgtEl>
                                        <p:attrNameLst>
                                          <p:attrName>style.visibility</p:attrName>
                                        </p:attrNameLst>
                                      </p:cBhvr>
                                      <p:to>
                                        <p:strVal val="visible"/>
                                      </p:to>
                                    </p:set>
                                    <p:animEffect transition="in" filter="wipe(left)">
                                      <p:cBhvr>
                                        <p:cTn id="10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9" grpId="0" animBg="1"/>
      <p:bldP spid="52" grpId="0" animBg="1"/>
      <p:bldP spid="91" grpId="0"/>
      <p:bldP spid="92" grpId="0"/>
      <p:bldP spid="93" grpId="0"/>
      <p:bldP spid="94" grpId="0"/>
      <p:bldP spid="95" grpId="0" animBg="1"/>
      <p:bldP spid="96" grpId="0" animBg="1"/>
      <p:bldP spid="97" grpId="0" animBg="1"/>
      <p:bldP spid="9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4297306" y="2096708"/>
            <a:ext cx="4209429" cy="4209427"/>
            <a:chOff x="4297306" y="2096708"/>
            <a:chExt cx="4209429" cy="4209427"/>
          </a:xfrm>
          <a:solidFill>
            <a:schemeClr val="accent5"/>
          </a:solidFill>
        </p:grpSpPr>
        <p:sp>
          <p:nvSpPr>
            <p:cNvPr id="43" name="任意多边形 42"/>
            <p:cNvSpPr/>
            <p:nvPr/>
          </p:nvSpPr>
          <p:spPr>
            <a:xfrm>
              <a:off x="5899445" y="3698845"/>
              <a:ext cx="1005151" cy="1005151"/>
            </a:xfrm>
            <a:custGeom>
              <a:avLst/>
              <a:gdLst>
                <a:gd name="connsiteX0" fmla="*/ 0 w 1005151"/>
                <a:gd name="connsiteY0" fmla="*/ 502576 h 1005151"/>
                <a:gd name="connsiteX1" fmla="*/ 502576 w 1005151"/>
                <a:gd name="connsiteY1" fmla="*/ 0 h 1005151"/>
                <a:gd name="connsiteX2" fmla="*/ 1005152 w 1005151"/>
                <a:gd name="connsiteY2" fmla="*/ 502576 h 1005151"/>
                <a:gd name="connsiteX3" fmla="*/ 502576 w 1005151"/>
                <a:gd name="connsiteY3" fmla="*/ 1005152 h 1005151"/>
                <a:gd name="connsiteX4" fmla="*/ 0 w 1005151"/>
                <a:gd name="connsiteY4" fmla="*/ 502576 h 100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151" h="1005151">
                  <a:moveTo>
                    <a:pt x="0" y="502576"/>
                  </a:moveTo>
                  <a:cubicBezTo>
                    <a:pt x="0" y="225011"/>
                    <a:pt x="225011" y="0"/>
                    <a:pt x="502576" y="0"/>
                  </a:cubicBezTo>
                  <a:cubicBezTo>
                    <a:pt x="780141" y="0"/>
                    <a:pt x="1005152" y="225011"/>
                    <a:pt x="1005152" y="502576"/>
                  </a:cubicBezTo>
                  <a:cubicBezTo>
                    <a:pt x="1005152" y="780141"/>
                    <a:pt x="780141" y="1005152"/>
                    <a:pt x="502576" y="1005152"/>
                  </a:cubicBezTo>
                  <a:cubicBezTo>
                    <a:pt x="225011" y="1005152"/>
                    <a:pt x="0" y="780141"/>
                    <a:pt x="0" y="502576"/>
                  </a:cubicBezTo>
                  <a:close/>
                </a:path>
              </a:pathLst>
            </a:custGeom>
            <a:solidFill>
              <a:schemeClr val="accent5"/>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157361" tIns="157361" rIns="157361" bIns="157361" numCol="1" spcCol="1270" anchor="ctr" anchorCtr="0">
              <a:noAutofit/>
            </a:bodyPr>
            <a:lstStyle/>
            <a:p>
              <a:pPr lvl="0" algn="ctr" defTabSz="355600">
                <a:lnSpc>
                  <a:spcPct val="120000"/>
                </a:lnSpc>
                <a:spcBef>
                  <a:spcPct val="0"/>
                </a:spcBef>
                <a:spcAft>
                  <a:spcPts val="0"/>
                </a:spcAft>
              </a:pPr>
              <a:endParaRPr lang="id-ID" sz="1400" b="0" kern="1200" dirty="0">
                <a:solidFill>
                  <a:schemeClr val="bg1"/>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44" name="任意多边形 43"/>
            <p:cNvSpPr/>
            <p:nvPr/>
          </p:nvSpPr>
          <p:spPr>
            <a:xfrm>
              <a:off x="5648162" y="2096708"/>
              <a:ext cx="1507716" cy="1507716"/>
            </a:xfrm>
            <a:custGeom>
              <a:avLst/>
              <a:gdLst>
                <a:gd name="connsiteX0" fmla="*/ 0 w 1507716"/>
                <a:gd name="connsiteY0" fmla="*/ 753858 h 1507716"/>
                <a:gd name="connsiteX1" fmla="*/ 753858 w 1507716"/>
                <a:gd name="connsiteY1" fmla="*/ 0 h 1507716"/>
                <a:gd name="connsiteX2" fmla="*/ 1507716 w 1507716"/>
                <a:gd name="connsiteY2" fmla="*/ 753858 h 1507716"/>
                <a:gd name="connsiteX3" fmla="*/ 753858 w 1507716"/>
                <a:gd name="connsiteY3" fmla="*/ 1507716 h 1507716"/>
                <a:gd name="connsiteX4" fmla="*/ 0 w 1507716"/>
                <a:gd name="connsiteY4" fmla="*/ 753858 h 150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7716" h="1507716">
                  <a:moveTo>
                    <a:pt x="0" y="753858"/>
                  </a:moveTo>
                  <a:cubicBezTo>
                    <a:pt x="0" y="337514"/>
                    <a:pt x="337514" y="0"/>
                    <a:pt x="753858" y="0"/>
                  </a:cubicBezTo>
                  <a:cubicBezTo>
                    <a:pt x="1170202" y="0"/>
                    <a:pt x="1507716" y="337514"/>
                    <a:pt x="1507716" y="753858"/>
                  </a:cubicBezTo>
                  <a:cubicBezTo>
                    <a:pt x="1507716" y="1170202"/>
                    <a:pt x="1170202" y="1507716"/>
                    <a:pt x="753858" y="1507716"/>
                  </a:cubicBezTo>
                  <a:cubicBezTo>
                    <a:pt x="337514" y="1507716"/>
                    <a:pt x="0" y="1170202"/>
                    <a:pt x="0" y="753858"/>
                  </a:cubicBezTo>
                  <a:close/>
                </a:path>
              </a:pathLst>
            </a:custGeom>
            <a:solidFill>
              <a:schemeClr val="accent2"/>
            </a:solidFill>
            <a:ln>
              <a:solidFill>
                <a:schemeClr val="bg1">
                  <a:lumMod val="95000"/>
                </a:schemeClr>
              </a:solid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230960" tIns="230960" rIns="230960" bIns="230960" numCol="1" spcCol="1270" anchor="ctr" anchorCtr="0">
              <a:noAutofit/>
            </a:bodyPr>
            <a:lstStyle/>
            <a:p>
              <a:pPr lvl="0" algn="ctr" defTabSz="355600">
                <a:lnSpc>
                  <a:spcPct val="120000"/>
                </a:lnSpc>
                <a:spcBef>
                  <a:spcPct val="0"/>
                </a:spcBef>
                <a:spcAft>
                  <a:spcPts val="0"/>
                </a:spcAft>
              </a:pPr>
              <a:endParaRPr lang="id-ID" sz="1400" kern="1200" dirty="0">
                <a:solidFill>
                  <a:schemeClr val="bg1"/>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45" name="任意多边形 44"/>
            <p:cNvSpPr/>
            <p:nvPr/>
          </p:nvSpPr>
          <p:spPr>
            <a:xfrm>
              <a:off x="6999019" y="3447563"/>
              <a:ext cx="1507716" cy="1507716"/>
            </a:xfrm>
            <a:custGeom>
              <a:avLst/>
              <a:gdLst>
                <a:gd name="connsiteX0" fmla="*/ 0 w 1507716"/>
                <a:gd name="connsiteY0" fmla="*/ 753858 h 1507716"/>
                <a:gd name="connsiteX1" fmla="*/ 753858 w 1507716"/>
                <a:gd name="connsiteY1" fmla="*/ 0 h 1507716"/>
                <a:gd name="connsiteX2" fmla="*/ 1507716 w 1507716"/>
                <a:gd name="connsiteY2" fmla="*/ 753858 h 1507716"/>
                <a:gd name="connsiteX3" fmla="*/ 753858 w 1507716"/>
                <a:gd name="connsiteY3" fmla="*/ 1507716 h 1507716"/>
                <a:gd name="connsiteX4" fmla="*/ 0 w 1507716"/>
                <a:gd name="connsiteY4" fmla="*/ 753858 h 150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7716" h="1507716">
                  <a:moveTo>
                    <a:pt x="0" y="753858"/>
                  </a:moveTo>
                  <a:cubicBezTo>
                    <a:pt x="0" y="337514"/>
                    <a:pt x="337514" y="0"/>
                    <a:pt x="753858" y="0"/>
                  </a:cubicBezTo>
                  <a:cubicBezTo>
                    <a:pt x="1170202" y="0"/>
                    <a:pt x="1507716" y="337514"/>
                    <a:pt x="1507716" y="753858"/>
                  </a:cubicBezTo>
                  <a:cubicBezTo>
                    <a:pt x="1507716" y="1170202"/>
                    <a:pt x="1170202" y="1507716"/>
                    <a:pt x="753858" y="1507716"/>
                  </a:cubicBezTo>
                  <a:cubicBezTo>
                    <a:pt x="337514" y="1507716"/>
                    <a:pt x="0" y="1170202"/>
                    <a:pt x="0" y="753858"/>
                  </a:cubicBezTo>
                  <a:close/>
                </a:path>
              </a:pathLst>
            </a:custGeom>
            <a:solidFill>
              <a:schemeClr val="accent3"/>
            </a:solidFill>
            <a:ln>
              <a:solidFill>
                <a:schemeClr val="bg1">
                  <a:lumMod val="95000"/>
                </a:schemeClr>
              </a:solid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230960" tIns="230960" rIns="230960" bIns="230960" numCol="1" spcCol="1270" anchor="ctr" anchorCtr="0">
              <a:noAutofit/>
            </a:bodyPr>
            <a:lstStyle/>
            <a:p>
              <a:pPr lvl="0" algn="ctr" defTabSz="355600">
                <a:lnSpc>
                  <a:spcPct val="120000"/>
                </a:lnSpc>
                <a:spcBef>
                  <a:spcPct val="0"/>
                </a:spcBef>
                <a:spcAft>
                  <a:spcPts val="0"/>
                </a:spcAft>
              </a:pPr>
              <a:endParaRPr lang="id-ID" sz="1400" kern="1200" dirty="0">
                <a:solidFill>
                  <a:schemeClr val="bg1"/>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46" name="任意多边形 45"/>
            <p:cNvSpPr/>
            <p:nvPr/>
          </p:nvSpPr>
          <p:spPr>
            <a:xfrm>
              <a:off x="5648162" y="4798419"/>
              <a:ext cx="1507716" cy="1507716"/>
            </a:xfrm>
            <a:custGeom>
              <a:avLst/>
              <a:gdLst>
                <a:gd name="connsiteX0" fmla="*/ 0 w 1507716"/>
                <a:gd name="connsiteY0" fmla="*/ 753858 h 1507716"/>
                <a:gd name="connsiteX1" fmla="*/ 753858 w 1507716"/>
                <a:gd name="connsiteY1" fmla="*/ 0 h 1507716"/>
                <a:gd name="connsiteX2" fmla="*/ 1507716 w 1507716"/>
                <a:gd name="connsiteY2" fmla="*/ 753858 h 1507716"/>
                <a:gd name="connsiteX3" fmla="*/ 753858 w 1507716"/>
                <a:gd name="connsiteY3" fmla="*/ 1507716 h 1507716"/>
                <a:gd name="connsiteX4" fmla="*/ 0 w 1507716"/>
                <a:gd name="connsiteY4" fmla="*/ 753858 h 150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7716" h="1507716">
                  <a:moveTo>
                    <a:pt x="0" y="753858"/>
                  </a:moveTo>
                  <a:cubicBezTo>
                    <a:pt x="0" y="337514"/>
                    <a:pt x="337514" y="0"/>
                    <a:pt x="753858" y="0"/>
                  </a:cubicBezTo>
                  <a:cubicBezTo>
                    <a:pt x="1170202" y="0"/>
                    <a:pt x="1507716" y="337514"/>
                    <a:pt x="1507716" y="753858"/>
                  </a:cubicBezTo>
                  <a:cubicBezTo>
                    <a:pt x="1507716" y="1170202"/>
                    <a:pt x="1170202" y="1507716"/>
                    <a:pt x="753858" y="1507716"/>
                  </a:cubicBezTo>
                  <a:cubicBezTo>
                    <a:pt x="337514" y="1507716"/>
                    <a:pt x="0" y="1170202"/>
                    <a:pt x="0" y="753858"/>
                  </a:cubicBezTo>
                  <a:close/>
                </a:path>
              </a:pathLst>
            </a:custGeom>
            <a:solidFill>
              <a:schemeClr val="accent4"/>
            </a:solidFill>
            <a:ln>
              <a:solidFill>
                <a:schemeClr val="bg1">
                  <a:lumMod val="95000"/>
                </a:schemeClr>
              </a:solid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230960" tIns="230960" rIns="230960" bIns="230960" numCol="1" spcCol="1270" anchor="ctr" anchorCtr="0">
              <a:noAutofit/>
            </a:bodyPr>
            <a:lstStyle/>
            <a:p>
              <a:pPr lvl="0" algn="ctr" defTabSz="355600">
                <a:lnSpc>
                  <a:spcPct val="120000"/>
                </a:lnSpc>
                <a:spcBef>
                  <a:spcPct val="0"/>
                </a:spcBef>
                <a:spcAft>
                  <a:spcPts val="0"/>
                </a:spcAft>
              </a:pPr>
              <a:endParaRPr lang="id-ID" sz="1400" kern="1200" dirty="0">
                <a:solidFill>
                  <a:schemeClr val="bg1"/>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47" name="任意多边形 46"/>
            <p:cNvSpPr/>
            <p:nvPr/>
          </p:nvSpPr>
          <p:spPr>
            <a:xfrm>
              <a:off x="4297306" y="3447563"/>
              <a:ext cx="1507716" cy="1507716"/>
            </a:xfrm>
            <a:custGeom>
              <a:avLst/>
              <a:gdLst>
                <a:gd name="connsiteX0" fmla="*/ 0 w 1507716"/>
                <a:gd name="connsiteY0" fmla="*/ 753858 h 1507716"/>
                <a:gd name="connsiteX1" fmla="*/ 753858 w 1507716"/>
                <a:gd name="connsiteY1" fmla="*/ 0 h 1507716"/>
                <a:gd name="connsiteX2" fmla="*/ 1507716 w 1507716"/>
                <a:gd name="connsiteY2" fmla="*/ 753858 h 1507716"/>
                <a:gd name="connsiteX3" fmla="*/ 753858 w 1507716"/>
                <a:gd name="connsiteY3" fmla="*/ 1507716 h 1507716"/>
                <a:gd name="connsiteX4" fmla="*/ 0 w 1507716"/>
                <a:gd name="connsiteY4" fmla="*/ 753858 h 150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7716" h="1507716">
                  <a:moveTo>
                    <a:pt x="0" y="753858"/>
                  </a:moveTo>
                  <a:cubicBezTo>
                    <a:pt x="0" y="337514"/>
                    <a:pt x="337514" y="0"/>
                    <a:pt x="753858" y="0"/>
                  </a:cubicBezTo>
                  <a:cubicBezTo>
                    <a:pt x="1170202" y="0"/>
                    <a:pt x="1507716" y="337514"/>
                    <a:pt x="1507716" y="753858"/>
                  </a:cubicBezTo>
                  <a:cubicBezTo>
                    <a:pt x="1507716" y="1170202"/>
                    <a:pt x="1170202" y="1507716"/>
                    <a:pt x="753858" y="1507716"/>
                  </a:cubicBezTo>
                  <a:cubicBezTo>
                    <a:pt x="337514" y="1507716"/>
                    <a:pt x="0" y="1170202"/>
                    <a:pt x="0" y="753858"/>
                  </a:cubicBezTo>
                  <a:close/>
                </a:path>
              </a:pathLst>
            </a:custGeom>
            <a:solidFill>
              <a:schemeClr val="accent1"/>
            </a:solidFill>
            <a:ln>
              <a:solidFill>
                <a:schemeClr val="bg1">
                  <a:lumMod val="95000"/>
                </a:schemeClr>
              </a:solid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230960" tIns="230960" rIns="230960" bIns="230960" numCol="1" spcCol="1270" anchor="ctr" anchorCtr="0">
              <a:noAutofit/>
            </a:bodyPr>
            <a:lstStyle/>
            <a:p>
              <a:pPr lvl="0" algn="ctr" defTabSz="355600">
                <a:lnSpc>
                  <a:spcPct val="120000"/>
                </a:lnSpc>
                <a:spcBef>
                  <a:spcPct val="0"/>
                </a:spcBef>
                <a:spcAft>
                  <a:spcPts val="0"/>
                </a:spcAft>
              </a:pPr>
              <a:endParaRPr lang="id-ID" sz="1400" kern="1200" dirty="0">
                <a:solidFill>
                  <a:schemeClr val="bg1"/>
                </a:solidFill>
                <a:latin typeface="Arial" panose="020B0604020202020204" pitchFamily="34" charset="0"/>
                <a:ea typeface="楷体" panose="02010609060101010101" pitchFamily="49" charset="-122"/>
                <a:cs typeface="+mn-ea"/>
                <a:sym typeface="Arial" panose="020B0604020202020204" pitchFamily="34" charset="0"/>
              </a:endParaRPr>
            </a:p>
          </p:txBody>
        </p:sp>
      </p:grpSp>
      <p:sp>
        <p:nvSpPr>
          <p:cNvPr id="4" name="Oval 4"/>
          <p:cNvSpPr/>
          <p:nvPr/>
        </p:nvSpPr>
        <p:spPr>
          <a:xfrm>
            <a:off x="6029036" y="2404059"/>
            <a:ext cx="747921" cy="747921"/>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50876" tIns="58933" rIns="150876" bIns="58933" numCol="1" spcCol="1270" anchor="ctr" anchorCtr="0">
            <a:noAutofit/>
          </a:bodyPr>
          <a:lstStyle/>
          <a:p>
            <a:pPr algn="just" defTabSz="2062587">
              <a:lnSpc>
                <a:spcPct val="120000"/>
              </a:lnSpc>
              <a:spcBef>
                <a:spcPts val="0"/>
              </a:spcBef>
              <a:spcAft>
                <a:spcPts val="0"/>
              </a:spcAft>
            </a:pPr>
            <a:endParaRPr lang="id-ID" sz="800" b="1" dirty="0">
              <a:solidFill>
                <a:schemeClr val="bg1">
                  <a:lumMod val="9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5" name="Oval 4"/>
          <p:cNvSpPr/>
          <p:nvPr/>
        </p:nvSpPr>
        <p:spPr>
          <a:xfrm>
            <a:off x="7387778" y="3768702"/>
            <a:ext cx="747922" cy="747921"/>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50876" tIns="58933" rIns="150876" bIns="58933" numCol="1" spcCol="1270" anchor="ctr" anchorCtr="0">
            <a:noAutofit/>
          </a:bodyPr>
          <a:lstStyle/>
          <a:p>
            <a:pPr algn="just" defTabSz="2062587">
              <a:lnSpc>
                <a:spcPct val="120000"/>
              </a:lnSpc>
              <a:spcBef>
                <a:spcPts val="0"/>
              </a:spcBef>
              <a:spcAft>
                <a:spcPts val="0"/>
              </a:spcAft>
            </a:pPr>
            <a:endParaRPr lang="id-ID" sz="800" b="1" dirty="0">
              <a:solidFill>
                <a:schemeClr val="bg1">
                  <a:lumMod val="9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6" name="Oval 4"/>
          <p:cNvSpPr/>
          <p:nvPr/>
        </p:nvSpPr>
        <p:spPr>
          <a:xfrm>
            <a:off x="4675771" y="3768700"/>
            <a:ext cx="747922" cy="74792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50876" tIns="58933" rIns="150876" bIns="58933" numCol="1" spcCol="1270" anchor="ctr" anchorCtr="0">
            <a:noAutofit/>
          </a:bodyPr>
          <a:lstStyle/>
          <a:p>
            <a:pPr lvl="0" algn="just">
              <a:lnSpc>
                <a:spcPct val="120000"/>
              </a:lnSpc>
              <a:spcBef>
                <a:spcPts val="0"/>
              </a:spcBef>
              <a:spcAft>
                <a:spcPts val="0"/>
              </a:spcAft>
            </a:pPr>
            <a:endParaRPr lang="id-ID" sz="800" b="1" dirty="0">
              <a:solidFill>
                <a:schemeClr val="bg1">
                  <a:lumMod val="9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7" name="Oval 4"/>
          <p:cNvSpPr/>
          <p:nvPr/>
        </p:nvSpPr>
        <p:spPr>
          <a:xfrm>
            <a:off x="6014199" y="3753864"/>
            <a:ext cx="747922" cy="74792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50876" tIns="58933" rIns="150876" bIns="58933" numCol="1" spcCol="1270" anchor="ctr" anchorCtr="0">
            <a:noAutofit/>
          </a:bodyPr>
          <a:lstStyle/>
          <a:p>
            <a:pPr algn="just" defTabSz="2062587">
              <a:lnSpc>
                <a:spcPct val="120000"/>
              </a:lnSpc>
              <a:spcBef>
                <a:spcPts val="0"/>
              </a:spcBef>
              <a:spcAft>
                <a:spcPts val="0"/>
              </a:spcAft>
            </a:pPr>
            <a:endParaRPr lang="id-ID" sz="800" b="1" dirty="0">
              <a:solidFill>
                <a:schemeClr val="bg1">
                  <a:lumMod val="9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cxnSp>
        <p:nvCxnSpPr>
          <p:cNvPr id="8" name="Elbow Connector 7"/>
          <p:cNvCxnSpPr/>
          <p:nvPr/>
        </p:nvCxnSpPr>
        <p:spPr>
          <a:xfrm rot="5400000" flipH="1" flipV="1">
            <a:off x="7702469" y="2335335"/>
            <a:ext cx="1106594" cy="988047"/>
          </a:xfrm>
          <a:prstGeom prst="bentConnector3">
            <a:avLst>
              <a:gd name="adj1" fmla="val 99606"/>
            </a:avLst>
          </a:prstGeom>
          <a:ln w="6350">
            <a:solidFill>
              <a:schemeClr val="bg2">
                <a:lumMod val="75000"/>
              </a:schemeClr>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9" name="Elbow Connector 8"/>
          <p:cNvCxnSpPr/>
          <p:nvPr/>
        </p:nvCxnSpPr>
        <p:spPr>
          <a:xfrm rot="10800000" flipV="1">
            <a:off x="4051540" y="5014639"/>
            <a:ext cx="998192" cy="310373"/>
          </a:xfrm>
          <a:prstGeom prst="bentConnector3">
            <a:avLst>
              <a:gd name="adj1" fmla="val 952"/>
            </a:avLst>
          </a:prstGeom>
          <a:ln w="6350">
            <a:solidFill>
              <a:schemeClr val="bg2">
                <a:lumMod val="75000"/>
              </a:schemeClr>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a:xfrm rot="10800000">
            <a:off x="4051542" y="2282072"/>
            <a:ext cx="1491552" cy="547288"/>
          </a:xfrm>
          <a:prstGeom prst="bentConnector3">
            <a:avLst>
              <a:gd name="adj1" fmla="val 30106"/>
            </a:avLst>
          </a:prstGeom>
          <a:ln w="6350">
            <a:solidFill>
              <a:schemeClr val="bg2">
                <a:lumMod val="75000"/>
              </a:schemeClr>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flipV="1">
            <a:off x="7221602" y="5325013"/>
            <a:ext cx="1527194" cy="217326"/>
          </a:xfrm>
          <a:prstGeom prst="bentConnector3">
            <a:avLst>
              <a:gd name="adj1" fmla="val 36399"/>
            </a:avLst>
          </a:prstGeom>
          <a:ln w="6350">
            <a:solidFill>
              <a:schemeClr val="bg2">
                <a:lumMod val="75000"/>
              </a:schemeClr>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12" name="Title 13"/>
          <p:cNvSpPr txBox="1">
            <a:spLocks/>
          </p:cNvSpPr>
          <p:nvPr/>
        </p:nvSpPr>
        <p:spPr>
          <a:xfrm>
            <a:off x="8260244" y="2309893"/>
            <a:ext cx="2448420" cy="897482"/>
          </a:xfrm>
          <a:prstGeom prst="rect">
            <a:avLst/>
          </a:prstGeom>
        </p:spPr>
        <p:txBody>
          <a:bodyPr vert="horz" lIns="96435" tIns="48218" rIns="96435" bIns="48218"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just">
              <a:lnSpc>
                <a:spcPct val="120000"/>
              </a:lnSpc>
              <a:spcBef>
                <a:spcPts val="0"/>
              </a:spcBef>
              <a:spcAft>
                <a:spcPts val="0"/>
              </a:spcAft>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r>
              <a:rPr lang="zh-CN" altLang="en-US"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a:t>
            </a:r>
            <a:endPar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13" name="Title 13"/>
          <p:cNvSpPr txBox="1">
            <a:spLocks/>
          </p:cNvSpPr>
          <p:nvPr/>
        </p:nvSpPr>
        <p:spPr>
          <a:xfrm>
            <a:off x="8260244" y="5369928"/>
            <a:ext cx="2448420" cy="897482"/>
          </a:xfrm>
          <a:prstGeom prst="rect">
            <a:avLst/>
          </a:prstGeom>
        </p:spPr>
        <p:txBody>
          <a:bodyPr vert="horz" lIns="96435" tIns="48218" rIns="96435" bIns="48218"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just">
              <a:lnSpc>
                <a:spcPct val="120000"/>
              </a:lnSpc>
              <a:spcBef>
                <a:spcPts val="0"/>
              </a:spcBef>
              <a:spcAft>
                <a:spcPts val="0"/>
              </a:spcAft>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r>
              <a:rPr lang="zh-CN" altLang="en-US"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a:t>
            </a:r>
            <a:endPar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14" name="Title 13"/>
          <p:cNvSpPr txBox="1">
            <a:spLocks/>
          </p:cNvSpPr>
          <p:nvPr/>
        </p:nvSpPr>
        <p:spPr>
          <a:xfrm>
            <a:off x="2057206" y="2309893"/>
            <a:ext cx="2448420" cy="897482"/>
          </a:xfrm>
          <a:prstGeom prst="rect">
            <a:avLst/>
          </a:prstGeom>
        </p:spPr>
        <p:txBody>
          <a:bodyPr vert="horz" lIns="96435" tIns="48218" rIns="96435" bIns="48218"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just">
              <a:lnSpc>
                <a:spcPct val="120000"/>
              </a:lnSpc>
              <a:spcBef>
                <a:spcPts val="0"/>
              </a:spcBef>
              <a:spcAft>
                <a:spcPts val="0"/>
              </a:spcAft>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r>
              <a:rPr lang="zh-CN" altLang="en-US"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a:t>
            </a:r>
            <a:endParaRPr lang="en-US"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sp>
        <p:nvSpPr>
          <p:cNvPr id="15" name="Title 13"/>
          <p:cNvSpPr txBox="1">
            <a:spLocks/>
          </p:cNvSpPr>
          <p:nvPr/>
        </p:nvSpPr>
        <p:spPr>
          <a:xfrm>
            <a:off x="2057206" y="5369928"/>
            <a:ext cx="2448420" cy="897482"/>
          </a:xfrm>
          <a:prstGeom prst="rect">
            <a:avLst/>
          </a:prstGeom>
        </p:spPr>
        <p:txBody>
          <a:bodyPr vert="horz" lIns="96435" tIns="48218" rIns="96435" bIns="48218"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just">
              <a:lnSpc>
                <a:spcPct val="120000"/>
              </a:lnSpc>
              <a:spcBef>
                <a:spcPts val="0"/>
              </a:spcBef>
              <a:spcAft>
                <a:spcPts val="0"/>
              </a:spcAft>
            </a:pPr>
            <a:r>
              <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Please replace text, click add relevant headline, modify the text content, also can copy your content to this directly.</a:t>
            </a:r>
            <a:r>
              <a:rPr lang="zh-CN" altLang="en-US"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rPr>
              <a:t>。</a:t>
            </a:r>
            <a:endParaRPr lang="en-US" altLang="zh-CN" sz="800" dirty="0">
              <a:solidFill>
                <a:schemeClr val="bg1">
                  <a:lumMod val="65000"/>
                </a:schemeClr>
              </a:solidFill>
              <a:latin typeface="Arial" panose="020B0604020202020204" pitchFamily="34" charset="0"/>
              <a:ea typeface="楷体" panose="02010609060101010101" pitchFamily="49" charset="-122"/>
              <a:cs typeface="+mn-ea"/>
              <a:sym typeface="Arial" panose="020B0604020202020204" pitchFamily="34" charset="0"/>
            </a:endParaRPr>
          </a:p>
        </p:txBody>
      </p:sp>
      <p:grpSp>
        <p:nvGrpSpPr>
          <p:cNvPr id="19" name="Group 18"/>
          <p:cNvGrpSpPr/>
          <p:nvPr/>
        </p:nvGrpSpPr>
        <p:grpSpPr>
          <a:xfrm>
            <a:off x="4708570" y="3949462"/>
            <a:ext cx="682324" cy="503919"/>
            <a:chOff x="3052763" y="2647950"/>
            <a:chExt cx="346075" cy="255588"/>
          </a:xfrm>
          <a:solidFill>
            <a:schemeClr val="bg1"/>
          </a:solidFill>
        </p:grpSpPr>
        <p:sp>
          <p:nvSpPr>
            <p:cNvPr id="20" name="Freeform 108"/>
            <p:cNvSpPr>
              <a:spLocks/>
            </p:cNvSpPr>
            <p:nvPr/>
          </p:nvSpPr>
          <p:spPr bwMode="auto">
            <a:xfrm>
              <a:off x="3175000" y="2825750"/>
              <a:ext cx="100013" cy="77788"/>
            </a:xfrm>
            <a:custGeom>
              <a:avLst/>
              <a:gdLst>
                <a:gd name="T0" fmla="*/ 36 w 38"/>
                <a:gd name="T1" fmla="*/ 11 h 30"/>
                <a:gd name="T2" fmla="*/ 1 w 38"/>
                <a:gd name="T3" fmla="*/ 11 h 30"/>
                <a:gd name="T4" fmla="*/ 1 w 38"/>
                <a:gd name="T5" fmla="*/ 13 h 30"/>
                <a:gd name="T6" fmla="*/ 19 w 38"/>
                <a:gd name="T7" fmla="*/ 30 h 30"/>
                <a:gd name="T8" fmla="*/ 36 w 38"/>
                <a:gd name="T9" fmla="*/ 13 h 30"/>
                <a:gd name="T10" fmla="*/ 36 w 38"/>
                <a:gd name="T11" fmla="*/ 11 h 30"/>
              </a:gdLst>
              <a:ahLst/>
              <a:cxnLst>
                <a:cxn ang="0">
                  <a:pos x="T0" y="T1"/>
                </a:cxn>
                <a:cxn ang="0">
                  <a:pos x="T2" y="T3"/>
                </a:cxn>
                <a:cxn ang="0">
                  <a:pos x="T4" y="T5"/>
                </a:cxn>
                <a:cxn ang="0">
                  <a:pos x="T6" y="T7"/>
                </a:cxn>
                <a:cxn ang="0">
                  <a:pos x="T8" y="T9"/>
                </a:cxn>
                <a:cxn ang="0">
                  <a:pos x="T10" y="T11"/>
                </a:cxn>
              </a:cxnLst>
              <a:rect l="0" t="0" r="r" b="b"/>
              <a:pathLst>
                <a:path w="38" h="30">
                  <a:moveTo>
                    <a:pt x="36" y="11"/>
                  </a:moveTo>
                  <a:cubicBezTo>
                    <a:pt x="26" y="1"/>
                    <a:pt x="12" y="0"/>
                    <a:pt x="1" y="11"/>
                  </a:cubicBezTo>
                  <a:cubicBezTo>
                    <a:pt x="0" y="11"/>
                    <a:pt x="0" y="12"/>
                    <a:pt x="1" y="13"/>
                  </a:cubicBezTo>
                  <a:cubicBezTo>
                    <a:pt x="19" y="30"/>
                    <a:pt x="19" y="30"/>
                    <a:pt x="19" y="30"/>
                  </a:cubicBezTo>
                  <a:cubicBezTo>
                    <a:pt x="36" y="13"/>
                    <a:pt x="36" y="13"/>
                    <a:pt x="36" y="13"/>
                  </a:cubicBezTo>
                  <a:cubicBezTo>
                    <a:pt x="38" y="12"/>
                    <a:pt x="37" y="11"/>
                    <a:pt x="3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gn="just">
                <a:lnSpc>
                  <a:spcPct val="120000"/>
                </a:lnSpc>
                <a:spcBef>
                  <a:spcPts val="0"/>
                </a:spcBef>
                <a:spcAft>
                  <a:spcPts val="0"/>
                </a:spcAft>
              </a:pPr>
              <a:endParaRPr lang="en-US" sz="8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21" name="Freeform 109"/>
            <p:cNvSpPr>
              <a:spLocks/>
            </p:cNvSpPr>
            <p:nvPr/>
          </p:nvSpPr>
          <p:spPr bwMode="auto">
            <a:xfrm>
              <a:off x="3109913" y="2736850"/>
              <a:ext cx="230188" cy="101600"/>
            </a:xfrm>
            <a:custGeom>
              <a:avLst/>
              <a:gdLst>
                <a:gd name="T0" fmla="*/ 87 w 88"/>
                <a:gd name="T1" fmla="*/ 24 h 39"/>
                <a:gd name="T2" fmla="*/ 0 w 88"/>
                <a:gd name="T3" fmla="*/ 24 h 39"/>
                <a:gd name="T4" fmla="*/ 0 w 88"/>
                <a:gd name="T5" fmla="*/ 26 h 39"/>
                <a:gd name="T6" fmla="*/ 13 w 88"/>
                <a:gd name="T7" fmla="*/ 38 h 39"/>
                <a:gd name="T8" fmla="*/ 15 w 88"/>
                <a:gd name="T9" fmla="*/ 38 h 39"/>
                <a:gd name="T10" fmla="*/ 73 w 88"/>
                <a:gd name="T11" fmla="*/ 38 h 39"/>
                <a:gd name="T12" fmla="*/ 75 w 88"/>
                <a:gd name="T13" fmla="*/ 38 h 39"/>
                <a:gd name="T14" fmla="*/ 87 w 88"/>
                <a:gd name="T15" fmla="*/ 26 h 39"/>
                <a:gd name="T16" fmla="*/ 87 w 88"/>
                <a:gd name="T17" fmla="*/ 26 h 39"/>
                <a:gd name="T18" fmla="*/ 87 w 88"/>
                <a:gd name="T19"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39">
                  <a:moveTo>
                    <a:pt x="87" y="24"/>
                  </a:moveTo>
                  <a:cubicBezTo>
                    <a:pt x="63" y="0"/>
                    <a:pt x="24" y="0"/>
                    <a:pt x="0" y="24"/>
                  </a:cubicBezTo>
                  <a:cubicBezTo>
                    <a:pt x="0" y="24"/>
                    <a:pt x="0" y="25"/>
                    <a:pt x="0" y="26"/>
                  </a:cubicBezTo>
                  <a:cubicBezTo>
                    <a:pt x="13" y="38"/>
                    <a:pt x="13" y="38"/>
                    <a:pt x="13" y="38"/>
                  </a:cubicBezTo>
                  <a:cubicBezTo>
                    <a:pt x="13" y="39"/>
                    <a:pt x="14" y="39"/>
                    <a:pt x="15" y="38"/>
                  </a:cubicBezTo>
                  <a:cubicBezTo>
                    <a:pt x="31" y="22"/>
                    <a:pt x="57" y="22"/>
                    <a:pt x="73" y="38"/>
                  </a:cubicBezTo>
                  <a:cubicBezTo>
                    <a:pt x="73" y="39"/>
                    <a:pt x="74" y="39"/>
                    <a:pt x="75" y="38"/>
                  </a:cubicBezTo>
                  <a:cubicBezTo>
                    <a:pt x="87" y="26"/>
                    <a:pt x="87" y="26"/>
                    <a:pt x="87" y="26"/>
                  </a:cubicBezTo>
                  <a:cubicBezTo>
                    <a:pt x="87" y="26"/>
                    <a:pt x="87" y="26"/>
                    <a:pt x="87" y="26"/>
                  </a:cubicBezTo>
                  <a:cubicBezTo>
                    <a:pt x="88" y="25"/>
                    <a:pt x="88"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gn="just">
                <a:lnSpc>
                  <a:spcPct val="120000"/>
                </a:lnSpc>
                <a:spcBef>
                  <a:spcPts val="0"/>
                </a:spcBef>
                <a:spcAft>
                  <a:spcPts val="0"/>
                </a:spcAft>
              </a:pPr>
              <a:endParaRPr lang="en-US" sz="8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22" name="Freeform 110"/>
            <p:cNvSpPr>
              <a:spLocks/>
            </p:cNvSpPr>
            <p:nvPr/>
          </p:nvSpPr>
          <p:spPr bwMode="auto">
            <a:xfrm>
              <a:off x="3052763" y="2647950"/>
              <a:ext cx="346075" cy="134938"/>
            </a:xfrm>
            <a:custGeom>
              <a:avLst/>
              <a:gdLst>
                <a:gd name="T0" fmla="*/ 131 w 132"/>
                <a:gd name="T1" fmla="*/ 36 h 52"/>
                <a:gd name="T2" fmla="*/ 131 w 132"/>
                <a:gd name="T3" fmla="*/ 36 h 52"/>
                <a:gd name="T4" fmla="*/ 1 w 132"/>
                <a:gd name="T5" fmla="*/ 36 h 52"/>
                <a:gd name="T6" fmla="*/ 1 w 132"/>
                <a:gd name="T7" fmla="*/ 38 h 52"/>
                <a:gd name="T8" fmla="*/ 13 w 132"/>
                <a:gd name="T9" fmla="*/ 51 h 52"/>
                <a:gd name="T10" fmla="*/ 16 w 132"/>
                <a:gd name="T11" fmla="*/ 51 h 52"/>
                <a:gd name="T12" fmla="*/ 116 w 132"/>
                <a:gd name="T13" fmla="*/ 51 h 52"/>
                <a:gd name="T14" fmla="*/ 118 w 132"/>
                <a:gd name="T15" fmla="*/ 51 h 52"/>
                <a:gd name="T16" fmla="*/ 131 w 132"/>
                <a:gd name="T17" fmla="*/ 38 h 52"/>
                <a:gd name="T18" fmla="*/ 131 w 132"/>
                <a:gd name="T19" fmla="*/ 38 h 52"/>
                <a:gd name="T20" fmla="*/ 131 w 132"/>
                <a:gd name="T21" fmla="*/ 3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52">
                  <a:moveTo>
                    <a:pt x="131" y="36"/>
                  </a:moveTo>
                  <a:cubicBezTo>
                    <a:pt x="131" y="36"/>
                    <a:pt x="131" y="36"/>
                    <a:pt x="131" y="36"/>
                  </a:cubicBezTo>
                  <a:cubicBezTo>
                    <a:pt x="95" y="0"/>
                    <a:pt x="36" y="0"/>
                    <a:pt x="1" y="36"/>
                  </a:cubicBezTo>
                  <a:cubicBezTo>
                    <a:pt x="0" y="37"/>
                    <a:pt x="0" y="38"/>
                    <a:pt x="1" y="38"/>
                  </a:cubicBezTo>
                  <a:cubicBezTo>
                    <a:pt x="13" y="51"/>
                    <a:pt x="13" y="51"/>
                    <a:pt x="13" y="51"/>
                  </a:cubicBezTo>
                  <a:cubicBezTo>
                    <a:pt x="14" y="52"/>
                    <a:pt x="15" y="52"/>
                    <a:pt x="16" y="51"/>
                  </a:cubicBezTo>
                  <a:cubicBezTo>
                    <a:pt x="43" y="23"/>
                    <a:pt x="88" y="23"/>
                    <a:pt x="116" y="51"/>
                  </a:cubicBezTo>
                  <a:cubicBezTo>
                    <a:pt x="117" y="52"/>
                    <a:pt x="118" y="52"/>
                    <a:pt x="118" y="51"/>
                  </a:cubicBezTo>
                  <a:cubicBezTo>
                    <a:pt x="131" y="38"/>
                    <a:pt x="131" y="38"/>
                    <a:pt x="131" y="38"/>
                  </a:cubicBezTo>
                  <a:cubicBezTo>
                    <a:pt x="131" y="38"/>
                    <a:pt x="131" y="38"/>
                    <a:pt x="131" y="38"/>
                  </a:cubicBezTo>
                  <a:cubicBezTo>
                    <a:pt x="132" y="38"/>
                    <a:pt x="132" y="37"/>
                    <a:pt x="131"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gn="just">
                <a:lnSpc>
                  <a:spcPct val="120000"/>
                </a:lnSpc>
                <a:spcBef>
                  <a:spcPts val="0"/>
                </a:spcBef>
                <a:spcAft>
                  <a:spcPts val="0"/>
                </a:spcAft>
              </a:pPr>
              <a:endParaRPr lang="en-US" sz="800" dirty="0">
                <a:latin typeface="Arial" panose="020B0604020202020204" pitchFamily="34" charset="0"/>
                <a:ea typeface="楷体" panose="02010609060101010101" pitchFamily="49" charset="-122"/>
                <a:cs typeface="+mn-ea"/>
                <a:sym typeface="Arial" panose="020B0604020202020204" pitchFamily="34" charset="0"/>
              </a:endParaRPr>
            </a:p>
          </p:txBody>
        </p:sp>
      </p:grpSp>
      <p:grpSp>
        <p:nvGrpSpPr>
          <p:cNvPr id="23" name="Group 22"/>
          <p:cNvGrpSpPr/>
          <p:nvPr/>
        </p:nvGrpSpPr>
        <p:grpSpPr>
          <a:xfrm>
            <a:off x="6230932" y="2395643"/>
            <a:ext cx="342177" cy="429037"/>
            <a:chOff x="5106627" y="2260366"/>
            <a:chExt cx="324452" cy="406813"/>
          </a:xfrm>
          <a:solidFill>
            <a:schemeClr val="bg1"/>
          </a:solidFill>
        </p:grpSpPr>
        <p:sp>
          <p:nvSpPr>
            <p:cNvPr id="24" name="Freeform 80"/>
            <p:cNvSpPr>
              <a:spLocks/>
            </p:cNvSpPr>
            <p:nvPr/>
          </p:nvSpPr>
          <p:spPr bwMode="auto">
            <a:xfrm>
              <a:off x="5106627" y="2430079"/>
              <a:ext cx="324452" cy="134772"/>
            </a:xfrm>
            <a:custGeom>
              <a:avLst/>
              <a:gdLst>
                <a:gd name="T0" fmla="*/ 49 w 98"/>
                <a:gd name="T1" fmla="*/ 16 h 40"/>
                <a:gd name="T2" fmla="*/ 2 w 98"/>
                <a:gd name="T3" fmla="*/ 0 h 40"/>
                <a:gd name="T4" fmla="*/ 0 w 98"/>
                <a:gd name="T5" fmla="*/ 5 h 40"/>
                <a:gd name="T6" fmla="*/ 0 w 98"/>
                <a:gd name="T7" fmla="*/ 20 h 40"/>
                <a:gd name="T8" fmla="*/ 49 w 98"/>
                <a:gd name="T9" fmla="*/ 40 h 40"/>
                <a:gd name="T10" fmla="*/ 98 w 98"/>
                <a:gd name="T11" fmla="*/ 20 h 40"/>
                <a:gd name="T12" fmla="*/ 98 w 98"/>
                <a:gd name="T13" fmla="*/ 5 h 40"/>
                <a:gd name="T14" fmla="*/ 96 w 98"/>
                <a:gd name="T15" fmla="*/ 0 h 40"/>
                <a:gd name="T16" fmla="*/ 49 w 98"/>
                <a:gd name="T17"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6"/>
                  </a:moveTo>
                  <a:cubicBezTo>
                    <a:pt x="26" y="16"/>
                    <a:pt x="7" y="9"/>
                    <a:pt x="2" y="0"/>
                  </a:cubicBezTo>
                  <a:cubicBezTo>
                    <a:pt x="1" y="2"/>
                    <a:pt x="0" y="3"/>
                    <a:pt x="0" y="5"/>
                  </a:cubicBezTo>
                  <a:cubicBezTo>
                    <a:pt x="0" y="20"/>
                    <a:pt x="0" y="20"/>
                    <a:pt x="0" y="20"/>
                  </a:cubicBezTo>
                  <a:cubicBezTo>
                    <a:pt x="0" y="31"/>
                    <a:pt x="22" y="40"/>
                    <a:pt x="49" y="40"/>
                  </a:cubicBezTo>
                  <a:cubicBezTo>
                    <a:pt x="76" y="40"/>
                    <a:pt x="98" y="31"/>
                    <a:pt x="98" y="20"/>
                  </a:cubicBezTo>
                  <a:cubicBezTo>
                    <a:pt x="98" y="5"/>
                    <a:pt x="98" y="5"/>
                    <a:pt x="98" y="5"/>
                  </a:cubicBezTo>
                  <a:cubicBezTo>
                    <a:pt x="98" y="3"/>
                    <a:pt x="97" y="2"/>
                    <a:pt x="96" y="0"/>
                  </a:cubicBezTo>
                  <a:cubicBezTo>
                    <a:pt x="91" y="9"/>
                    <a:pt x="72" y="16"/>
                    <a:pt x="49"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gn="just">
                <a:lnSpc>
                  <a:spcPct val="120000"/>
                </a:lnSpc>
                <a:spcBef>
                  <a:spcPts val="0"/>
                </a:spcBef>
                <a:spcAft>
                  <a:spcPts val="0"/>
                </a:spcAft>
              </a:pPr>
              <a:endParaRPr lang="en-US" sz="8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25" name="Freeform 81"/>
            <p:cNvSpPr>
              <a:spLocks/>
            </p:cNvSpPr>
            <p:nvPr/>
          </p:nvSpPr>
          <p:spPr bwMode="auto">
            <a:xfrm>
              <a:off x="5106627" y="2534902"/>
              <a:ext cx="324452" cy="132277"/>
            </a:xfrm>
            <a:custGeom>
              <a:avLst/>
              <a:gdLst>
                <a:gd name="T0" fmla="*/ 49 w 98"/>
                <a:gd name="T1" fmla="*/ 15 h 40"/>
                <a:gd name="T2" fmla="*/ 2 w 98"/>
                <a:gd name="T3" fmla="*/ 0 h 40"/>
                <a:gd name="T4" fmla="*/ 0 w 98"/>
                <a:gd name="T5" fmla="*/ 4 h 40"/>
                <a:gd name="T6" fmla="*/ 0 w 98"/>
                <a:gd name="T7" fmla="*/ 19 h 40"/>
                <a:gd name="T8" fmla="*/ 49 w 98"/>
                <a:gd name="T9" fmla="*/ 40 h 40"/>
                <a:gd name="T10" fmla="*/ 98 w 98"/>
                <a:gd name="T11" fmla="*/ 19 h 40"/>
                <a:gd name="T12" fmla="*/ 98 w 98"/>
                <a:gd name="T13" fmla="*/ 4 h 40"/>
                <a:gd name="T14" fmla="*/ 96 w 98"/>
                <a:gd name="T15" fmla="*/ 0 h 40"/>
                <a:gd name="T16" fmla="*/ 49 w 98"/>
                <a:gd name="T17" fmla="*/ 1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5"/>
                  </a:moveTo>
                  <a:cubicBezTo>
                    <a:pt x="26" y="15"/>
                    <a:pt x="7" y="9"/>
                    <a:pt x="2" y="0"/>
                  </a:cubicBezTo>
                  <a:cubicBezTo>
                    <a:pt x="1" y="1"/>
                    <a:pt x="0" y="3"/>
                    <a:pt x="0" y="4"/>
                  </a:cubicBezTo>
                  <a:cubicBezTo>
                    <a:pt x="0" y="19"/>
                    <a:pt x="0" y="19"/>
                    <a:pt x="0" y="19"/>
                  </a:cubicBezTo>
                  <a:cubicBezTo>
                    <a:pt x="0" y="31"/>
                    <a:pt x="22" y="40"/>
                    <a:pt x="49" y="40"/>
                  </a:cubicBezTo>
                  <a:cubicBezTo>
                    <a:pt x="76" y="40"/>
                    <a:pt x="98" y="31"/>
                    <a:pt x="98" y="19"/>
                  </a:cubicBezTo>
                  <a:cubicBezTo>
                    <a:pt x="98" y="4"/>
                    <a:pt x="98" y="4"/>
                    <a:pt x="98" y="4"/>
                  </a:cubicBezTo>
                  <a:cubicBezTo>
                    <a:pt x="98" y="3"/>
                    <a:pt x="97" y="1"/>
                    <a:pt x="96" y="0"/>
                  </a:cubicBezTo>
                  <a:cubicBezTo>
                    <a:pt x="91" y="9"/>
                    <a:pt x="72" y="15"/>
                    <a:pt x="4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gn="just">
                <a:lnSpc>
                  <a:spcPct val="120000"/>
                </a:lnSpc>
                <a:spcBef>
                  <a:spcPts val="0"/>
                </a:spcBef>
                <a:spcAft>
                  <a:spcPts val="0"/>
                </a:spcAft>
              </a:pPr>
              <a:endParaRPr lang="en-US" sz="8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26" name="Freeform 82"/>
            <p:cNvSpPr>
              <a:spLocks/>
            </p:cNvSpPr>
            <p:nvPr/>
          </p:nvSpPr>
          <p:spPr bwMode="auto">
            <a:xfrm>
              <a:off x="5106627" y="2330248"/>
              <a:ext cx="324452" cy="137269"/>
            </a:xfrm>
            <a:custGeom>
              <a:avLst/>
              <a:gdLst>
                <a:gd name="T0" fmla="*/ 96 w 98"/>
                <a:gd name="T1" fmla="*/ 0 h 41"/>
                <a:gd name="T2" fmla="*/ 49 w 98"/>
                <a:gd name="T3" fmla="*/ 15 h 41"/>
                <a:gd name="T4" fmla="*/ 2 w 98"/>
                <a:gd name="T5" fmla="*/ 0 h 41"/>
                <a:gd name="T6" fmla="*/ 0 w 98"/>
                <a:gd name="T7" fmla="*/ 5 h 41"/>
                <a:gd name="T8" fmla="*/ 0 w 98"/>
                <a:gd name="T9" fmla="*/ 20 h 41"/>
                <a:gd name="T10" fmla="*/ 49 w 98"/>
                <a:gd name="T11" fmla="*/ 41 h 41"/>
                <a:gd name="T12" fmla="*/ 98 w 98"/>
                <a:gd name="T13" fmla="*/ 20 h 41"/>
                <a:gd name="T14" fmla="*/ 98 w 98"/>
                <a:gd name="T15" fmla="*/ 5 h 41"/>
                <a:gd name="T16" fmla="*/ 96 w 98"/>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1">
                  <a:moveTo>
                    <a:pt x="96" y="0"/>
                  </a:moveTo>
                  <a:cubicBezTo>
                    <a:pt x="95" y="9"/>
                    <a:pt x="75" y="15"/>
                    <a:pt x="49" y="15"/>
                  </a:cubicBezTo>
                  <a:cubicBezTo>
                    <a:pt x="24" y="15"/>
                    <a:pt x="3" y="9"/>
                    <a:pt x="2" y="0"/>
                  </a:cubicBezTo>
                  <a:cubicBezTo>
                    <a:pt x="1" y="2"/>
                    <a:pt x="0" y="3"/>
                    <a:pt x="0" y="5"/>
                  </a:cubicBezTo>
                  <a:cubicBezTo>
                    <a:pt x="0" y="20"/>
                    <a:pt x="0" y="20"/>
                    <a:pt x="0" y="20"/>
                  </a:cubicBezTo>
                  <a:cubicBezTo>
                    <a:pt x="0" y="31"/>
                    <a:pt x="22" y="41"/>
                    <a:pt x="49" y="41"/>
                  </a:cubicBezTo>
                  <a:cubicBezTo>
                    <a:pt x="76" y="41"/>
                    <a:pt x="98" y="31"/>
                    <a:pt x="98" y="20"/>
                  </a:cubicBezTo>
                  <a:cubicBezTo>
                    <a:pt x="98" y="5"/>
                    <a:pt x="98" y="5"/>
                    <a:pt x="98" y="5"/>
                  </a:cubicBezTo>
                  <a:cubicBezTo>
                    <a:pt x="98" y="3"/>
                    <a:pt x="97" y="2"/>
                    <a:pt x="9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gn="just">
                <a:lnSpc>
                  <a:spcPct val="120000"/>
                </a:lnSpc>
                <a:spcBef>
                  <a:spcPts val="0"/>
                </a:spcBef>
                <a:spcAft>
                  <a:spcPts val="0"/>
                </a:spcAft>
              </a:pPr>
              <a:endParaRPr lang="en-US" sz="8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27" name="Oval 83"/>
            <p:cNvSpPr>
              <a:spLocks noChangeArrowheads="1"/>
            </p:cNvSpPr>
            <p:nvPr/>
          </p:nvSpPr>
          <p:spPr bwMode="auto">
            <a:xfrm>
              <a:off x="5111618" y="2260366"/>
              <a:ext cx="316965" cy="1073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gn="just">
                <a:lnSpc>
                  <a:spcPct val="120000"/>
                </a:lnSpc>
                <a:spcBef>
                  <a:spcPts val="0"/>
                </a:spcBef>
                <a:spcAft>
                  <a:spcPts val="0"/>
                </a:spcAft>
              </a:pPr>
              <a:endParaRPr lang="en-US" sz="800" dirty="0">
                <a:latin typeface="Arial" panose="020B0604020202020204" pitchFamily="34" charset="0"/>
                <a:ea typeface="楷体" panose="02010609060101010101" pitchFamily="49" charset="-122"/>
                <a:cs typeface="+mn-ea"/>
                <a:sym typeface="Arial" panose="020B0604020202020204" pitchFamily="34" charset="0"/>
              </a:endParaRPr>
            </a:p>
          </p:txBody>
        </p:sp>
      </p:grpSp>
      <p:grpSp>
        <p:nvGrpSpPr>
          <p:cNvPr id="28" name="Group 27"/>
          <p:cNvGrpSpPr/>
          <p:nvPr/>
        </p:nvGrpSpPr>
        <p:grpSpPr>
          <a:xfrm>
            <a:off x="6174536" y="3993875"/>
            <a:ext cx="454969" cy="415092"/>
            <a:chOff x="3659074" y="3351023"/>
            <a:chExt cx="424283" cy="449241"/>
          </a:xfrm>
          <a:solidFill>
            <a:schemeClr val="bg1"/>
          </a:solidFill>
        </p:grpSpPr>
        <p:sp>
          <p:nvSpPr>
            <p:cNvPr id="29" name="Freeform 47"/>
            <p:cNvSpPr>
              <a:spLocks/>
            </p:cNvSpPr>
            <p:nvPr/>
          </p:nvSpPr>
          <p:spPr bwMode="auto">
            <a:xfrm>
              <a:off x="3659074" y="3518240"/>
              <a:ext cx="199662" cy="282024"/>
            </a:xfrm>
            <a:custGeom>
              <a:avLst/>
              <a:gdLst>
                <a:gd name="T0" fmla="*/ 43 w 60"/>
                <a:gd name="T1" fmla="*/ 49 h 85"/>
                <a:gd name="T2" fmla="*/ 44 w 60"/>
                <a:gd name="T3" fmla="*/ 40 h 85"/>
                <a:gd name="T4" fmla="*/ 32 w 60"/>
                <a:gd name="T5" fmla="*/ 4 h 85"/>
                <a:gd name="T6" fmla="*/ 26 w 60"/>
                <a:gd name="T7" fmla="*/ 2 h 85"/>
                <a:gd name="T8" fmla="*/ 12 w 60"/>
                <a:gd name="T9" fmla="*/ 7 h 85"/>
                <a:gd name="T10" fmla="*/ 4 w 60"/>
                <a:gd name="T11" fmla="*/ 22 h 85"/>
                <a:gd name="T12" fmla="*/ 9 w 60"/>
                <a:gd name="T13" fmla="*/ 37 h 85"/>
                <a:gd name="T14" fmla="*/ 25 w 60"/>
                <a:gd name="T15" fmla="*/ 46 h 85"/>
                <a:gd name="T16" fmla="*/ 31 w 60"/>
                <a:gd name="T17" fmla="*/ 52 h 85"/>
                <a:gd name="T18" fmla="*/ 41 w 60"/>
                <a:gd name="T19" fmla="*/ 80 h 85"/>
                <a:gd name="T20" fmla="*/ 46 w 60"/>
                <a:gd name="T21" fmla="*/ 83 h 85"/>
                <a:gd name="T22" fmla="*/ 49 w 60"/>
                <a:gd name="T23" fmla="*/ 70 h 85"/>
                <a:gd name="T24" fmla="*/ 43 w 60"/>
                <a:gd name="T25" fmla="*/ 4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85">
                  <a:moveTo>
                    <a:pt x="43" y="49"/>
                  </a:moveTo>
                  <a:cubicBezTo>
                    <a:pt x="43" y="49"/>
                    <a:pt x="45" y="43"/>
                    <a:pt x="44" y="40"/>
                  </a:cubicBezTo>
                  <a:cubicBezTo>
                    <a:pt x="32" y="4"/>
                    <a:pt x="32" y="4"/>
                    <a:pt x="32" y="4"/>
                  </a:cubicBezTo>
                  <a:cubicBezTo>
                    <a:pt x="32" y="4"/>
                    <a:pt x="31" y="0"/>
                    <a:pt x="26" y="2"/>
                  </a:cubicBezTo>
                  <a:cubicBezTo>
                    <a:pt x="12" y="7"/>
                    <a:pt x="12" y="7"/>
                    <a:pt x="12" y="7"/>
                  </a:cubicBezTo>
                  <a:cubicBezTo>
                    <a:pt x="12" y="7"/>
                    <a:pt x="0" y="11"/>
                    <a:pt x="4" y="22"/>
                  </a:cubicBezTo>
                  <a:cubicBezTo>
                    <a:pt x="9" y="37"/>
                    <a:pt x="9" y="37"/>
                    <a:pt x="9" y="37"/>
                  </a:cubicBezTo>
                  <a:cubicBezTo>
                    <a:pt x="9" y="37"/>
                    <a:pt x="14" y="50"/>
                    <a:pt x="25" y="46"/>
                  </a:cubicBezTo>
                  <a:cubicBezTo>
                    <a:pt x="25" y="46"/>
                    <a:pt x="29" y="45"/>
                    <a:pt x="31" y="52"/>
                  </a:cubicBezTo>
                  <a:cubicBezTo>
                    <a:pt x="41" y="80"/>
                    <a:pt x="41" y="80"/>
                    <a:pt x="41" y="80"/>
                  </a:cubicBezTo>
                  <a:cubicBezTo>
                    <a:pt x="41" y="80"/>
                    <a:pt x="41" y="85"/>
                    <a:pt x="46" y="83"/>
                  </a:cubicBezTo>
                  <a:cubicBezTo>
                    <a:pt x="46" y="83"/>
                    <a:pt x="60" y="81"/>
                    <a:pt x="49" y="70"/>
                  </a:cubicBezTo>
                  <a:cubicBezTo>
                    <a:pt x="52" y="63"/>
                    <a:pt x="43" y="58"/>
                    <a:pt x="43"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gn="just">
                <a:lnSpc>
                  <a:spcPct val="120000"/>
                </a:lnSpc>
                <a:spcBef>
                  <a:spcPts val="0"/>
                </a:spcBef>
                <a:spcAft>
                  <a:spcPts val="0"/>
                </a:spcAft>
              </a:pPr>
              <a:endParaRPr lang="en-US" sz="8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30" name="Freeform 48"/>
            <p:cNvSpPr>
              <a:spLocks/>
            </p:cNvSpPr>
            <p:nvPr/>
          </p:nvSpPr>
          <p:spPr bwMode="auto">
            <a:xfrm>
              <a:off x="3768888" y="3351023"/>
              <a:ext cx="272041" cy="316965"/>
            </a:xfrm>
            <a:custGeom>
              <a:avLst/>
              <a:gdLst>
                <a:gd name="T0" fmla="*/ 70 w 82"/>
                <a:gd name="T1" fmla="*/ 58 h 95"/>
                <a:gd name="T2" fmla="*/ 73 w 82"/>
                <a:gd name="T3" fmla="*/ 45 h 95"/>
                <a:gd name="T4" fmla="*/ 62 w 82"/>
                <a:gd name="T5" fmla="*/ 36 h 95"/>
                <a:gd name="T6" fmla="*/ 52 w 82"/>
                <a:gd name="T7" fmla="*/ 4 h 95"/>
                <a:gd name="T8" fmla="*/ 48 w 82"/>
                <a:gd name="T9" fmla="*/ 6 h 95"/>
                <a:gd name="T10" fmla="*/ 4 w 82"/>
                <a:gd name="T11" fmla="*/ 47 h 95"/>
                <a:gd name="T12" fmla="*/ 2 w 82"/>
                <a:gd name="T13" fmla="*/ 52 h 95"/>
                <a:gd name="T14" fmla="*/ 12 w 82"/>
                <a:gd name="T15" fmla="*/ 83 h 95"/>
                <a:gd name="T16" fmla="*/ 17 w 82"/>
                <a:gd name="T17" fmla="*/ 85 h 95"/>
                <a:gd name="T18" fmla="*/ 78 w 82"/>
                <a:gd name="T19" fmla="*/ 92 h 95"/>
                <a:gd name="T20" fmla="*/ 81 w 82"/>
                <a:gd name="T21" fmla="*/ 91 h 95"/>
                <a:gd name="T22" fmla="*/ 70 w 82"/>
                <a:gd name="T23" fmla="*/ 5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95">
                  <a:moveTo>
                    <a:pt x="70" y="58"/>
                  </a:moveTo>
                  <a:cubicBezTo>
                    <a:pt x="73" y="55"/>
                    <a:pt x="75" y="50"/>
                    <a:pt x="73" y="45"/>
                  </a:cubicBezTo>
                  <a:cubicBezTo>
                    <a:pt x="71" y="40"/>
                    <a:pt x="67" y="37"/>
                    <a:pt x="62" y="36"/>
                  </a:cubicBezTo>
                  <a:cubicBezTo>
                    <a:pt x="52" y="4"/>
                    <a:pt x="52" y="4"/>
                    <a:pt x="52" y="4"/>
                  </a:cubicBezTo>
                  <a:cubicBezTo>
                    <a:pt x="50" y="0"/>
                    <a:pt x="48" y="6"/>
                    <a:pt x="48" y="6"/>
                  </a:cubicBezTo>
                  <a:cubicBezTo>
                    <a:pt x="40" y="38"/>
                    <a:pt x="4" y="47"/>
                    <a:pt x="4" y="47"/>
                  </a:cubicBezTo>
                  <a:cubicBezTo>
                    <a:pt x="0" y="49"/>
                    <a:pt x="2" y="52"/>
                    <a:pt x="2" y="52"/>
                  </a:cubicBezTo>
                  <a:cubicBezTo>
                    <a:pt x="12" y="83"/>
                    <a:pt x="12" y="83"/>
                    <a:pt x="12" y="83"/>
                  </a:cubicBezTo>
                  <a:cubicBezTo>
                    <a:pt x="14" y="86"/>
                    <a:pt x="17" y="85"/>
                    <a:pt x="17" y="85"/>
                  </a:cubicBezTo>
                  <a:cubicBezTo>
                    <a:pt x="56" y="72"/>
                    <a:pt x="78" y="92"/>
                    <a:pt x="78" y="92"/>
                  </a:cubicBezTo>
                  <a:cubicBezTo>
                    <a:pt x="78" y="92"/>
                    <a:pt x="82" y="95"/>
                    <a:pt x="81" y="91"/>
                  </a:cubicBezTo>
                  <a:lnTo>
                    <a:pt x="7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gn="just">
                <a:lnSpc>
                  <a:spcPct val="120000"/>
                </a:lnSpc>
                <a:spcBef>
                  <a:spcPts val="0"/>
                </a:spcBef>
                <a:spcAft>
                  <a:spcPts val="0"/>
                </a:spcAft>
              </a:pPr>
              <a:endParaRPr lang="en-US" sz="8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31" name="Freeform 49"/>
            <p:cNvSpPr>
              <a:spLocks/>
            </p:cNvSpPr>
            <p:nvPr/>
          </p:nvSpPr>
          <p:spPr bwMode="auto">
            <a:xfrm>
              <a:off x="4003491" y="3410922"/>
              <a:ext cx="44924" cy="57404"/>
            </a:xfrm>
            <a:custGeom>
              <a:avLst/>
              <a:gdLst>
                <a:gd name="T0" fmla="*/ 18 w 18"/>
                <a:gd name="T1" fmla="*/ 3 h 23"/>
                <a:gd name="T2" fmla="*/ 15 w 18"/>
                <a:gd name="T3" fmla="*/ 0 h 23"/>
                <a:gd name="T4" fmla="*/ 0 w 18"/>
                <a:gd name="T5" fmla="*/ 20 h 23"/>
                <a:gd name="T6" fmla="*/ 3 w 18"/>
                <a:gd name="T7" fmla="*/ 23 h 23"/>
                <a:gd name="T8" fmla="*/ 18 w 18"/>
                <a:gd name="T9" fmla="*/ 3 h 23"/>
              </a:gdLst>
              <a:ahLst/>
              <a:cxnLst>
                <a:cxn ang="0">
                  <a:pos x="T0" y="T1"/>
                </a:cxn>
                <a:cxn ang="0">
                  <a:pos x="T2" y="T3"/>
                </a:cxn>
                <a:cxn ang="0">
                  <a:pos x="T4" y="T5"/>
                </a:cxn>
                <a:cxn ang="0">
                  <a:pos x="T6" y="T7"/>
                </a:cxn>
                <a:cxn ang="0">
                  <a:pos x="T8" y="T9"/>
                </a:cxn>
              </a:cxnLst>
              <a:rect l="0" t="0" r="r" b="b"/>
              <a:pathLst>
                <a:path w="18" h="23">
                  <a:moveTo>
                    <a:pt x="18" y="3"/>
                  </a:moveTo>
                  <a:lnTo>
                    <a:pt x="15" y="0"/>
                  </a:lnTo>
                  <a:lnTo>
                    <a:pt x="0" y="20"/>
                  </a:lnTo>
                  <a:lnTo>
                    <a:pt x="3" y="23"/>
                  </a:lnTo>
                  <a:lnTo>
                    <a:pt x="1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gn="just">
                <a:lnSpc>
                  <a:spcPct val="120000"/>
                </a:lnSpc>
                <a:spcBef>
                  <a:spcPts val="0"/>
                </a:spcBef>
                <a:spcAft>
                  <a:spcPts val="0"/>
                </a:spcAft>
              </a:pPr>
              <a:endParaRPr lang="en-US" sz="8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32" name="Freeform 50"/>
            <p:cNvSpPr>
              <a:spLocks/>
            </p:cNvSpPr>
            <p:nvPr/>
          </p:nvSpPr>
          <p:spPr bwMode="auto">
            <a:xfrm>
              <a:off x="4023458" y="3538206"/>
              <a:ext cx="59899" cy="37438"/>
            </a:xfrm>
            <a:custGeom>
              <a:avLst/>
              <a:gdLst>
                <a:gd name="T0" fmla="*/ 0 w 24"/>
                <a:gd name="T1" fmla="*/ 3 h 15"/>
                <a:gd name="T2" fmla="*/ 23 w 24"/>
                <a:gd name="T3" fmla="*/ 15 h 15"/>
                <a:gd name="T4" fmla="*/ 24 w 24"/>
                <a:gd name="T5" fmla="*/ 12 h 15"/>
                <a:gd name="T6" fmla="*/ 3 w 24"/>
                <a:gd name="T7" fmla="*/ 0 h 15"/>
                <a:gd name="T8" fmla="*/ 0 w 24"/>
                <a:gd name="T9" fmla="*/ 3 h 15"/>
              </a:gdLst>
              <a:ahLst/>
              <a:cxnLst>
                <a:cxn ang="0">
                  <a:pos x="T0" y="T1"/>
                </a:cxn>
                <a:cxn ang="0">
                  <a:pos x="T2" y="T3"/>
                </a:cxn>
                <a:cxn ang="0">
                  <a:pos x="T4" y="T5"/>
                </a:cxn>
                <a:cxn ang="0">
                  <a:pos x="T6" y="T7"/>
                </a:cxn>
                <a:cxn ang="0">
                  <a:pos x="T8" y="T9"/>
                </a:cxn>
              </a:cxnLst>
              <a:rect l="0" t="0" r="r" b="b"/>
              <a:pathLst>
                <a:path w="24" h="15">
                  <a:moveTo>
                    <a:pt x="0" y="3"/>
                  </a:moveTo>
                  <a:lnTo>
                    <a:pt x="23" y="15"/>
                  </a:lnTo>
                  <a:lnTo>
                    <a:pt x="24" y="12"/>
                  </a:lnTo>
                  <a:lnTo>
                    <a:pt x="3"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gn="just">
                <a:lnSpc>
                  <a:spcPct val="120000"/>
                </a:lnSpc>
                <a:spcBef>
                  <a:spcPts val="0"/>
                </a:spcBef>
                <a:spcAft>
                  <a:spcPts val="0"/>
                </a:spcAft>
              </a:pPr>
              <a:endParaRPr lang="en-US" sz="8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33" name="Freeform 51"/>
            <p:cNvSpPr>
              <a:spLocks/>
            </p:cNvSpPr>
            <p:nvPr/>
          </p:nvSpPr>
          <p:spPr bwMode="auto">
            <a:xfrm>
              <a:off x="4023458" y="3478307"/>
              <a:ext cx="59899" cy="27454"/>
            </a:xfrm>
            <a:custGeom>
              <a:avLst/>
              <a:gdLst>
                <a:gd name="T0" fmla="*/ 0 w 24"/>
                <a:gd name="T1" fmla="*/ 11 h 11"/>
                <a:gd name="T2" fmla="*/ 24 w 24"/>
                <a:gd name="T3" fmla="*/ 3 h 11"/>
                <a:gd name="T4" fmla="*/ 24 w 24"/>
                <a:gd name="T5" fmla="*/ 0 h 11"/>
                <a:gd name="T6" fmla="*/ 0 w 24"/>
                <a:gd name="T7" fmla="*/ 7 h 11"/>
                <a:gd name="T8" fmla="*/ 0 w 24"/>
                <a:gd name="T9" fmla="*/ 11 h 11"/>
              </a:gdLst>
              <a:ahLst/>
              <a:cxnLst>
                <a:cxn ang="0">
                  <a:pos x="T0" y="T1"/>
                </a:cxn>
                <a:cxn ang="0">
                  <a:pos x="T2" y="T3"/>
                </a:cxn>
                <a:cxn ang="0">
                  <a:pos x="T4" y="T5"/>
                </a:cxn>
                <a:cxn ang="0">
                  <a:pos x="T6" y="T7"/>
                </a:cxn>
                <a:cxn ang="0">
                  <a:pos x="T8" y="T9"/>
                </a:cxn>
              </a:cxnLst>
              <a:rect l="0" t="0" r="r" b="b"/>
              <a:pathLst>
                <a:path w="24" h="11">
                  <a:moveTo>
                    <a:pt x="0" y="11"/>
                  </a:moveTo>
                  <a:lnTo>
                    <a:pt x="24" y="3"/>
                  </a:lnTo>
                  <a:lnTo>
                    <a:pt x="24" y="0"/>
                  </a:lnTo>
                  <a:lnTo>
                    <a:pt x="0" y="7"/>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gn="just">
                <a:lnSpc>
                  <a:spcPct val="120000"/>
                </a:lnSpc>
                <a:spcBef>
                  <a:spcPts val="0"/>
                </a:spcBef>
                <a:spcAft>
                  <a:spcPts val="0"/>
                </a:spcAft>
              </a:pPr>
              <a:endParaRPr lang="en-US" sz="800" dirty="0">
                <a:latin typeface="Arial" panose="020B0604020202020204" pitchFamily="34" charset="0"/>
                <a:ea typeface="楷体" panose="02010609060101010101" pitchFamily="49" charset="-122"/>
                <a:cs typeface="+mn-ea"/>
                <a:sym typeface="Arial" panose="020B0604020202020204" pitchFamily="34" charset="0"/>
              </a:endParaRPr>
            </a:p>
          </p:txBody>
        </p:sp>
      </p:grpSp>
      <p:grpSp>
        <p:nvGrpSpPr>
          <p:cNvPr id="34" name="Group 33"/>
          <p:cNvGrpSpPr/>
          <p:nvPr/>
        </p:nvGrpSpPr>
        <p:grpSpPr>
          <a:xfrm>
            <a:off x="7483453" y="3996115"/>
            <a:ext cx="531889" cy="410612"/>
            <a:chOff x="6421904" y="4798576"/>
            <a:chExt cx="299494" cy="389342"/>
          </a:xfrm>
          <a:solidFill>
            <a:schemeClr val="bg1"/>
          </a:solidFill>
        </p:grpSpPr>
        <p:sp>
          <p:nvSpPr>
            <p:cNvPr id="35" name="Freeform 170"/>
            <p:cNvSpPr>
              <a:spLocks/>
            </p:cNvSpPr>
            <p:nvPr/>
          </p:nvSpPr>
          <p:spPr bwMode="auto">
            <a:xfrm>
              <a:off x="6421904" y="4910886"/>
              <a:ext cx="299494" cy="277032"/>
            </a:xfrm>
            <a:custGeom>
              <a:avLst/>
              <a:gdLst>
                <a:gd name="T0" fmla="*/ 45 w 90"/>
                <a:gd name="T1" fmla="*/ 83 h 83"/>
                <a:gd name="T2" fmla="*/ 90 w 90"/>
                <a:gd name="T3" fmla="*/ 0 h 83"/>
                <a:gd name="T4" fmla="*/ 0 w 90"/>
                <a:gd name="T5" fmla="*/ 0 h 83"/>
                <a:gd name="T6" fmla="*/ 45 w 90"/>
                <a:gd name="T7" fmla="*/ 83 h 83"/>
              </a:gdLst>
              <a:ahLst/>
              <a:cxnLst>
                <a:cxn ang="0">
                  <a:pos x="T0" y="T1"/>
                </a:cxn>
                <a:cxn ang="0">
                  <a:pos x="T2" y="T3"/>
                </a:cxn>
                <a:cxn ang="0">
                  <a:pos x="T4" y="T5"/>
                </a:cxn>
                <a:cxn ang="0">
                  <a:pos x="T6" y="T7"/>
                </a:cxn>
              </a:cxnLst>
              <a:rect l="0" t="0" r="r" b="b"/>
              <a:pathLst>
                <a:path w="90" h="83">
                  <a:moveTo>
                    <a:pt x="45" y="83"/>
                  </a:moveTo>
                  <a:cubicBezTo>
                    <a:pt x="90" y="59"/>
                    <a:pt x="90" y="0"/>
                    <a:pt x="90" y="0"/>
                  </a:cubicBezTo>
                  <a:cubicBezTo>
                    <a:pt x="0" y="0"/>
                    <a:pt x="0" y="0"/>
                    <a:pt x="0" y="0"/>
                  </a:cubicBezTo>
                  <a:cubicBezTo>
                    <a:pt x="0" y="0"/>
                    <a:pt x="0" y="59"/>
                    <a:pt x="45"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gn="just">
                <a:lnSpc>
                  <a:spcPct val="120000"/>
                </a:lnSpc>
                <a:spcBef>
                  <a:spcPts val="0"/>
                </a:spcBef>
                <a:spcAft>
                  <a:spcPts val="0"/>
                </a:spcAft>
              </a:pPr>
              <a:endParaRPr lang="en-US" sz="8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36" name="Freeform 171"/>
            <p:cNvSpPr>
              <a:spLocks/>
            </p:cNvSpPr>
            <p:nvPr/>
          </p:nvSpPr>
          <p:spPr bwMode="auto">
            <a:xfrm>
              <a:off x="6421904" y="4798576"/>
              <a:ext cx="299494" cy="94840"/>
            </a:xfrm>
            <a:custGeom>
              <a:avLst/>
              <a:gdLst>
                <a:gd name="T0" fmla="*/ 84 w 90"/>
                <a:gd name="T1" fmla="*/ 0 h 29"/>
                <a:gd name="T2" fmla="*/ 68 w 90"/>
                <a:gd name="T3" fmla="*/ 16 h 29"/>
                <a:gd name="T4" fmla="*/ 52 w 90"/>
                <a:gd name="T5" fmla="*/ 0 h 29"/>
                <a:gd name="T6" fmla="*/ 39 w 90"/>
                <a:gd name="T7" fmla="*/ 0 h 29"/>
                <a:gd name="T8" fmla="*/ 23 w 90"/>
                <a:gd name="T9" fmla="*/ 16 h 29"/>
                <a:gd name="T10" fmla="*/ 7 w 90"/>
                <a:gd name="T11" fmla="*/ 0 h 29"/>
                <a:gd name="T12" fmla="*/ 0 w 90"/>
                <a:gd name="T13" fmla="*/ 0 h 29"/>
                <a:gd name="T14" fmla="*/ 0 w 90"/>
                <a:gd name="T15" fmla="*/ 29 h 29"/>
                <a:gd name="T16" fmla="*/ 90 w 90"/>
                <a:gd name="T17" fmla="*/ 29 h 29"/>
                <a:gd name="T18" fmla="*/ 90 w 90"/>
                <a:gd name="T19" fmla="*/ 0 h 29"/>
                <a:gd name="T20" fmla="*/ 84 w 90"/>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29">
                  <a:moveTo>
                    <a:pt x="84" y="0"/>
                  </a:moveTo>
                  <a:cubicBezTo>
                    <a:pt x="84" y="9"/>
                    <a:pt x="77" y="16"/>
                    <a:pt x="68" y="16"/>
                  </a:cubicBezTo>
                  <a:cubicBezTo>
                    <a:pt x="59" y="16"/>
                    <a:pt x="52" y="9"/>
                    <a:pt x="52" y="0"/>
                  </a:cubicBezTo>
                  <a:cubicBezTo>
                    <a:pt x="39" y="0"/>
                    <a:pt x="39" y="0"/>
                    <a:pt x="39" y="0"/>
                  </a:cubicBezTo>
                  <a:cubicBezTo>
                    <a:pt x="39" y="9"/>
                    <a:pt x="32" y="16"/>
                    <a:pt x="23" y="16"/>
                  </a:cubicBezTo>
                  <a:cubicBezTo>
                    <a:pt x="14" y="16"/>
                    <a:pt x="7" y="9"/>
                    <a:pt x="7" y="0"/>
                  </a:cubicBezTo>
                  <a:cubicBezTo>
                    <a:pt x="0" y="0"/>
                    <a:pt x="0" y="0"/>
                    <a:pt x="0" y="0"/>
                  </a:cubicBezTo>
                  <a:cubicBezTo>
                    <a:pt x="0" y="29"/>
                    <a:pt x="0" y="29"/>
                    <a:pt x="0" y="29"/>
                  </a:cubicBezTo>
                  <a:cubicBezTo>
                    <a:pt x="90" y="29"/>
                    <a:pt x="90" y="29"/>
                    <a:pt x="90" y="29"/>
                  </a:cubicBezTo>
                  <a:cubicBezTo>
                    <a:pt x="90" y="0"/>
                    <a:pt x="90" y="0"/>
                    <a:pt x="90" y="0"/>
                  </a:cubicBezTo>
                  <a:lnTo>
                    <a:pt x="8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gn="just">
                <a:lnSpc>
                  <a:spcPct val="120000"/>
                </a:lnSpc>
                <a:spcBef>
                  <a:spcPts val="0"/>
                </a:spcBef>
                <a:spcAft>
                  <a:spcPts val="0"/>
                </a:spcAft>
              </a:pPr>
              <a:endParaRPr lang="en-US" sz="800" dirty="0">
                <a:latin typeface="Arial" panose="020B0604020202020204" pitchFamily="34" charset="0"/>
                <a:ea typeface="楷体" panose="02010609060101010101" pitchFamily="49" charset="-122"/>
                <a:cs typeface="+mn-ea"/>
                <a:sym typeface="Arial" panose="020B0604020202020204" pitchFamily="34" charset="0"/>
              </a:endParaRPr>
            </a:p>
          </p:txBody>
        </p:sp>
      </p:grpSp>
      <p:grpSp>
        <p:nvGrpSpPr>
          <p:cNvPr id="37" name="Group 36"/>
          <p:cNvGrpSpPr/>
          <p:nvPr/>
        </p:nvGrpSpPr>
        <p:grpSpPr>
          <a:xfrm>
            <a:off x="6122027" y="5257941"/>
            <a:ext cx="559987" cy="588672"/>
            <a:chOff x="2905125" y="4002088"/>
            <a:chExt cx="249238" cy="244475"/>
          </a:xfrm>
          <a:solidFill>
            <a:schemeClr val="bg1"/>
          </a:solidFill>
        </p:grpSpPr>
        <p:sp>
          <p:nvSpPr>
            <p:cNvPr id="38" name="Freeform 50"/>
            <p:cNvSpPr>
              <a:spLocks noEditPoints="1"/>
            </p:cNvSpPr>
            <p:nvPr/>
          </p:nvSpPr>
          <p:spPr bwMode="auto">
            <a:xfrm>
              <a:off x="2905125" y="4002088"/>
              <a:ext cx="249238" cy="244475"/>
            </a:xfrm>
            <a:custGeom>
              <a:avLst/>
              <a:gdLst>
                <a:gd name="T0" fmla="*/ 82 w 95"/>
                <a:gd name="T1" fmla="*/ 58 h 93"/>
                <a:gd name="T2" fmla="*/ 95 w 95"/>
                <a:gd name="T3" fmla="*/ 52 h 93"/>
                <a:gd name="T4" fmla="*/ 95 w 95"/>
                <a:gd name="T5" fmla="*/ 42 h 93"/>
                <a:gd name="T6" fmla="*/ 82 w 95"/>
                <a:gd name="T7" fmla="*/ 36 h 93"/>
                <a:gd name="T8" fmla="*/ 79 w 95"/>
                <a:gd name="T9" fmla="*/ 31 h 93"/>
                <a:gd name="T10" fmla="*/ 84 w 95"/>
                <a:gd name="T11" fmla="*/ 18 h 93"/>
                <a:gd name="T12" fmla="*/ 77 w 95"/>
                <a:gd name="T13" fmla="*/ 10 h 93"/>
                <a:gd name="T14" fmla="*/ 64 w 95"/>
                <a:gd name="T15" fmla="*/ 16 h 93"/>
                <a:gd name="T16" fmla="*/ 58 w 95"/>
                <a:gd name="T17" fmla="*/ 13 h 93"/>
                <a:gd name="T18" fmla="*/ 52 w 95"/>
                <a:gd name="T19" fmla="*/ 0 h 93"/>
                <a:gd name="T20" fmla="*/ 42 w 95"/>
                <a:gd name="T21" fmla="*/ 0 h 93"/>
                <a:gd name="T22" fmla="*/ 36 w 95"/>
                <a:gd name="T23" fmla="*/ 13 h 93"/>
                <a:gd name="T24" fmla="*/ 31 w 95"/>
                <a:gd name="T25" fmla="*/ 16 h 93"/>
                <a:gd name="T26" fmla="*/ 17 w 95"/>
                <a:gd name="T27" fmla="*/ 11 h 93"/>
                <a:gd name="T28" fmla="*/ 10 w 95"/>
                <a:gd name="T29" fmla="*/ 18 h 93"/>
                <a:gd name="T30" fmla="*/ 15 w 95"/>
                <a:gd name="T31" fmla="*/ 31 h 93"/>
                <a:gd name="T32" fmla="*/ 13 w 95"/>
                <a:gd name="T33" fmla="*/ 36 h 93"/>
                <a:gd name="T34" fmla="*/ 0 w 95"/>
                <a:gd name="T35" fmla="*/ 42 h 93"/>
                <a:gd name="T36" fmla="*/ 0 w 95"/>
                <a:gd name="T37" fmla="*/ 52 h 93"/>
                <a:gd name="T38" fmla="*/ 13 w 95"/>
                <a:gd name="T39" fmla="*/ 58 h 93"/>
                <a:gd name="T40" fmla="*/ 15 w 95"/>
                <a:gd name="T41" fmla="*/ 63 h 93"/>
                <a:gd name="T42" fmla="*/ 10 w 95"/>
                <a:gd name="T43" fmla="*/ 76 h 93"/>
                <a:gd name="T44" fmla="*/ 18 w 95"/>
                <a:gd name="T45" fmla="*/ 84 h 93"/>
                <a:gd name="T46" fmla="*/ 31 w 95"/>
                <a:gd name="T47" fmla="*/ 78 h 93"/>
                <a:gd name="T48" fmla="*/ 37 w 95"/>
                <a:gd name="T49" fmla="*/ 81 h 93"/>
                <a:gd name="T50" fmla="*/ 42 w 95"/>
                <a:gd name="T51" fmla="*/ 93 h 93"/>
                <a:gd name="T52" fmla="*/ 53 w 95"/>
                <a:gd name="T53" fmla="*/ 93 h 93"/>
                <a:gd name="T54" fmla="*/ 58 w 95"/>
                <a:gd name="T55" fmla="*/ 81 h 93"/>
                <a:gd name="T56" fmla="*/ 64 w 95"/>
                <a:gd name="T57" fmla="*/ 78 h 93"/>
                <a:gd name="T58" fmla="*/ 77 w 95"/>
                <a:gd name="T59" fmla="*/ 83 h 93"/>
                <a:gd name="T60" fmla="*/ 85 w 95"/>
                <a:gd name="T61" fmla="*/ 76 h 93"/>
                <a:gd name="T62" fmla="*/ 79 w 95"/>
                <a:gd name="T63" fmla="*/ 63 h 93"/>
                <a:gd name="T64" fmla="*/ 82 w 95"/>
                <a:gd name="T65" fmla="*/ 58 h 93"/>
                <a:gd name="T66" fmla="*/ 47 w 95"/>
                <a:gd name="T67" fmla="*/ 62 h 93"/>
                <a:gd name="T68" fmla="*/ 32 w 95"/>
                <a:gd name="T69" fmla="*/ 47 h 93"/>
                <a:gd name="T70" fmla="*/ 47 w 95"/>
                <a:gd name="T71" fmla="*/ 32 h 93"/>
                <a:gd name="T72" fmla="*/ 63 w 95"/>
                <a:gd name="T73" fmla="*/ 47 h 93"/>
                <a:gd name="T74" fmla="*/ 47 w 95"/>
                <a:gd name="T75" fmla="*/ 6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5" h="93">
                  <a:moveTo>
                    <a:pt x="82" y="58"/>
                  </a:moveTo>
                  <a:cubicBezTo>
                    <a:pt x="82" y="58"/>
                    <a:pt x="95" y="53"/>
                    <a:pt x="95" y="52"/>
                  </a:cubicBezTo>
                  <a:cubicBezTo>
                    <a:pt x="95" y="42"/>
                    <a:pt x="95" y="42"/>
                    <a:pt x="95" y="42"/>
                  </a:cubicBezTo>
                  <a:cubicBezTo>
                    <a:pt x="95" y="41"/>
                    <a:pt x="82" y="36"/>
                    <a:pt x="82" y="36"/>
                  </a:cubicBezTo>
                  <a:cubicBezTo>
                    <a:pt x="79" y="31"/>
                    <a:pt x="79" y="31"/>
                    <a:pt x="79" y="31"/>
                  </a:cubicBezTo>
                  <a:cubicBezTo>
                    <a:pt x="79" y="31"/>
                    <a:pt x="85" y="18"/>
                    <a:pt x="84" y="18"/>
                  </a:cubicBezTo>
                  <a:cubicBezTo>
                    <a:pt x="77" y="10"/>
                    <a:pt x="77" y="10"/>
                    <a:pt x="77" y="10"/>
                  </a:cubicBezTo>
                  <a:cubicBezTo>
                    <a:pt x="77" y="10"/>
                    <a:pt x="64" y="16"/>
                    <a:pt x="64" y="16"/>
                  </a:cubicBezTo>
                  <a:cubicBezTo>
                    <a:pt x="58" y="13"/>
                    <a:pt x="58" y="13"/>
                    <a:pt x="58" y="13"/>
                  </a:cubicBezTo>
                  <a:cubicBezTo>
                    <a:pt x="58" y="13"/>
                    <a:pt x="53" y="0"/>
                    <a:pt x="52" y="0"/>
                  </a:cubicBezTo>
                  <a:cubicBezTo>
                    <a:pt x="42" y="0"/>
                    <a:pt x="42" y="0"/>
                    <a:pt x="42" y="0"/>
                  </a:cubicBezTo>
                  <a:cubicBezTo>
                    <a:pt x="41" y="0"/>
                    <a:pt x="36" y="13"/>
                    <a:pt x="36" y="13"/>
                  </a:cubicBezTo>
                  <a:cubicBezTo>
                    <a:pt x="31" y="16"/>
                    <a:pt x="31" y="16"/>
                    <a:pt x="31" y="16"/>
                  </a:cubicBezTo>
                  <a:cubicBezTo>
                    <a:pt x="31" y="16"/>
                    <a:pt x="18" y="10"/>
                    <a:pt x="17" y="11"/>
                  </a:cubicBezTo>
                  <a:cubicBezTo>
                    <a:pt x="10" y="18"/>
                    <a:pt x="10" y="18"/>
                    <a:pt x="10" y="18"/>
                  </a:cubicBezTo>
                  <a:cubicBezTo>
                    <a:pt x="9" y="18"/>
                    <a:pt x="15" y="31"/>
                    <a:pt x="15" y="31"/>
                  </a:cubicBezTo>
                  <a:cubicBezTo>
                    <a:pt x="13" y="36"/>
                    <a:pt x="13" y="36"/>
                    <a:pt x="13" y="36"/>
                  </a:cubicBezTo>
                  <a:cubicBezTo>
                    <a:pt x="13" y="36"/>
                    <a:pt x="0" y="41"/>
                    <a:pt x="0" y="42"/>
                  </a:cubicBezTo>
                  <a:cubicBezTo>
                    <a:pt x="0" y="52"/>
                    <a:pt x="0" y="52"/>
                    <a:pt x="0" y="52"/>
                  </a:cubicBezTo>
                  <a:cubicBezTo>
                    <a:pt x="0" y="53"/>
                    <a:pt x="13" y="58"/>
                    <a:pt x="13" y="58"/>
                  </a:cubicBezTo>
                  <a:cubicBezTo>
                    <a:pt x="15" y="63"/>
                    <a:pt x="15" y="63"/>
                    <a:pt x="15" y="63"/>
                  </a:cubicBezTo>
                  <a:cubicBezTo>
                    <a:pt x="15" y="63"/>
                    <a:pt x="10" y="76"/>
                    <a:pt x="10" y="76"/>
                  </a:cubicBezTo>
                  <a:cubicBezTo>
                    <a:pt x="18" y="84"/>
                    <a:pt x="18" y="84"/>
                    <a:pt x="18" y="84"/>
                  </a:cubicBezTo>
                  <a:cubicBezTo>
                    <a:pt x="18" y="84"/>
                    <a:pt x="31" y="78"/>
                    <a:pt x="31" y="78"/>
                  </a:cubicBezTo>
                  <a:cubicBezTo>
                    <a:pt x="37" y="81"/>
                    <a:pt x="37" y="81"/>
                    <a:pt x="37" y="81"/>
                  </a:cubicBezTo>
                  <a:cubicBezTo>
                    <a:pt x="37" y="81"/>
                    <a:pt x="42" y="93"/>
                    <a:pt x="42" y="93"/>
                  </a:cubicBezTo>
                  <a:cubicBezTo>
                    <a:pt x="53" y="93"/>
                    <a:pt x="53" y="93"/>
                    <a:pt x="53" y="93"/>
                  </a:cubicBezTo>
                  <a:cubicBezTo>
                    <a:pt x="53" y="93"/>
                    <a:pt x="58" y="81"/>
                    <a:pt x="58" y="81"/>
                  </a:cubicBezTo>
                  <a:cubicBezTo>
                    <a:pt x="64" y="78"/>
                    <a:pt x="64" y="78"/>
                    <a:pt x="64" y="78"/>
                  </a:cubicBezTo>
                  <a:cubicBezTo>
                    <a:pt x="64" y="78"/>
                    <a:pt x="77" y="84"/>
                    <a:pt x="77" y="83"/>
                  </a:cubicBezTo>
                  <a:cubicBezTo>
                    <a:pt x="85" y="76"/>
                    <a:pt x="85" y="76"/>
                    <a:pt x="85" y="76"/>
                  </a:cubicBezTo>
                  <a:cubicBezTo>
                    <a:pt x="85" y="76"/>
                    <a:pt x="79" y="63"/>
                    <a:pt x="79" y="63"/>
                  </a:cubicBezTo>
                  <a:lnTo>
                    <a:pt x="82" y="58"/>
                  </a:lnTo>
                  <a:close/>
                  <a:moveTo>
                    <a:pt x="47" y="62"/>
                  </a:moveTo>
                  <a:cubicBezTo>
                    <a:pt x="39" y="62"/>
                    <a:pt x="32" y="55"/>
                    <a:pt x="32" y="47"/>
                  </a:cubicBezTo>
                  <a:cubicBezTo>
                    <a:pt x="32" y="39"/>
                    <a:pt x="39" y="32"/>
                    <a:pt x="47" y="32"/>
                  </a:cubicBezTo>
                  <a:cubicBezTo>
                    <a:pt x="56" y="32"/>
                    <a:pt x="63" y="39"/>
                    <a:pt x="63" y="47"/>
                  </a:cubicBezTo>
                  <a:cubicBezTo>
                    <a:pt x="63" y="55"/>
                    <a:pt x="56" y="62"/>
                    <a:pt x="47"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gn="just">
                <a:lnSpc>
                  <a:spcPct val="120000"/>
                </a:lnSpc>
                <a:spcBef>
                  <a:spcPts val="0"/>
                </a:spcBef>
                <a:spcAft>
                  <a:spcPts val="0"/>
                </a:spcAft>
              </a:pPr>
              <a:endParaRPr lang="en-US" sz="800" dirty="0">
                <a:latin typeface="Arial" panose="020B0604020202020204" pitchFamily="34" charset="0"/>
                <a:ea typeface="楷体" panose="02010609060101010101" pitchFamily="49" charset="-122"/>
                <a:cs typeface="+mn-ea"/>
                <a:sym typeface="Arial" panose="020B0604020202020204" pitchFamily="34" charset="0"/>
              </a:endParaRPr>
            </a:p>
          </p:txBody>
        </p:sp>
        <p:sp>
          <p:nvSpPr>
            <p:cNvPr id="39" name="Oval 51"/>
            <p:cNvSpPr>
              <a:spLocks noChangeArrowheads="1"/>
            </p:cNvSpPr>
            <p:nvPr/>
          </p:nvSpPr>
          <p:spPr bwMode="auto">
            <a:xfrm>
              <a:off x="3005138" y="4102100"/>
              <a:ext cx="49213" cy="476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gn="just">
                <a:lnSpc>
                  <a:spcPct val="120000"/>
                </a:lnSpc>
                <a:spcBef>
                  <a:spcPts val="0"/>
                </a:spcBef>
                <a:spcAft>
                  <a:spcPts val="0"/>
                </a:spcAft>
              </a:pPr>
              <a:endParaRPr lang="en-US" sz="800" dirty="0">
                <a:latin typeface="Arial" panose="020B0604020202020204" pitchFamily="34" charset="0"/>
                <a:ea typeface="楷体" panose="02010609060101010101" pitchFamily="49" charset="-122"/>
                <a:cs typeface="+mn-ea"/>
                <a:sym typeface="Arial" panose="020B0604020202020204" pitchFamily="34" charset="0"/>
              </a:endParaRPr>
            </a:p>
          </p:txBody>
        </p:sp>
      </p:grpSp>
      <p:sp>
        <p:nvSpPr>
          <p:cNvPr id="41" name="矩形 40"/>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48" name="文本框 47"/>
          <p:cNvSpPr txBox="1"/>
          <p:nvPr/>
        </p:nvSpPr>
        <p:spPr>
          <a:xfrm>
            <a:off x="392023" y="266575"/>
            <a:ext cx="3077766" cy="369332"/>
          </a:xfrm>
          <a:prstGeom prst="rect">
            <a:avLst/>
          </a:prstGeom>
          <a:noFill/>
        </p:spPr>
        <p:txBody>
          <a:bodyPr wrap="none" lIns="0" tIns="0" rIns="0" bIns="0" rtlCol="0">
            <a:spAutoFit/>
          </a:bodyPr>
          <a:lstStyle/>
          <a:p>
            <a:pPr defTabSz="964278"/>
            <a:r>
              <a:rPr lang="zh-CN" altLang="en-US" sz="2400" dirty="0">
                <a:solidFill>
                  <a:schemeClr val="bg1">
                    <a:lumMod val="65000"/>
                  </a:schemeClr>
                </a:solidFill>
                <a:latin typeface="楷体" panose="02010609060101010101" pitchFamily="49" charset="-122"/>
                <a:ea typeface="楷体" panose="02010609060101010101" pitchFamily="49" charset="-122"/>
                <a:cs typeface="+mn-ea"/>
                <a:sym typeface="+mn-lt"/>
              </a:rPr>
              <a:t>点击添加相关标题文字</a:t>
            </a:r>
          </a:p>
        </p:txBody>
      </p:sp>
      <p:sp>
        <p:nvSpPr>
          <p:cNvPr id="49" name="文本框 48"/>
          <p:cNvSpPr txBox="1"/>
          <p:nvPr/>
        </p:nvSpPr>
        <p:spPr>
          <a:xfrm>
            <a:off x="392023" y="635907"/>
            <a:ext cx="1995739" cy="169277"/>
          </a:xfrm>
          <a:prstGeom prst="rect">
            <a:avLst/>
          </a:prstGeom>
          <a:noFill/>
        </p:spPr>
        <p:txBody>
          <a:bodyPr wrap="none" lIns="0" tIns="0" rIns="0" bIns="0" rtlCol="0">
            <a:spAutoFit/>
          </a:bodyPr>
          <a:lstStyle/>
          <a:p>
            <a:pPr defTabSz="964278"/>
            <a:r>
              <a:rPr lang="en-US" altLang="zh-CN" sz="1100" dirty="0">
                <a:solidFill>
                  <a:schemeClr val="bg1">
                    <a:lumMod val="65000"/>
                  </a:schemeClr>
                </a:solidFill>
                <a:latin typeface="Arial" panose="020B0604020202020204" pitchFamily="34" charset="0"/>
                <a:ea typeface="楷体" panose="02010609060101010101" pitchFamily="49" charset="-122"/>
                <a:cs typeface="Arial" panose="020B0604020202020204" pitchFamily="34" charset="0"/>
                <a:sym typeface="+mn-lt"/>
              </a:rPr>
              <a:t>ADD RELATED TITLE WORDS</a:t>
            </a:r>
            <a:endParaRPr lang="zh-CN" altLang="en-US" sz="1100" dirty="0">
              <a:solidFill>
                <a:schemeClr val="bg1">
                  <a:lumMod val="65000"/>
                </a:schemeClr>
              </a:solidFill>
              <a:latin typeface="Arial" panose="020B0604020202020204" pitchFamily="34" charset="0"/>
              <a:ea typeface="楷体" panose="02010609060101010101" pitchFamily="49" charset="-122"/>
              <a:cs typeface="Arial" panose="020B0604020202020204" pitchFamily="34" charset="0"/>
              <a:sym typeface="+mn-lt"/>
            </a:endParaRPr>
          </a:p>
        </p:txBody>
      </p:sp>
    </p:spTree>
    <p:extLst>
      <p:ext uri="{BB962C8B-B14F-4D97-AF65-F5344CB8AC3E}">
        <p14:creationId xmlns:p14="http://schemas.microsoft.com/office/powerpoint/2010/main" val="2857283995"/>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1000" fill="hold"/>
                                        <p:tgtEl>
                                          <p:spTgt spid="42"/>
                                        </p:tgtEl>
                                        <p:attrNameLst>
                                          <p:attrName>ppt_w</p:attrName>
                                        </p:attrNameLst>
                                      </p:cBhvr>
                                      <p:tavLst>
                                        <p:tav tm="0">
                                          <p:val>
                                            <p:fltVal val="0"/>
                                          </p:val>
                                        </p:tav>
                                        <p:tav tm="100000">
                                          <p:val>
                                            <p:strVal val="#ppt_w"/>
                                          </p:val>
                                        </p:tav>
                                      </p:tavLst>
                                    </p:anim>
                                    <p:anim calcmode="lin" valueType="num">
                                      <p:cBhvr>
                                        <p:cTn id="8" dur="1000" fill="hold"/>
                                        <p:tgtEl>
                                          <p:spTgt spid="42"/>
                                        </p:tgtEl>
                                        <p:attrNameLst>
                                          <p:attrName>ppt_h</p:attrName>
                                        </p:attrNameLst>
                                      </p:cBhvr>
                                      <p:tavLst>
                                        <p:tav tm="0">
                                          <p:val>
                                            <p:fltVal val="0"/>
                                          </p:val>
                                        </p:tav>
                                        <p:tav tm="100000">
                                          <p:val>
                                            <p:strVal val="#ppt_h"/>
                                          </p:val>
                                        </p:tav>
                                      </p:tavLst>
                                    </p:anim>
                                    <p:anim calcmode="lin" valueType="num">
                                      <p:cBhvr>
                                        <p:cTn id="9" dur="1000" fill="hold"/>
                                        <p:tgtEl>
                                          <p:spTgt spid="42"/>
                                        </p:tgtEl>
                                        <p:attrNameLst>
                                          <p:attrName>style.rotation</p:attrName>
                                        </p:attrNameLst>
                                      </p:cBhvr>
                                      <p:tavLst>
                                        <p:tav tm="0">
                                          <p:val>
                                            <p:fltVal val="90"/>
                                          </p:val>
                                        </p:tav>
                                        <p:tav tm="100000">
                                          <p:val>
                                            <p:fltVal val="0"/>
                                          </p:val>
                                        </p:tav>
                                      </p:tavLst>
                                    </p:anim>
                                    <p:animEffect transition="in" filter="fade">
                                      <p:cBhvr>
                                        <p:cTn id="10" dur="1000"/>
                                        <p:tgtEl>
                                          <p:spTgt spid="42"/>
                                        </p:tgtEl>
                                      </p:cBhvr>
                                    </p:animEffect>
                                  </p:childTnLst>
                                </p:cTn>
                              </p:par>
                              <p:par>
                                <p:cTn id="11" presetID="53" presetClass="entr" presetSubtype="16" fill="hold" grpId="0" nodeType="withEffect" nodePh="1">
                                  <p:stCondLst>
                                    <p:cond delay="3000"/>
                                  </p:stCondLst>
                                  <p:endCondLst>
                                    <p:cond evt="begin" delay="0">
                                      <p:tn val="11"/>
                                    </p:cond>
                                  </p:end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par>
                                <p:cTn id="16" presetID="53" presetClass="entr" presetSubtype="16" fill="hold" grpId="0" nodeType="withEffect" nodePh="1">
                                  <p:stCondLst>
                                    <p:cond delay="3000"/>
                                  </p:stCondLst>
                                  <p:endCondLst>
                                    <p:cond evt="begin" delay="0">
                                      <p:tn val="16"/>
                                    </p:cond>
                                  </p:end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par>
                                <p:cTn id="21" presetID="53" presetClass="entr" presetSubtype="16" fill="hold" grpId="0" nodeType="withEffect" nodePh="1">
                                  <p:stCondLst>
                                    <p:cond delay="3000"/>
                                  </p:stCondLst>
                                  <p:endCondLst>
                                    <p:cond evt="begin" delay="0">
                                      <p:tn val="21"/>
                                    </p:cond>
                                  </p:end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animEffect transition="in" filter="fade">
                                      <p:cBhvr>
                                        <p:cTn id="25" dur="500"/>
                                        <p:tgtEl>
                                          <p:spTgt spid="5"/>
                                        </p:tgtEl>
                                      </p:cBhvr>
                                    </p:animEffect>
                                  </p:childTnLst>
                                </p:cTn>
                              </p:par>
                              <p:par>
                                <p:cTn id="26" presetID="53" presetClass="entr" presetSubtype="16" fill="hold" grpId="0" nodeType="withEffect" nodePh="1">
                                  <p:stCondLst>
                                    <p:cond delay="3000"/>
                                  </p:stCondLst>
                                  <p:endCondLst>
                                    <p:cond evt="begin" delay="0">
                                      <p:tn val="26"/>
                                    </p:cond>
                                  </p:end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par>
                                <p:cTn id="31" presetID="22" presetClass="entr" presetSubtype="2" fill="hold" nodeType="withEffect">
                                  <p:stCondLst>
                                    <p:cond delay="3500"/>
                                  </p:stCondLst>
                                  <p:childTnLst>
                                    <p:set>
                                      <p:cBhvr>
                                        <p:cTn id="32" dur="1" fill="hold">
                                          <p:stCondLst>
                                            <p:cond delay="0"/>
                                          </p:stCondLst>
                                        </p:cTn>
                                        <p:tgtEl>
                                          <p:spTgt spid="10"/>
                                        </p:tgtEl>
                                        <p:attrNameLst>
                                          <p:attrName>style.visibility</p:attrName>
                                        </p:attrNameLst>
                                      </p:cBhvr>
                                      <p:to>
                                        <p:strVal val="visible"/>
                                      </p:to>
                                    </p:set>
                                    <p:animEffect transition="in" filter="wipe(right)">
                                      <p:cBhvr>
                                        <p:cTn id="33" dur="500"/>
                                        <p:tgtEl>
                                          <p:spTgt spid="10"/>
                                        </p:tgtEl>
                                      </p:cBhvr>
                                    </p:animEffect>
                                  </p:childTnLst>
                                </p:cTn>
                              </p:par>
                              <p:par>
                                <p:cTn id="34" presetID="22" presetClass="entr" presetSubtype="2" fill="hold" grpId="0" nodeType="withEffect">
                                  <p:stCondLst>
                                    <p:cond delay="4000"/>
                                  </p:stCondLst>
                                  <p:childTnLst>
                                    <p:set>
                                      <p:cBhvr>
                                        <p:cTn id="35" dur="1" fill="hold">
                                          <p:stCondLst>
                                            <p:cond delay="0"/>
                                          </p:stCondLst>
                                        </p:cTn>
                                        <p:tgtEl>
                                          <p:spTgt spid="14"/>
                                        </p:tgtEl>
                                        <p:attrNameLst>
                                          <p:attrName>style.visibility</p:attrName>
                                        </p:attrNameLst>
                                      </p:cBhvr>
                                      <p:to>
                                        <p:strVal val="visible"/>
                                      </p:to>
                                    </p:set>
                                    <p:animEffect transition="in" filter="wipe(right)">
                                      <p:cBhvr>
                                        <p:cTn id="36" dur="500"/>
                                        <p:tgtEl>
                                          <p:spTgt spid="14"/>
                                        </p:tgtEl>
                                      </p:cBhvr>
                                    </p:animEffect>
                                  </p:childTnLst>
                                </p:cTn>
                              </p:par>
                              <p:par>
                                <p:cTn id="37" presetID="22" presetClass="entr" presetSubtype="8" fill="hold" nodeType="withEffect">
                                  <p:stCondLst>
                                    <p:cond delay="200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par>
                                <p:cTn id="40" presetID="22" presetClass="entr" presetSubtype="8" fill="hold" grpId="0" nodeType="withEffect">
                                  <p:stCondLst>
                                    <p:cond delay="400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par>
                                <p:cTn id="43" presetID="22" presetClass="entr" presetSubtype="2" fill="hold" nodeType="withEffect">
                                  <p:stCondLst>
                                    <p:cond delay="4500"/>
                                  </p:stCondLst>
                                  <p:childTnLst>
                                    <p:set>
                                      <p:cBhvr>
                                        <p:cTn id="44" dur="1" fill="hold">
                                          <p:stCondLst>
                                            <p:cond delay="0"/>
                                          </p:stCondLst>
                                        </p:cTn>
                                        <p:tgtEl>
                                          <p:spTgt spid="9"/>
                                        </p:tgtEl>
                                        <p:attrNameLst>
                                          <p:attrName>style.visibility</p:attrName>
                                        </p:attrNameLst>
                                      </p:cBhvr>
                                      <p:to>
                                        <p:strVal val="visible"/>
                                      </p:to>
                                    </p:set>
                                    <p:animEffect transition="in" filter="wipe(right)">
                                      <p:cBhvr>
                                        <p:cTn id="45" dur="500"/>
                                        <p:tgtEl>
                                          <p:spTgt spid="9"/>
                                        </p:tgtEl>
                                      </p:cBhvr>
                                    </p:animEffect>
                                  </p:childTnLst>
                                </p:cTn>
                              </p:par>
                              <p:par>
                                <p:cTn id="46" presetID="22" presetClass="entr" presetSubtype="2" fill="hold" grpId="0" nodeType="withEffect">
                                  <p:stCondLst>
                                    <p:cond delay="5000"/>
                                  </p:stCondLst>
                                  <p:childTnLst>
                                    <p:set>
                                      <p:cBhvr>
                                        <p:cTn id="47" dur="1" fill="hold">
                                          <p:stCondLst>
                                            <p:cond delay="0"/>
                                          </p:stCondLst>
                                        </p:cTn>
                                        <p:tgtEl>
                                          <p:spTgt spid="15"/>
                                        </p:tgtEl>
                                        <p:attrNameLst>
                                          <p:attrName>style.visibility</p:attrName>
                                        </p:attrNameLst>
                                      </p:cBhvr>
                                      <p:to>
                                        <p:strVal val="visible"/>
                                      </p:to>
                                    </p:set>
                                    <p:animEffect transition="in" filter="wipe(right)">
                                      <p:cBhvr>
                                        <p:cTn id="48" dur="500"/>
                                        <p:tgtEl>
                                          <p:spTgt spid="15"/>
                                        </p:tgtEl>
                                      </p:cBhvr>
                                    </p:animEffect>
                                  </p:childTnLst>
                                </p:cTn>
                              </p:par>
                              <p:par>
                                <p:cTn id="49" presetID="22" presetClass="entr" presetSubtype="8" fill="hold" nodeType="withEffect">
                                  <p:stCondLst>
                                    <p:cond delay="4500"/>
                                  </p:stCondLst>
                                  <p:childTnLst>
                                    <p:set>
                                      <p:cBhvr>
                                        <p:cTn id="50" dur="1" fill="hold">
                                          <p:stCondLst>
                                            <p:cond delay="0"/>
                                          </p:stCondLst>
                                        </p:cTn>
                                        <p:tgtEl>
                                          <p:spTgt spid="11"/>
                                        </p:tgtEl>
                                        <p:attrNameLst>
                                          <p:attrName>style.visibility</p:attrName>
                                        </p:attrNameLst>
                                      </p:cBhvr>
                                      <p:to>
                                        <p:strVal val="visible"/>
                                      </p:to>
                                    </p:set>
                                    <p:animEffect transition="in" filter="wipe(left)">
                                      <p:cBhvr>
                                        <p:cTn id="51" dur="500"/>
                                        <p:tgtEl>
                                          <p:spTgt spid="11"/>
                                        </p:tgtEl>
                                      </p:cBhvr>
                                    </p:animEffect>
                                  </p:childTnLst>
                                </p:cTn>
                              </p:par>
                              <p:par>
                                <p:cTn id="52" presetID="22" presetClass="entr" presetSubtype="8" fill="hold" grpId="0" nodeType="withEffect">
                                  <p:stCondLst>
                                    <p:cond delay="5000"/>
                                  </p:stCondLst>
                                  <p:childTnLst>
                                    <p:set>
                                      <p:cBhvr>
                                        <p:cTn id="53" dur="1" fill="hold">
                                          <p:stCondLst>
                                            <p:cond delay="0"/>
                                          </p:stCondLst>
                                        </p:cTn>
                                        <p:tgtEl>
                                          <p:spTgt spid="13"/>
                                        </p:tgtEl>
                                        <p:attrNameLst>
                                          <p:attrName>style.visibility</p:attrName>
                                        </p:attrNameLst>
                                      </p:cBhvr>
                                      <p:to>
                                        <p:strVal val="visible"/>
                                      </p:to>
                                    </p:set>
                                    <p:animEffect transition="in" filter="wipe(left)">
                                      <p:cBhvr>
                                        <p:cTn id="54" dur="500"/>
                                        <p:tgtEl>
                                          <p:spTgt spid="13"/>
                                        </p:tgtEl>
                                      </p:cBhvr>
                                    </p:animEffect>
                                  </p:childTnLst>
                                </p:cTn>
                              </p:par>
                              <p:par>
                                <p:cTn id="55" presetID="53" presetClass="entr" presetSubtype="16" fill="hold" nodeType="withEffect">
                                  <p:stCondLst>
                                    <p:cond delay="5500"/>
                                  </p:stCondLst>
                                  <p:childTnLst>
                                    <p:set>
                                      <p:cBhvr>
                                        <p:cTn id="56" dur="1" fill="hold">
                                          <p:stCondLst>
                                            <p:cond delay="0"/>
                                          </p:stCondLst>
                                        </p:cTn>
                                        <p:tgtEl>
                                          <p:spTgt spid="19"/>
                                        </p:tgtEl>
                                        <p:attrNameLst>
                                          <p:attrName>style.visibility</p:attrName>
                                        </p:attrNameLst>
                                      </p:cBhvr>
                                      <p:to>
                                        <p:strVal val="visible"/>
                                      </p:to>
                                    </p:set>
                                    <p:anim calcmode="lin" valueType="num">
                                      <p:cBhvr>
                                        <p:cTn id="57" dur="500" fill="hold"/>
                                        <p:tgtEl>
                                          <p:spTgt spid="19"/>
                                        </p:tgtEl>
                                        <p:attrNameLst>
                                          <p:attrName>ppt_w</p:attrName>
                                        </p:attrNameLst>
                                      </p:cBhvr>
                                      <p:tavLst>
                                        <p:tav tm="0">
                                          <p:val>
                                            <p:fltVal val="0"/>
                                          </p:val>
                                        </p:tav>
                                        <p:tav tm="100000">
                                          <p:val>
                                            <p:strVal val="#ppt_w"/>
                                          </p:val>
                                        </p:tav>
                                      </p:tavLst>
                                    </p:anim>
                                    <p:anim calcmode="lin" valueType="num">
                                      <p:cBhvr>
                                        <p:cTn id="58" dur="500" fill="hold"/>
                                        <p:tgtEl>
                                          <p:spTgt spid="19"/>
                                        </p:tgtEl>
                                        <p:attrNameLst>
                                          <p:attrName>ppt_h</p:attrName>
                                        </p:attrNameLst>
                                      </p:cBhvr>
                                      <p:tavLst>
                                        <p:tav tm="0">
                                          <p:val>
                                            <p:fltVal val="0"/>
                                          </p:val>
                                        </p:tav>
                                        <p:tav tm="100000">
                                          <p:val>
                                            <p:strVal val="#ppt_h"/>
                                          </p:val>
                                        </p:tav>
                                      </p:tavLst>
                                    </p:anim>
                                    <p:animEffect transition="in" filter="fade">
                                      <p:cBhvr>
                                        <p:cTn id="59" dur="500"/>
                                        <p:tgtEl>
                                          <p:spTgt spid="19"/>
                                        </p:tgtEl>
                                      </p:cBhvr>
                                    </p:animEffect>
                                  </p:childTnLst>
                                </p:cTn>
                              </p:par>
                              <p:par>
                                <p:cTn id="60" presetID="53" presetClass="entr" presetSubtype="16" fill="hold" nodeType="withEffect">
                                  <p:stCondLst>
                                    <p:cond delay="5500"/>
                                  </p:stCondLst>
                                  <p:childTnLst>
                                    <p:set>
                                      <p:cBhvr>
                                        <p:cTn id="61" dur="1" fill="hold">
                                          <p:stCondLst>
                                            <p:cond delay="0"/>
                                          </p:stCondLst>
                                        </p:cTn>
                                        <p:tgtEl>
                                          <p:spTgt spid="23"/>
                                        </p:tgtEl>
                                        <p:attrNameLst>
                                          <p:attrName>style.visibility</p:attrName>
                                        </p:attrNameLst>
                                      </p:cBhvr>
                                      <p:to>
                                        <p:strVal val="visible"/>
                                      </p:to>
                                    </p:set>
                                    <p:anim calcmode="lin" valueType="num">
                                      <p:cBhvr>
                                        <p:cTn id="62" dur="500" fill="hold"/>
                                        <p:tgtEl>
                                          <p:spTgt spid="23"/>
                                        </p:tgtEl>
                                        <p:attrNameLst>
                                          <p:attrName>ppt_w</p:attrName>
                                        </p:attrNameLst>
                                      </p:cBhvr>
                                      <p:tavLst>
                                        <p:tav tm="0">
                                          <p:val>
                                            <p:fltVal val="0"/>
                                          </p:val>
                                        </p:tav>
                                        <p:tav tm="100000">
                                          <p:val>
                                            <p:strVal val="#ppt_w"/>
                                          </p:val>
                                        </p:tav>
                                      </p:tavLst>
                                    </p:anim>
                                    <p:anim calcmode="lin" valueType="num">
                                      <p:cBhvr>
                                        <p:cTn id="63" dur="500" fill="hold"/>
                                        <p:tgtEl>
                                          <p:spTgt spid="23"/>
                                        </p:tgtEl>
                                        <p:attrNameLst>
                                          <p:attrName>ppt_h</p:attrName>
                                        </p:attrNameLst>
                                      </p:cBhvr>
                                      <p:tavLst>
                                        <p:tav tm="0">
                                          <p:val>
                                            <p:fltVal val="0"/>
                                          </p:val>
                                        </p:tav>
                                        <p:tav tm="100000">
                                          <p:val>
                                            <p:strVal val="#ppt_h"/>
                                          </p:val>
                                        </p:tav>
                                      </p:tavLst>
                                    </p:anim>
                                    <p:animEffect transition="in" filter="fade">
                                      <p:cBhvr>
                                        <p:cTn id="64" dur="500"/>
                                        <p:tgtEl>
                                          <p:spTgt spid="23"/>
                                        </p:tgtEl>
                                      </p:cBhvr>
                                    </p:animEffect>
                                  </p:childTnLst>
                                </p:cTn>
                              </p:par>
                              <p:par>
                                <p:cTn id="65" presetID="53" presetClass="entr" presetSubtype="16" fill="hold" nodeType="withEffect">
                                  <p:stCondLst>
                                    <p:cond delay="5500"/>
                                  </p:stCondLst>
                                  <p:childTnLst>
                                    <p:set>
                                      <p:cBhvr>
                                        <p:cTn id="66" dur="1" fill="hold">
                                          <p:stCondLst>
                                            <p:cond delay="0"/>
                                          </p:stCondLst>
                                        </p:cTn>
                                        <p:tgtEl>
                                          <p:spTgt spid="28"/>
                                        </p:tgtEl>
                                        <p:attrNameLst>
                                          <p:attrName>style.visibility</p:attrName>
                                        </p:attrNameLst>
                                      </p:cBhvr>
                                      <p:to>
                                        <p:strVal val="visible"/>
                                      </p:to>
                                    </p:set>
                                    <p:anim calcmode="lin" valueType="num">
                                      <p:cBhvr>
                                        <p:cTn id="67" dur="500" fill="hold"/>
                                        <p:tgtEl>
                                          <p:spTgt spid="28"/>
                                        </p:tgtEl>
                                        <p:attrNameLst>
                                          <p:attrName>ppt_w</p:attrName>
                                        </p:attrNameLst>
                                      </p:cBhvr>
                                      <p:tavLst>
                                        <p:tav tm="0">
                                          <p:val>
                                            <p:fltVal val="0"/>
                                          </p:val>
                                        </p:tav>
                                        <p:tav tm="100000">
                                          <p:val>
                                            <p:strVal val="#ppt_w"/>
                                          </p:val>
                                        </p:tav>
                                      </p:tavLst>
                                    </p:anim>
                                    <p:anim calcmode="lin" valueType="num">
                                      <p:cBhvr>
                                        <p:cTn id="68" dur="500" fill="hold"/>
                                        <p:tgtEl>
                                          <p:spTgt spid="28"/>
                                        </p:tgtEl>
                                        <p:attrNameLst>
                                          <p:attrName>ppt_h</p:attrName>
                                        </p:attrNameLst>
                                      </p:cBhvr>
                                      <p:tavLst>
                                        <p:tav tm="0">
                                          <p:val>
                                            <p:fltVal val="0"/>
                                          </p:val>
                                        </p:tav>
                                        <p:tav tm="100000">
                                          <p:val>
                                            <p:strVal val="#ppt_h"/>
                                          </p:val>
                                        </p:tav>
                                      </p:tavLst>
                                    </p:anim>
                                    <p:animEffect transition="in" filter="fade">
                                      <p:cBhvr>
                                        <p:cTn id="69" dur="500"/>
                                        <p:tgtEl>
                                          <p:spTgt spid="28"/>
                                        </p:tgtEl>
                                      </p:cBhvr>
                                    </p:animEffect>
                                  </p:childTnLst>
                                </p:cTn>
                              </p:par>
                              <p:par>
                                <p:cTn id="70" presetID="53" presetClass="entr" presetSubtype="16" fill="hold" nodeType="withEffect">
                                  <p:stCondLst>
                                    <p:cond delay="5500"/>
                                  </p:stCondLst>
                                  <p:childTnLst>
                                    <p:set>
                                      <p:cBhvr>
                                        <p:cTn id="71" dur="1" fill="hold">
                                          <p:stCondLst>
                                            <p:cond delay="0"/>
                                          </p:stCondLst>
                                        </p:cTn>
                                        <p:tgtEl>
                                          <p:spTgt spid="34"/>
                                        </p:tgtEl>
                                        <p:attrNameLst>
                                          <p:attrName>style.visibility</p:attrName>
                                        </p:attrNameLst>
                                      </p:cBhvr>
                                      <p:to>
                                        <p:strVal val="visible"/>
                                      </p:to>
                                    </p:set>
                                    <p:anim calcmode="lin" valueType="num">
                                      <p:cBhvr>
                                        <p:cTn id="72" dur="500" fill="hold"/>
                                        <p:tgtEl>
                                          <p:spTgt spid="34"/>
                                        </p:tgtEl>
                                        <p:attrNameLst>
                                          <p:attrName>ppt_w</p:attrName>
                                        </p:attrNameLst>
                                      </p:cBhvr>
                                      <p:tavLst>
                                        <p:tav tm="0">
                                          <p:val>
                                            <p:fltVal val="0"/>
                                          </p:val>
                                        </p:tav>
                                        <p:tav tm="100000">
                                          <p:val>
                                            <p:strVal val="#ppt_w"/>
                                          </p:val>
                                        </p:tav>
                                      </p:tavLst>
                                    </p:anim>
                                    <p:anim calcmode="lin" valueType="num">
                                      <p:cBhvr>
                                        <p:cTn id="73" dur="500" fill="hold"/>
                                        <p:tgtEl>
                                          <p:spTgt spid="34"/>
                                        </p:tgtEl>
                                        <p:attrNameLst>
                                          <p:attrName>ppt_h</p:attrName>
                                        </p:attrNameLst>
                                      </p:cBhvr>
                                      <p:tavLst>
                                        <p:tav tm="0">
                                          <p:val>
                                            <p:fltVal val="0"/>
                                          </p:val>
                                        </p:tav>
                                        <p:tav tm="100000">
                                          <p:val>
                                            <p:strVal val="#ppt_h"/>
                                          </p:val>
                                        </p:tav>
                                      </p:tavLst>
                                    </p:anim>
                                    <p:animEffect transition="in" filter="fade">
                                      <p:cBhvr>
                                        <p:cTn id="74" dur="500"/>
                                        <p:tgtEl>
                                          <p:spTgt spid="34"/>
                                        </p:tgtEl>
                                      </p:cBhvr>
                                    </p:animEffect>
                                  </p:childTnLst>
                                </p:cTn>
                              </p:par>
                              <p:par>
                                <p:cTn id="75" presetID="53" presetClass="entr" presetSubtype="16" fill="hold" nodeType="withEffect">
                                  <p:stCondLst>
                                    <p:cond delay="5500"/>
                                  </p:stCondLst>
                                  <p:childTnLst>
                                    <p:set>
                                      <p:cBhvr>
                                        <p:cTn id="76" dur="1" fill="hold">
                                          <p:stCondLst>
                                            <p:cond delay="0"/>
                                          </p:stCondLst>
                                        </p:cTn>
                                        <p:tgtEl>
                                          <p:spTgt spid="37"/>
                                        </p:tgtEl>
                                        <p:attrNameLst>
                                          <p:attrName>style.visibility</p:attrName>
                                        </p:attrNameLst>
                                      </p:cBhvr>
                                      <p:to>
                                        <p:strVal val="visible"/>
                                      </p:to>
                                    </p:set>
                                    <p:anim calcmode="lin" valueType="num">
                                      <p:cBhvr>
                                        <p:cTn id="77" dur="500" fill="hold"/>
                                        <p:tgtEl>
                                          <p:spTgt spid="37"/>
                                        </p:tgtEl>
                                        <p:attrNameLst>
                                          <p:attrName>ppt_w</p:attrName>
                                        </p:attrNameLst>
                                      </p:cBhvr>
                                      <p:tavLst>
                                        <p:tav tm="0">
                                          <p:val>
                                            <p:fltVal val="0"/>
                                          </p:val>
                                        </p:tav>
                                        <p:tav tm="100000">
                                          <p:val>
                                            <p:strVal val="#ppt_w"/>
                                          </p:val>
                                        </p:tav>
                                      </p:tavLst>
                                    </p:anim>
                                    <p:anim calcmode="lin" valueType="num">
                                      <p:cBhvr>
                                        <p:cTn id="78" dur="500" fill="hold"/>
                                        <p:tgtEl>
                                          <p:spTgt spid="37"/>
                                        </p:tgtEl>
                                        <p:attrNameLst>
                                          <p:attrName>ppt_h</p:attrName>
                                        </p:attrNameLst>
                                      </p:cBhvr>
                                      <p:tavLst>
                                        <p:tav tm="0">
                                          <p:val>
                                            <p:fltVal val="0"/>
                                          </p:val>
                                        </p:tav>
                                        <p:tav tm="100000">
                                          <p:val>
                                            <p:strVal val="#ppt_h"/>
                                          </p:val>
                                        </p:tav>
                                      </p:tavLst>
                                    </p:anim>
                                    <p:animEffect transition="in" filter="fade">
                                      <p:cBhvr>
                                        <p:cTn id="7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12" grpId="0"/>
      <p:bldP spid="13" grpId="0"/>
      <p:bldP spid="14" grpId="0"/>
      <p:bldP spid="1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12858395" cy="7232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259"/>
          <p:cNvSpPr>
            <a:spLocks noChangeArrowheads="1"/>
          </p:cNvSpPr>
          <p:nvPr/>
        </p:nvSpPr>
        <p:spPr bwMode="auto">
          <a:xfrm>
            <a:off x="3219450" y="3731210"/>
            <a:ext cx="641985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3600" cap="all" dirty="0">
                <a:solidFill>
                  <a:schemeClr val="bg1"/>
                </a:solidFill>
                <a:latin typeface="楷体" panose="02010609060101010101" pitchFamily="49" charset="-122"/>
                <a:ea typeface="楷体" panose="02010609060101010101" pitchFamily="49" charset="-122"/>
                <a:cs typeface="Arial" panose="020B0604020202020204" pitchFamily="34" charset="0"/>
              </a:rPr>
              <a:t>感谢聆听，批评指导</a:t>
            </a:r>
          </a:p>
        </p:txBody>
      </p:sp>
      <p:sp>
        <p:nvSpPr>
          <p:cNvPr id="7" name="矩形 259"/>
          <p:cNvSpPr>
            <a:spLocks noChangeArrowheads="1"/>
          </p:cNvSpPr>
          <p:nvPr/>
        </p:nvSpPr>
        <p:spPr bwMode="auto">
          <a:xfrm>
            <a:off x="3333750" y="4167261"/>
            <a:ext cx="6191250" cy="28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50000"/>
              </a:lnSpc>
              <a:buNone/>
            </a:pPr>
            <a:r>
              <a:rPr lang="en-US" altLang="zh-CN" sz="1400" dirty="0">
                <a:solidFill>
                  <a:schemeClr val="bg1"/>
                </a:solidFill>
                <a:latin typeface="Arial" panose="020B0604020202020204" pitchFamily="34" charset="0"/>
                <a:ea typeface="楷体" panose="02010609060101010101" pitchFamily="49" charset="-122"/>
                <a:cs typeface="Arial" panose="020B0604020202020204" pitchFamily="34" charset="0"/>
              </a:rPr>
              <a:t>THANK YOU TO LISTEN TO CRITICISM GUIDANCE</a:t>
            </a:r>
            <a:endParaRPr lang="zh-CN" altLang="en-US" sz="1400" dirty="0">
              <a:solidFill>
                <a:schemeClr val="bg1"/>
              </a:solidFill>
              <a:latin typeface="Arial" panose="020B0604020202020204" pitchFamily="34" charset="0"/>
              <a:ea typeface="楷体" panose="02010609060101010101" pitchFamily="49" charset="-122"/>
              <a:cs typeface="Arial" panose="020B0604020202020204" pitchFamily="34" charset="0"/>
            </a:endParaRPr>
          </a:p>
        </p:txBody>
      </p:sp>
      <p:sp>
        <p:nvSpPr>
          <p:cNvPr id="8" name="矩形 259"/>
          <p:cNvSpPr>
            <a:spLocks noChangeArrowheads="1"/>
          </p:cNvSpPr>
          <p:nvPr/>
        </p:nvSpPr>
        <p:spPr bwMode="auto">
          <a:xfrm>
            <a:off x="5257799" y="2355325"/>
            <a:ext cx="2755751"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9600" b="1" cap="all" dirty="0">
                <a:solidFill>
                  <a:schemeClr val="bg1"/>
                </a:solidFill>
                <a:latin typeface="Agency FB" panose="020B0503020202020204" pitchFamily="34" charset="0"/>
                <a:ea typeface="楷体" panose="02010609060101010101" pitchFamily="49" charset="-122"/>
                <a:cs typeface="Arial" panose="020B0604020202020204" pitchFamily="34" charset="0"/>
              </a:rPr>
              <a:t>2019</a:t>
            </a:r>
            <a:endParaRPr lang="zh-CN" altLang="en-US" sz="9600" b="1" cap="all" dirty="0">
              <a:solidFill>
                <a:schemeClr val="bg1"/>
              </a:solidFill>
              <a:latin typeface="Agency FB" panose="020B0503020202020204" pitchFamily="34" charset="0"/>
              <a:ea typeface="楷体" panose="02010609060101010101" pitchFamily="49" charset="-122"/>
              <a:cs typeface="Arial" panose="020B0604020202020204" pitchFamily="34" charset="0"/>
            </a:endParaRPr>
          </a:p>
        </p:txBody>
      </p:sp>
      <p:sp>
        <p:nvSpPr>
          <p:cNvPr id="9" name="矩形 259"/>
          <p:cNvSpPr>
            <a:spLocks noChangeArrowheads="1"/>
          </p:cNvSpPr>
          <p:nvPr/>
        </p:nvSpPr>
        <p:spPr bwMode="auto">
          <a:xfrm>
            <a:off x="3219450" y="4664660"/>
            <a:ext cx="64198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1600" dirty="0">
                <a:solidFill>
                  <a:schemeClr val="bg1"/>
                </a:solidFill>
                <a:latin typeface="楷体" panose="02010609060101010101" pitchFamily="49" charset="-122"/>
                <a:ea typeface="楷体" panose="02010609060101010101" pitchFamily="49" charset="-122"/>
                <a:cs typeface="Arial" panose="020B0604020202020204" pitchFamily="34" charset="0"/>
              </a:rPr>
              <a:t>汇报人：第一</a:t>
            </a:r>
            <a:r>
              <a:rPr lang="en-US" altLang="zh-CN" sz="1600" dirty="0">
                <a:solidFill>
                  <a:schemeClr val="bg1"/>
                </a:solidFill>
                <a:latin typeface="楷体" panose="02010609060101010101" pitchFamily="49" charset="-122"/>
                <a:ea typeface="楷体" panose="02010609060101010101" pitchFamily="49" charset="-122"/>
                <a:cs typeface="Arial" panose="020B0604020202020204" pitchFamily="34" charset="0"/>
              </a:rPr>
              <a:t>PPT</a:t>
            </a:r>
            <a:r>
              <a:rPr lang="zh-CN" altLang="en-US" sz="1600" dirty="0">
                <a:solidFill>
                  <a:schemeClr val="bg1"/>
                </a:solidFill>
                <a:latin typeface="楷体" panose="02010609060101010101" pitchFamily="49" charset="-122"/>
                <a:ea typeface="楷体" panose="02010609060101010101" pitchFamily="49" charset="-122"/>
                <a:cs typeface="Arial" panose="020B0604020202020204" pitchFamily="34" charset="0"/>
              </a:rPr>
              <a:t>  </a:t>
            </a:r>
            <a:r>
              <a:rPr lang="en-US" altLang="zh-CN" sz="1600" dirty="0">
                <a:solidFill>
                  <a:schemeClr val="bg1"/>
                </a:solidFill>
                <a:latin typeface="楷体" panose="02010609060101010101" pitchFamily="49" charset="-122"/>
                <a:ea typeface="楷体" panose="02010609060101010101" pitchFamily="49" charset="-122"/>
                <a:cs typeface="Arial" panose="020B0604020202020204" pitchFamily="34" charset="0"/>
              </a:rPr>
              <a:t>REPORT PERSON: WWW.1PPT.COM</a:t>
            </a:r>
            <a:endParaRPr lang="zh-CN" altLang="en-US" sz="1600" dirty="0">
              <a:solidFill>
                <a:schemeClr val="bg1"/>
              </a:solidFill>
              <a:latin typeface="楷体" panose="02010609060101010101" pitchFamily="49" charset="-122"/>
              <a:ea typeface="楷体" panose="02010609060101010101" pitchFamily="49" charset="-122"/>
              <a:cs typeface="Arial" panose="020B0604020202020204" pitchFamily="34" charset="0"/>
            </a:endParaRPr>
          </a:p>
        </p:txBody>
      </p:sp>
      <p:sp>
        <p:nvSpPr>
          <p:cNvPr id="2" name="矩形 1"/>
          <p:cNvSpPr/>
          <p:nvPr/>
        </p:nvSpPr>
        <p:spPr>
          <a:xfrm>
            <a:off x="2593635" y="2272706"/>
            <a:ext cx="7671481" cy="285489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80546046"/>
      </p:ext>
    </p:extLst>
  </p:cSld>
  <p:clrMapOvr>
    <a:masterClrMapping/>
  </p:clrMapOvr>
  <mc:AlternateContent xmlns:mc="http://schemas.openxmlformats.org/markup-compatibility/2006" xmlns:p14="http://schemas.microsoft.com/office/powerpoint/2010/main">
    <mc:Choice Requires="p14">
      <p:transition spd="slow" p14:dur="1200" advTm="0">
        <p:dissolve/>
      </p:transition>
    </mc:Choice>
    <mc:Fallback xmlns="">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par>
                          <p:cTn id="16" fill="hold">
                            <p:stCondLst>
                              <p:cond delay="2650"/>
                            </p:stCondLst>
                            <p:childTnLst>
                              <p:par>
                                <p:cTn id="17" presetID="26" presetClass="emph" presetSubtype="0" fill="hold" grpId="1" nodeType="afterEffect">
                                  <p:stCondLst>
                                    <p:cond delay="0"/>
                                  </p:stCondLst>
                                  <p:iterate type="lt">
                                    <p:tmPct val="0"/>
                                  </p:iterate>
                                  <p:childTnLst>
                                    <p:animEffect transition="out" filter="fade">
                                      <p:cBhvr>
                                        <p:cTn id="18" dur="500" tmFilter="0, 0; .2, .5; .8, .5; 1, 0"/>
                                        <p:tgtEl>
                                          <p:spTgt spid="8"/>
                                        </p:tgtEl>
                                      </p:cBhvr>
                                    </p:animEffect>
                                    <p:animScale>
                                      <p:cBhvr>
                                        <p:cTn id="19" dur="250" autoRev="1" fill="hold"/>
                                        <p:tgtEl>
                                          <p:spTgt spid="8"/>
                                        </p:tgtEl>
                                      </p:cBhvr>
                                      <p:by x="105000" y="105000"/>
                                    </p:animScale>
                                  </p:childTnLst>
                                </p:cTn>
                              </p:par>
                            </p:childTnLst>
                          </p:cTn>
                        </p:par>
                        <p:par>
                          <p:cTn id="20" fill="hold">
                            <p:stCondLst>
                              <p:cond delay="315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6"/>
                                        </p:tgtEl>
                                        <p:attrNameLst>
                                          <p:attrName>ppt_y</p:attrName>
                                        </p:attrNameLst>
                                      </p:cBhvr>
                                      <p:tavLst>
                                        <p:tav tm="0">
                                          <p:val>
                                            <p:strVal val="#ppt_y"/>
                                          </p:val>
                                        </p:tav>
                                        <p:tav tm="100000">
                                          <p:val>
                                            <p:strVal val="#ppt_y"/>
                                          </p:val>
                                        </p:tav>
                                      </p:tavLst>
                                    </p:anim>
                                    <p:anim calcmode="lin" valueType="num">
                                      <p:cBhvr>
                                        <p:cTn id="25"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6"/>
                                        </p:tgtEl>
                                      </p:cBhvr>
                                    </p:animEffect>
                                  </p:childTnLst>
                                </p:cTn>
                              </p:par>
                            </p:childTnLst>
                          </p:cTn>
                        </p:par>
                        <p:par>
                          <p:cTn id="28" fill="hold">
                            <p:stCondLst>
                              <p:cond delay="4050"/>
                            </p:stCondLst>
                            <p:childTnLst>
                              <p:par>
                                <p:cTn id="29" presetID="26" presetClass="emph" presetSubtype="0" fill="hold" grpId="1" nodeType="afterEffect">
                                  <p:stCondLst>
                                    <p:cond delay="0"/>
                                  </p:stCondLst>
                                  <p:iterate type="lt">
                                    <p:tmPct val="0"/>
                                  </p:iterate>
                                  <p:childTnLst>
                                    <p:animEffect transition="out" filter="fade">
                                      <p:cBhvr>
                                        <p:cTn id="30" dur="500" tmFilter="0, 0; .2, .5; .8, .5; 1, 0"/>
                                        <p:tgtEl>
                                          <p:spTgt spid="6"/>
                                        </p:tgtEl>
                                      </p:cBhvr>
                                    </p:animEffect>
                                    <p:animScale>
                                      <p:cBhvr>
                                        <p:cTn id="31" dur="250" autoRev="1" fill="hold"/>
                                        <p:tgtEl>
                                          <p:spTgt spid="6"/>
                                        </p:tgtEl>
                                      </p:cBhvr>
                                      <p:by x="105000" y="105000"/>
                                    </p:animScale>
                                  </p:childTnLst>
                                </p:cTn>
                              </p:par>
                            </p:childTnLst>
                          </p:cTn>
                        </p:par>
                        <p:par>
                          <p:cTn id="32" fill="hold">
                            <p:stCondLst>
                              <p:cond delay="455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7"/>
                                        </p:tgtEl>
                                        <p:attrNameLst>
                                          <p:attrName>ppt_y</p:attrName>
                                        </p:attrNameLst>
                                      </p:cBhvr>
                                      <p:tavLst>
                                        <p:tav tm="0">
                                          <p:val>
                                            <p:strVal val="#ppt_y"/>
                                          </p:val>
                                        </p:tav>
                                        <p:tav tm="100000">
                                          <p:val>
                                            <p:strVal val="#ppt_y"/>
                                          </p:val>
                                        </p:tav>
                                      </p:tavLst>
                                    </p:anim>
                                    <p:anim calcmode="lin" valueType="num">
                                      <p:cBhvr>
                                        <p:cTn id="37"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7"/>
                                        </p:tgtEl>
                                      </p:cBhvr>
                                    </p:animEffect>
                                  </p:childTnLst>
                                </p:cTn>
                              </p:par>
                            </p:childTnLst>
                          </p:cTn>
                        </p:par>
                        <p:par>
                          <p:cTn id="40" fill="hold">
                            <p:stCondLst>
                              <p:cond delay="6750"/>
                            </p:stCondLst>
                            <p:childTnLst>
                              <p:par>
                                <p:cTn id="41" presetID="26" presetClass="emph" presetSubtype="0" fill="hold" grpId="1" nodeType="afterEffect">
                                  <p:stCondLst>
                                    <p:cond delay="0"/>
                                  </p:stCondLst>
                                  <p:iterate type="lt">
                                    <p:tmPct val="0"/>
                                  </p:iterate>
                                  <p:childTnLst>
                                    <p:animEffect transition="out" filter="fade">
                                      <p:cBhvr>
                                        <p:cTn id="42" dur="500" tmFilter="0, 0; .2, .5; .8, .5; 1, 0"/>
                                        <p:tgtEl>
                                          <p:spTgt spid="7"/>
                                        </p:tgtEl>
                                      </p:cBhvr>
                                    </p:animEffect>
                                    <p:animScale>
                                      <p:cBhvr>
                                        <p:cTn id="43" dur="250" autoRev="1" fill="hold"/>
                                        <p:tgtEl>
                                          <p:spTgt spid="7"/>
                                        </p:tgtEl>
                                      </p:cBhvr>
                                      <p:by x="105000" y="105000"/>
                                    </p:animScale>
                                  </p:childTnLst>
                                </p:cTn>
                              </p:par>
                            </p:childTnLst>
                          </p:cTn>
                        </p:par>
                        <p:par>
                          <p:cTn id="44" fill="hold">
                            <p:stCondLst>
                              <p:cond delay="725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9"/>
                                        </p:tgtEl>
                                        <p:attrNameLst>
                                          <p:attrName>style.visibility</p:attrName>
                                        </p:attrNameLst>
                                      </p:cBhvr>
                                      <p:to>
                                        <p:strVal val="visible"/>
                                      </p:to>
                                    </p:set>
                                    <p:anim calcmode="lin" valueType="num">
                                      <p:cBhvr>
                                        <p:cTn id="4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9"/>
                                        </p:tgtEl>
                                        <p:attrNameLst>
                                          <p:attrName>ppt_y</p:attrName>
                                        </p:attrNameLst>
                                      </p:cBhvr>
                                      <p:tavLst>
                                        <p:tav tm="0">
                                          <p:val>
                                            <p:strVal val="#ppt_y"/>
                                          </p:val>
                                        </p:tav>
                                        <p:tav tm="100000">
                                          <p:val>
                                            <p:strVal val="#ppt_y"/>
                                          </p:val>
                                        </p:tav>
                                      </p:tavLst>
                                    </p:anim>
                                    <p:anim calcmode="lin" valueType="num">
                                      <p:cBhvr>
                                        <p:cTn id="4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9"/>
                                        </p:tgtEl>
                                      </p:cBhvr>
                                    </p:animEffect>
                                  </p:childTnLst>
                                </p:cTn>
                              </p:par>
                            </p:childTnLst>
                          </p:cTn>
                        </p:par>
                        <p:par>
                          <p:cTn id="52" fill="hold">
                            <p:stCondLst>
                              <p:cond delay="9400"/>
                            </p:stCondLst>
                            <p:childTnLst>
                              <p:par>
                                <p:cTn id="53" presetID="26" presetClass="emph" presetSubtype="0" fill="hold" grpId="1" nodeType="afterEffect">
                                  <p:stCondLst>
                                    <p:cond delay="0"/>
                                  </p:stCondLst>
                                  <p:iterate type="lt">
                                    <p:tmPct val="0"/>
                                  </p:iterate>
                                  <p:childTnLst>
                                    <p:animEffect transition="out" filter="fade">
                                      <p:cBhvr>
                                        <p:cTn id="54" dur="500" tmFilter="0, 0; .2, .5; .8, .5; 1, 0"/>
                                        <p:tgtEl>
                                          <p:spTgt spid="9"/>
                                        </p:tgtEl>
                                      </p:cBhvr>
                                    </p:animEffect>
                                    <p:animScale>
                                      <p:cBhvr>
                                        <p:cTn id="55"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8" grpId="0"/>
      <p:bldP spid="8" grpId="1"/>
      <p:bldP spid="9" grpId="0"/>
      <p:bldP spid="9" grpId="1"/>
      <p:bldP spid="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76403" y="4679512"/>
            <a:ext cx="9078158" cy="17852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14789" tIns="57394" rIns="114789" bIns="57394" rtlCol="0" anchor="ctr"/>
          <a:lstStyle/>
          <a:p>
            <a:pPr defTabSz="1147891" fontAlgn="auto">
              <a:spcBef>
                <a:spcPts val="0"/>
              </a:spcBef>
              <a:spcAft>
                <a:spcPts val="0"/>
              </a:spcAft>
            </a:pPr>
            <a:r>
              <a:rPr lang="en-US" altLang="zh-CN" sz="1400" dirty="0">
                <a:solidFill>
                  <a:srgbClr val="EEECE1">
                    <a:lumMod val="25000"/>
                  </a:srgbClr>
                </a:solidFill>
                <a:latin typeface="楷体" panose="02010609060101010101" pitchFamily="49" charset="-122"/>
                <a:ea typeface="楷体" panose="02010609060101010101" pitchFamily="49" charset="-122"/>
              </a:rPr>
              <a:t>PPT</a:t>
            </a:r>
            <a:r>
              <a:rPr lang="zh-CN" altLang="en-US" sz="1400" dirty="0">
                <a:solidFill>
                  <a:srgbClr val="EEECE1">
                    <a:lumMod val="25000"/>
                  </a:srgbClr>
                </a:solidFill>
                <a:latin typeface="楷体" panose="02010609060101010101" pitchFamily="49" charset="-122"/>
                <a:ea typeface="楷体" panose="02010609060101010101" pitchFamily="49" charset="-122"/>
              </a:rPr>
              <a:t>模板下载：</a:t>
            </a:r>
            <a:r>
              <a:rPr lang="en-US" altLang="zh-CN" sz="1400" dirty="0">
                <a:solidFill>
                  <a:srgbClr val="EEECE1">
                    <a:lumMod val="25000"/>
                  </a:srgbClr>
                </a:solidFill>
                <a:latin typeface="楷体" panose="02010609060101010101" pitchFamily="49" charset="-122"/>
                <a:ea typeface="楷体" panose="02010609060101010101" pitchFamily="49" charset="-122"/>
                <a:hlinkClick r:id="rId2"/>
              </a:rPr>
              <a:t>www.1ppt.com/moban/</a:t>
            </a:r>
            <a:r>
              <a:rPr lang="en-US" altLang="zh-CN" sz="1400" dirty="0">
                <a:solidFill>
                  <a:srgbClr val="EEECE1">
                    <a:lumMod val="25000"/>
                  </a:srgbClr>
                </a:solidFill>
                <a:latin typeface="楷体" panose="02010609060101010101" pitchFamily="49" charset="-122"/>
                <a:ea typeface="楷体" panose="02010609060101010101" pitchFamily="49" charset="-122"/>
              </a:rPr>
              <a:t>                </a:t>
            </a:r>
            <a:r>
              <a:rPr lang="zh-CN" altLang="en-US" sz="1400" dirty="0">
                <a:solidFill>
                  <a:srgbClr val="EEECE1">
                    <a:lumMod val="25000"/>
                  </a:srgbClr>
                </a:solidFill>
                <a:latin typeface="楷体" panose="02010609060101010101" pitchFamily="49" charset="-122"/>
                <a:ea typeface="楷体" panose="02010609060101010101" pitchFamily="49" charset="-122"/>
              </a:rPr>
              <a:t>行业</a:t>
            </a:r>
            <a:r>
              <a:rPr lang="en-US" altLang="zh-CN" sz="1400" dirty="0">
                <a:solidFill>
                  <a:srgbClr val="EEECE1">
                    <a:lumMod val="25000"/>
                  </a:srgbClr>
                </a:solidFill>
                <a:latin typeface="楷体" panose="02010609060101010101" pitchFamily="49" charset="-122"/>
                <a:ea typeface="楷体" panose="02010609060101010101" pitchFamily="49" charset="-122"/>
              </a:rPr>
              <a:t>PPT</a:t>
            </a:r>
            <a:r>
              <a:rPr lang="zh-CN" altLang="en-US" sz="1400" dirty="0">
                <a:solidFill>
                  <a:srgbClr val="EEECE1">
                    <a:lumMod val="25000"/>
                  </a:srgbClr>
                </a:solidFill>
                <a:latin typeface="楷体" panose="02010609060101010101" pitchFamily="49" charset="-122"/>
                <a:ea typeface="楷体" panose="02010609060101010101" pitchFamily="49" charset="-122"/>
              </a:rPr>
              <a:t>模板：</a:t>
            </a:r>
            <a:r>
              <a:rPr lang="en-US" altLang="zh-CN" sz="1400" dirty="0">
                <a:solidFill>
                  <a:srgbClr val="EEECE1">
                    <a:lumMod val="25000"/>
                  </a:srgbClr>
                </a:solidFill>
                <a:latin typeface="楷体" panose="02010609060101010101" pitchFamily="49" charset="-122"/>
                <a:ea typeface="楷体" panose="02010609060101010101" pitchFamily="49" charset="-122"/>
                <a:hlinkClick r:id="rId3"/>
              </a:rPr>
              <a:t>www.1ppt.com/hangye/</a:t>
            </a:r>
            <a:r>
              <a:rPr lang="en-US" altLang="zh-CN" sz="1400" dirty="0">
                <a:solidFill>
                  <a:srgbClr val="EEECE1">
                    <a:lumMod val="25000"/>
                  </a:srgbClr>
                </a:solidFill>
                <a:latin typeface="楷体" panose="02010609060101010101" pitchFamily="49" charset="-122"/>
                <a:ea typeface="楷体" panose="02010609060101010101" pitchFamily="49" charset="-122"/>
              </a:rPr>
              <a:t> </a:t>
            </a:r>
          </a:p>
          <a:p>
            <a:pPr defTabSz="1147891" fontAlgn="auto">
              <a:spcBef>
                <a:spcPts val="0"/>
              </a:spcBef>
              <a:spcAft>
                <a:spcPts val="0"/>
              </a:spcAft>
            </a:pPr>
            <a:r>
              <a:rPr lang="zh-CN" altLang="en-US" sz="1400" dirty="0">
                <a:solidFill>
                  <a:srgbClr val="EEECE1">
                    <a:lumMod val="25000"/>
                  </a:srgbClr>
                </a:solidFill>
                <a:latin typeface="楷体" panose="02010609060101010101" pitchFamily="49" charset="-122"/>
                <a:ea typeface="楷体" panose="02010609060101010101" pitchFamily="49" charset="-122"/>
              </a:rPr>
              <a:t>节日</a:t>
            </a:r>
            <a:r>
              <a:rPr lang="en-US" altLang="zh-CN" sz="1400" dirty="0">
                <a:solidFill>
                  <a:srgbClr val="EEECE1">
                    <a:lumMod val="25000"/>
                  </a:srgbClr>
                </a:solidFill>
                <a:latin typeface="楷体" panose="02010609060101010101" pitchFamily="49" charset="-122"/>
                <a:ea typeface="楷体" panose="02010609060101010101" pitchFamily="49" charset="-122"/>
              </a:rPr>
              <a:t>PPT</a:t>
            </a:r>
            <a:r>
              <a:rPr lang="zh-CN" altLang="en-US" sz="1400" dirty="0">
                <a:solidFill>
                  <a:srgbClr val="EEECE1">
                    <a:lumMod val="25000"/>
                  </a:srgbClr>
                </a:solidFill>
                <a:latin typeface="楷体" panose="02010609060101010101" pitchFamily="49" charset="-122"/>
                <a:ea typeface="楷体" panose="02010609060101010101" pitchFamily="49" charset="-122"/>
              </a:rPr>
              <a:t>模板：</a:t>
            </a:r>
            <a:r>
              <a:rPr lang="en-US" altLang="zh-CN" sz="1400" dirty="0">
                <a:solidFill>
                  <a:srgbClr val="EEECE1">
                    <a:lumMod val="25000"/>
                  </a:srgbClr>
                </a:solidFill>
                <a:latin typeface="楷体" panose="02010609060101010101" pitchFamily="49" charset="-122"/>
                <a:ea typeface="楷体" panose="02010609060101010101" pitchFamily="49" charset="-122"/>
                <a:hlinkClick r:id="rId4"/>
              </a:rPr>
              <a:t>www.1ppt.com/jieri/</a:t>
            </a:r>
            <a:r>
              <a:rPr lang="en-US" altLang="zh-CN" sz="1400" dirty="0">
                <a:solidFill>
                  <a:srgbClr val="EEECE1">
                    <a:lumMod val="25000"/>
                  </a:srgbClr>
                </a:solidFill>
                <a:latin typeface="楷体" panose="02010609060101010101" pitchFamily="49" charset="-122"/>
                <a:ea typeface="楷体" panose="02010609060101010101" pitchFamily="49" charset="-122"/>
              </a:rPr>
              <a:t>                      PPT</a:t>
            </a:r>
            <a:r>
              <a:rPr lang="zh-CN" altLang="en-US" sz="1400" dirty="0">
                <a:solidFill>
                  <a:srgbClr val="EEECE1">
                    <a:lumMod val="25000"/>
                  </a:srgbClr>
                </a:solidFill>
                <a:latin typeface="楷体" panose="02010609060101010101" pitchFamily="49" charset="-122"/>
                <a:ea typeface="楷体" panose="02010609060101010101" pitchFamily="49" charset="-122"/>
              </a:rPr>
              <a:t>素材下载：</a:t>
            </a:r>
            <a:r>
              <a:rPr lang="en-US" altLang="zh-CN" sz="1400" dirty="0">
                <a:solidFill>
                  <a:srgbClr val="EEECE1">
                    <a:lumMod val="25000"/>
                  </a:srgbClr>
                </a:solidFill>
                <a:latin typeface="楷体" panose="02010609060101010101" pitchFamily="49" charset="-122"/>
                <a:ea typeface="楷体" panose="02010609060101010101" pitchFamily="49" charset="-122"/>
                <a:hlinkClick r:id="rId5"/>
              </a:rPr>
              <a:t>www.1ppt.com/sucai/</a:t>
            </a:r>
            <a:endParaRPr lang="en-US" altLang="zh-CN" sz="1400" dirty="0">
              <a:solidFill>
                <a:srgbClr val="EEECE1">
                  <a:lumMod val="25000"/>
                </a:srgbClr>
              </a:solidFill>
              <a:latin typeface="楷体" panose="02010609060101010101" pitchFamily="49" charset="-122"/>
              <a:ea typeface="楷体" panose="02010609060101010101" pitchFamily="49" charset="-122"/>
            </a:endParaRPr>
          </a:p>
          <a:p>
            <a:pPr defTabSz="1147891" fontAlgn="auto">
              <a:spcBef>
                <a:spcPts val="0"/>
              </a:spcBef>
              <a:spcAft>
                <a:spcPts val="0"/>
              </a:spcAft>
            </a:pPr>
            <a:r>
              <a:rPr lang="en-US" altLang="zh-CN" sz="1400" dirty="0">
                <a:solidFill>
                  <a:srgbClr val="EEECE1">
                    <a:lumMod val="25000"/>
                  </a:srgbClr>
                </a:solidFill>
                <a:latin typeface="楷体" panose="02010609060101010101" pitchFamily="49" charset="-122"/>
                <a:ea typeface="楷体" panose="02010609060101010101" pitchFamily="49" charset="-122"/>
              </a:rPr>
              <a:t>PPT</a:t>
            </a:r>
            <a:r>
              <a:rPr lang="zh-CN" altLang="en-US" sz="1400" dirty="0">
                <a:solidFill>
                  <a:srgbClr val="EEECE1">
                    <a:lumMod val="25000"/>
                  </a:srgbClr>
                </a:solidFill>
                <a:latin typeface="楷体" panose="02010609060101010101" pitchFamily="49" charset="-122"/>
                <a:ea typeface="楷体" panose="02010609060101010101" pitchFamily="49" charset="-122"/>
              </a:rPr>
              <a:t>背景图片：</a:t>
            </a:r>
            <a:r>
              <a:rPr lang="en-US" altLang="zh-CN" sz="1400" dirty="0">
                <a:solidFill>
                  <a:srgbClr val="EEECE1">
                    <a:lumMod val="25000"/>
                  </a:srgbClr>
                </a:solidFill>
                <a:latin typeface="楷体" panose="02010609060101010101" pitchFamily="49" charset="-122"/>
                <a:ea typeface="楷体" panose="02010609060101010101" pitchFamily="49" charset="-122"/>
                <a:hlinkClick r:id="rId6"/>
              </a:rPr>
              <a:t>www.1ppt.com/beijing/</a:t>
            </a:r>
            <a:r>
              <a:rPr lang="en-US" altLang="zh-CN" sz="1400" dirty="0">
                <a:solidFill>
                  <a:srgbClr val="EEECE1">
                    <a:lumMod val="25000"/>
                  </a:srgbClr>
                </a:solidFill>
                <a:latin typeface="楷体" panose="02010609060101010101" pitchFamily="49" charset="-122"/>
                <a:ea typeface="楷体" panose="02010609060101010101" pitchFamily="49" charset="-122"/>
              </a:rPr>
              <a:t>                 PPT</a:t>
            </a:r>
            <a:r>
              <a:rPr lang="zh-CN" altLang="en-US" sz="1400" dirty="0">
                <a:solidFill>
                  <a:srgbClr val="EEECE1">
                    <a:lumMod val="25000"/>
                  </a:srgbClr>
                </a:solidFill>
                <a:latin typeface="楷体" panose="02010609060101010101" pitchFamily="49" charset="-122"/>
                <a:ea typeface="楷体" panose="02010609060101010101" pitchFamily="49" charset="-122"/>
              </a:rPr>
              <a:t>图表下载：</a:t>
            </a:r>
            <a:r>
              <a:rPr lang="en-US" altLang="zh-CN" sz="1400" dirty="0">
                <a:solidFill>
                  <a:srgbClr val="EEECE1">
                    <a:lumMod val="25000"/>
                  </a:srgbClr>
                </a:solidFill>
                <a:latin typeface="楷体" panose="02010609060101010101" pitchFamily="49" charset="-122"/>
                <a:ea typeface="楷体" panose="02010609060101010101" pitchFamily="49" charset="-122"/>
                <a:hlinkClick r:id="rId7"/>
              </a:rPr>
              <a:t>www.1ppt.com/tubiao/</a:t>
            </a:r>
            <a:r>
              <a:rPr lang="en-US" altLang="zh-CN" sz="1400" dirty="0">
                <a:solidFill>
                  <a:srgbClr val="EEECE1">
                    <a:lumMod val="25000"/>
                  </a:srgbClr>
                </a:solidFill>
                <a:latin typeface="楷体" panose="02010609060101010101" pitchFamily="49" charset="-122"/>
                <a:ea typeface="楷体" panose="02010609060101010101" pitchFamily="49" charset="-122"/>
              </a:rPr>
              <a:t>      </a:t>
            </a:r>
          </a:p>
          <a:p>
            <a:pPr defTabSz="1147891" fontAlgn="auto">
              <a:spcBef>
                <a:spcPts val="0"/>
              </a:spcBef>
              <a:spcAft>
                <a:spcPts val="0"/>
              </a:spcAft>
            </a:pPr>
            <a:r>
              <a:rPr lang="zh-CN" altLang="en-US" sz="1400" dirty="0">
                <a:solidFill>
                  <a:srgbClr val="EEECE1">
                    <a:lumMod val="25000"/>
                  </a:srgbClr>
                </a:solidFill>
                <a:latin typeface="楷体" panose="02010609060101010101" pitchFamily="49" charset="-122"/>
                <a:ea typeface="楷体" panose="02010609060101010101" pitchFamily="49" charset="-122"/>
              </a:rPr>
              <a:t>优秀</a:t>
            </a:r>
            <a:r>
              <a:rPr lang="en-US" altLang="zh-CN" sz="1400" dirty="0">
                <a:solidFill>
                  <a:srgbClr val="EEECE1">
                    <a:lumMod val="25000"/>
                  </a:srgbClr>
                </a:solidFill>
                <a:latin typeface="楷体" panose="02010609060101010101" pitchFamily="49" charset="-122"/>
                <a:ea typeface="楷体" panose="02010609060101010101" pitchFamily="49" charset="-122"/>
              </a:rPr>
              <a:t>PPT</a:t>
            </a:r>
            <a:r>
              <a:rPr lang="zh-CN" altLang="en-US" sz="1400" dirty="0">
                <a:solidFill>
                  <a:srgbClr val="EEECE1">
                    <a:lumMod val="25000"/>
                  </a:srgbClr>
                </a:solidFill>
                <a:latin typeface="楷体" panose="02010609060101010101" pitchFamily="49" charset="-122"/>
                <a:ea typeface="楷体" panose="02010609060101010101" pitchFamily="49" charset="-122"/>
              </a:rPr>
              <a:t>下载：</a:t>
            </a:r>
            <a:r>
              <a:rPr lang="en-US" altLang="zh-CN" sz="1400" dirty="0">
                <a:solidFill>
                  <a:srgbClr val="EEECE1">
                    <a:lumMod val="25000"/>
                  </a:srgbClr>
                </a:solidFill>
                <a:latin typeface="楷体" panose="02010609060101010101" pitchFamily="49" charset="-122"/>
                <a:ea typeface="楷体" panose="02010609060101010101" pitchFamily="49" charset="-122"/>
                <a:hlinkClick r:id="rId8"/>
              </a:rPr>
              <a:t>www.1ppt.com/xiazai/</a:t>
            </a:r>
            <a:r>
              <a:rPr lang="en-US" altLang="zh-CN" sz="1400" dirty="0">
                <a:solidFill>
                  <a:srgbClr val="EEECE1">
                    <a:lumMod val="25000"/>
                  </a:srgbClr>
                </a:solidFill>
                <a:latin typeface="楷体" panose="02010609060101010101" pitchFamily="49" charset="-122"/>
                <a:ea typeface="楷体" panose="02010609060101010101" pitchFamily="49" charset="-122"/>
              </a:rPr>
              <a:t>                   PPT</a:t>
            </a:r>
            <a:r>
              <a:rPr lang="zh-CN" altLang="en-US" sz="1400" dirty="0">
                <a:solidFill>
                  <a:srgbClr val="EEECE1">
                    <a:lumMod val="25000"/>
                  </a:srgbClr>
                </a:solidFill>
                <a:latin typeface="楷体" panose="02010609060101010101" pitchFamily="49" charset="-122"/>
                <a:ea typeface="楷体" panose="02010609060101010101" pitchFamily="49" charset="-122"/>
              </a:rPr>
              <a:t>教程：       </a:t>
            </a:r>
            <a:r>
              <a:rPr lang="en-US" altLang="zh-CN" sz="1400" dirty="0">
                <a:solidFill>
                  <a:srgbClr val="EEECE1">
                    <a:lumMod val="25000"/>
                  </a:srgbClr>
                </a:solidFill>
                <a:latin typeface="楷体" panose="02010609060101010101" pitchFamily="49" charset="-122"/>
                <a:ea typeface="楷体" panose="02010609060101010101" pitchFamily="49" charset="-122"/>
                <a:hlinkClick r:id="rId9"/>
              </a:rPr>
              <a:t>www.1ppt.com/powerpoint/</a:t>
            </a:r>
            <a:r>
              <a:rPr lang="en-US" altLang="zh-CN" sz="1400" dirty="0">
                <a:solidFill>
                  <a:srgbClr val="EEECE1">
                    <a:lumMod val="25000"/>
                  </a:srgbClr>
                </a:solidFill>
                <a:latin typeface="楷体" panose="02010609060101010101" pitchFamily="49" charset="-122"/>
                <a:ea typeface="楷体" panose="02010609060101010101" pitchFamily="49" charset="-122"/>
              </a:rPr>
              <a:t>      </a:t>
            </a:r>
          </a:p>
          <a:p>
            <a:pPr defTabSz="1147891" fontAlgn="auto">
              <a:spcBef>
                <a:spcPts val="0"/>
              </a:spcBef>
              <a:spcAft>
                <a:spcPts val="0"/>
              </a:spcAft>
            </a:pPr>
            <a:r>
              <a:rPr lang="en-US" altLang="zh-CN" sz="1400" dirty="0">
                <a:solidFill>
                  <a:srgbClr val="EEECE1">
                    <a:lumMod val="25000"/>
                  </a:srgbClr>
                </a:solidFill>
                <a:latin typeface="楷体" panose="02010609060101010101" pitchFamily="49" charset="-122"/>
                <a:ea typeface="楷体" panose="02010609060101010101" pitchFamily="49" charset="-122"/>
              </a:rPr>
              <a:t>Word</a:t>
            </a:r>
            <a:r>
              <a:rPr lang="zh-CN" altLang="en-US" sz="1400" dirty="0">
                <a:solidFill>
                  <a:srgbClr val="EEECE1">
                    <a:lumMod val="25000"/>
                  </a:srgbClr>
                </a:solidFill>
                <a:latin typeface="楷体" panose="02010609060101010101" pitchFamily="49" charset="-122"/>
                <a:ea typeface="楷体" panose="02010609060101010101" pitchFamily="49" charset="-122"/>
              </a:rPr>
              <a:t>教程：    </a:t>
            </a:r>
            <a:r>
              <a:rPr lang="en-US" altLang="zh-CN" sz="1400" dirty="0">
                <a:solidFill>
                  <a:srgbClr val="EEECE1">
                    <a:lumMod val="25000"/>
                  </a:srgbClr>
                </a:solidFill>
                <a:latin typeface="楷体" panose="02010609060101010101" pitchFamily="49" charset="-122"/>
                <a:ea typeface="楷体" panose="02010609060101010101" pitchFamily="49" charset="-122"/>
                <a:hlinkClick r:id="rId10"/>
              </a:rPr>
              <a:t>www.1ppt.com/word/</a:t>
            </a:r>
            <a:r>
              <a:rPr lang="en-US" altLang="zh-CN" sz="1400" dirty="0">
                <a:solidFill>
                  <a:srgbClr val="EEECE1">
                    <a:lumMod val="25000"/>
                  </a:srgbClr>
                </a:solidFill>
                <a:latin typeface="楷体" panose="02010609060101010101" pitchFamily="49" charset="-122"/>
                <a:ea typeface="楷体" panose="02010609060101010101" pitchFamily="49" charset="-122"/>
              </a:rPr>
              <a:t>                    Excel</a:t>
            </a:r>
            <a:r>
              <a:rPr lang="zh-CN" altLang="en-US" sz="1400" dirty="0">
                <a:solidFill>
                  <a:srgbClr val="EEECE1">
                    <a:lumMod val="25000"/>
                  </a:srgbClr>
                </a:solidFill>
                <a:latin typeface="楷体" panose="02010609060101010101" pitchFamily="49" charset="-122"/>
                <a:ea typeface="楷体" panose="02010609060101010101" pitchFamily="49" charset="-122"/>
              </a:rPr>
              <a:t>教程：     </a:t>
            </a:r>
            <a:r>
              <a:rPr lang="en-US" altLang="zh-CN" sz="1400" dirty="0">
                <a:solidFill>
                  <a:srgbClr val="EEECE1">
                    <a:lumMod val="25000"/>
                  </a:srgbClr>
                </a:solidFill>
                <a:latin typeface="楷体" panose="02010609060101010101" pitchFamily="49" charset="-122"/>
                <a:ea typeface="楷体" panose="02010609060101010101" pitchFamily="49" charset="-122"/>
                <a:hlinkClick r:id="rId11"/>
              </a:rPr>
              <a:t>www.1ppt.com/excel/</a:t>
            </a:r>
            <a:r>
              <a:rPr lang="en-US" altLang="zh-CN" sz="1400" dirty="0">
                <a:solidFill>
                  <a:srgbClr val="EEECE1">
                    <a:lumMod val="25000"/>
                  </a:srgbClr>
                </a:solidFill>
                <a:latin typeface="楷体" panose="02010609060101010101" pitchFamily="49" charset="-122"/>
                <a:ea typeface="楷体" panose="02010609060101010101" pitchFamily="49" charset="-122"/>
              </a:rPr>
              <a:t>  </a:t>
            </a:r>
          </a:p>
          <a:p>
            <a:pPr defTabSz="1147891" fontAlgn="auto">
              <a:spcBef>
                <a:spcPts val="0"/>
              </a:spcBef>
              <a:spcAft>
                <a:spcPts val="0"/>
              </a:spcAft>
            </a:pPr>
            <a:r>
              <a:rPr lang="zh-CN" altLang="en-US" sz="1400" dirty="0">
                <a:solidFill>
                  <a:srgbClr val="EEECE1">
                    <a:lumMod val="25000"/>
                  </a:srgbClr>
                </a:solidFill>
                <a:latin typeface="楷体" panose="02010609060101010101" pitchFamily="49" charset="-122"/>
                <a:ea typeface="楷体" panose="02010609060101010101" pitchFamily="49" charset="-122"/>
              </a:rPr>
              <a:t>资料下载：      </a:t>
            </a:r>
            <a:r>
              <a:rPr lang="en-US" altLang="zh-CN" sz="1400" dirty="0">
                <a:solidFill>
                  <a:srgbClr val="EEECE1">
                    <a:lumMod val="25000"/>
                  </a:srgbClr>
                </a:solidFill>
                <a:latin typeface="楷体" panose="02010609060101010101" pitchFamily="49" charset="-122"/>
                <a:ea typeface="楷体" panose="02010609060101010101" pitchFamily="49" charset="-122"/>
                <a:hlinkClick r:id="rId12"/>
              </a:rPr>
              <a:t>www.1ppt.com/ziliao/</a:t>
            </a:r>
            <a:r>
              <a:rPr lang="en-US" altLang="zh-CN" sz="1400" dirty="0">
                <a:solidFill>
                  <a:srgbClr val="EEECE1">
                    <a:lumMod val="25000"/>
                  </a:srgbClr>
                </a:solidFill>
                <a:latin typeface="楷体" panose="02010609060101010101" pitchFamily="49" charset="-122"/>
                <a:ea typeface="楷体" panose="02010609060101010101" pitchFamily="49" charset="-122"/>
              </a:rPr>
              <a:t>                    PPT</a:t>
            </a:r>
            <a:r>
              <a:rPr lang="zh-CN" altLang="en-US" sz="1400" dirty="0">
                <a:solidFill>
                  <a:srgbClr val="EEECE1">
                    <a:lumMod val="25000"/>
                  </a:srgbClr>
                </a:solidFill>
                <a:latin typeface="楷体" panose="02010609060101010101" pitchFamily="49" charset="-122"/>
                <a:ea typeface="楷体" panose="02010609060101010101" pitchFamily="49" charset="-122"/>
              </a:rPr>
              <a:t>课件下载：</a:t>
            </a:r>
            <a:r>
              <a:rPr lang="en-US" altLang="zh-CN" sz="1400" dirty="0">
                <a:solidFill>
                  <a:srgbClr val="EEECE1">
                    <a:lumMod val="25000"/>
                  </a:srgbClr>
                </a:solidFill>
                <a:latin typeface="楷体" panose="02010609060101010101" pitchFamily="49" charset="-122"/>
                <a:ea typeface="楷体" panose="02010609060101010101" pitchFamily="49" charset="-122"/>
                <a:hlinkClick r:id="rId13"/>
              </a:rPr>
              <a:t>www.1ppt.com/kejian/</a:t>
            </a:r>
            <a:r>
              <a:rPr lang="en-US" altLang="zh-CN" sz="1400" dirty="0">
                <a:solidFill>
                  <a:srgbClr val="EEECE1">
                    <a:lumMod val="25000"/>
                  </a:srgbClr>
                </a:solidFill>
                <a:latin typeface="楷体" panose="02010609060101010101" pitchFamily="49" charset="-122"/>
                <a:ea typeface="楷体" panose="02010609060101010101" pitchFamily="49" charset="-122"/>
              </a:rPr>
              <a:t> </a:t>
            </a:r>
          </a:p>
          <a:p>
            <a:pPr defTabSz="1147891" fontAlgn="auto">
              <a:spcBef>
                <a:spcPts val="0"/>
              </a:spcBef>
              <a:spcAft>
                <a:spcPts val="0"/>
              </a:spcAft>
            </a:pPr>
            <a:r>
              <a:rPr lang="zh-CN" altLang="en-US" sz="1400" dirty="0">
                <a:solidFill>
                  <a:srgbClr val="EEECE1">
                    <a:lumMod val="25000"/>
                  </a:srgbClr>
                </a:solidFill>
                <a:latin typeface="楷体" panose="02010609060101010101" pitchFamily="49" charset="-122"/>
                <a:ea typeface="楷体" panose="02010609060101010101" pitchFamily="49" charset="-122"/>
              </a:rPr>
              <a:t>范文下载：      </a:t>
            </a:r>
            <a:r>
              <a:rPr lang="en-US" altLang="zh-CN" sz="1400" dirty="0">
                <a:solidFill>
                  <a:srgbClr val="EEECE1">
                    <a:lumMod val="25000"/>
                  </a:srgbClr>
                </a:solidFill>
                <a:latin typeface="楷体" panose="02010609060101010101" pitchFamily="49" charset="-122"/>
                <a:ea typeface="楷体" panose="02010609060101010101" pitchFamily="49" charset="-122"/>
                <a:hlinkClick r:id="rId14"/>
              </a:rPr>
              <a:t>www.1ppt.com/fanwen/</a:t>
            </a:r>
            <a:r>
              <a:rPr lang="en-US" altLang="zh-CN" sz="1400" dirty="0">
                <a:solidFill>
                  <a:srgbClr val="EEECE1">
                    <a:lumMod val="25000"/>
                  </a:srgbClr>
                </a:solidFill>
                <a:latin typeface="楷体" panose="02010609060101010101" pitchFamily="49" charset="-122"/>
                <a:ea typeface="楷体" panose="02010609060101010101" pitchFamily="49" charset="-122"/>
              </a:rPr>
              <a:t>                 </a:t>
            </a:r>
            <a:r>
              <a:rPr lang="zh-CN" altLang="en-US" sz="1400" dirty="0">
                <a:solidFill>
                  <a:srgbClr val="EEECE1">
                    <a:lumMod val="25000"/>
                  </a:srgbClr>
                </a:solidFill>
                <a:latin typeface="楷体" panose="02010609060101010101" pitchFamily="49" charset="-122"/>
                <a:ea typeface="楷体" panose="02010609060101010101" pitchFamily="49" charset="-122"/>
              </a:rPr>
              <a:t>试卷下载：      </a:t>
            </a:r>
            <a:r>
              <a:rPr lang="en-US" altLang="zh-CN" sz="1400" dirty="0">
                <a:solidFill>
                  <a:srgbClr val="EEECE1">
                    <a:lumMod val="25000"/>
                  </a:srgbClr>
                </a:solidFill>
                <a:latin typeface="楷体" panose="02010609060101010101" pitchFamily="49" charset="-122"/>
                <a:ea typeface="楷体" panose="02010609060101010101" pitchFamily="49" charset="-122"/>
                <a:hlinkClick r:id="rId15"/>
              </a:rPr>
              <a:t>www.1ppt.com/shiti/</a:t>
            </a:r>
            <a:r>
              <a:rPr lang="en-US" altLang="zh-CN" sz="1400" dirty="0">
                <a:solidFill>
                  <a:srgbClr val="EEECE1">
                    <a:lumMod val="25000"/>
                  </a:srgbClr>
                </a:solidFill>
                <a:latin typeface="楷体" panose="02010609060101010101" pitchFamily="49" charset="-122"/>
                <a:ea typeface="楷体" panose="02010609060101010101" pitchFamily="49" charset="-122"/>
              </a:rPr>
              <a:t>  </a:t>
            </a:r>
          </a:p>
          <a:p>
            <a:pPr defTabSz="1147891" fontAlgn="auto">
              <a:spcBef>
                <a:spcPts val="0"/>
              </a:spcBef>
              <a:spcAft>
                <a:spcPts val="0"/>
              </a:spcAft>
            </a:pPr>
            <a:r>
              <a:rPr lang="zh-CN" altLang="en-US" sz="1400" dirty="0">
                <a:solidFill>
                  <a:srgbClr val="EEECE1">
                    <a:lumMod val="25000"/>
                  </a:srgbClr>
                </a:solidFill>
                <a:latin typeface="楷体" panose="02010609060101010101" pitchFamily="49" charset="-122"/>
                <a:ea typeface="楷体" panose="02010609060101010101" pitchFamily="49" charset="-122"/>
              </a:rPr>
              <a:t>教案下载：      </a:t>
            </a:r>
            <a:r>
              <a:rPr lang="en-US" altLang="zh-CN" sz="1400" dirty="0">
                <a:solidFill>
                  <a:srgbClr val="EEECE1">
                    <a:lumMod val="25000"/>
                  </a:srgbClr>
                </a:solidFill>
                <a:latin typeface="楷体" panose="02010609060101010101" pitchFamily="49" charset="-122"/>
                <a:ea typeface="楷体" panose="02010609060101010101" pitchFamily="49" charset="-122"/>
                <a:hlinkClick r:id="rId16"/>
              </a:rPr>
              <a:t>www.1ppt.com/jiaoan/</a:t>
            </a:r>
            <a:r>
              <a:rPr lang="en-US" altLang="zh-CN" sz="1400" dirty="0">
                <a:solidFill>
                  <a:srgbClr val="EEECE1">
                    <a:lumMod val="25000"/>
                  </a:srgbClr>
                </a:solidFill>
                <a:latin typeface="楷体" panose="02010609060101010101" pitchFamily="49" charset="-122"/>
                <a:ea typeface="楷体" panose="02010609060101010101" pitchFamily="49" charset="-122"/>
              </a:rPr>
              <a:t>                   PPT</a:t>
            </a:r>
            <a:r>
              <a:rPr lang="zh-CN" altLang="en-US" sz="1400" dirty="0">
                <a:solidFill>
                  <a:srgbClr val="EEECE1">
                    <a:lumMod val="25000"/>
                  </a:srgbClr>
                </a:solidFill>
                <a:latin typeface="楷体" panose="02010609060101010101" pitchFamily="49" charset="-122"/>
                <a:ea typeface="楷体" panose="02010609060101010101" pitchFamily="49" charset="-122"/>
              </a:rPr>
              <a:t>论坛：      </a:t>
            </a:r>
            <a:r>
              <a:rPr lang="en-US" altLang="zh-CN" sz="1400" dirty="0">
                <a:solidFill>
                  <a:srgbClr val="EEECE1">
                    <a:lumMod val="25000"/>
                  </a:srgbClr>
                </a:solidFill>
                <a:latin typeface="楷体" panose="02010609060101010101" pitchFamily="49" charset="-122"/>
                <a:ea typeface="楷体" panose="02010609060101010101" pitchFamily="49" charset="-122"/>
                <a:hlinkClick r:id="rId17"/>
              </a:rPr>
              <a:t>www.1ppt.cn</a:t>
            </a:r>
            <a:r>
              <a:rPr lang="en-US" altLang="zh-CN" sz="1400" dirty="0">
                <a:solidFill>
                  <a:srgbClr val="EEECE1">
                    <a:lumMod val="25000"/>
                  </a:srgbClr>
                </a:solidFill>
                <a:latin typeface="楷体" panose="02010609060101010101" pitchFamily="49" charset="-122"/>
                <a:ea typeface="楷体" panose="02010609060101010101" pitchFamily="49" charset="-122"/>
              </a:rPr>
              <a:t>             </a:t>
            </a:r>
            <a:endParaRPr lang="zh-CN" altLang="en-US" sz="1400" dirty="0">
              <a:solidFill>
                <a:srgbClr val="EEECE1">
                  <a:lumMod val="25000"/>
                </a:srgbClr>
              </a:solidFill>
              <a:latin typeface="楷体" panose="02010609060101010101" pitchFamily="49" charset="-122"/>
              <a:ea typeface="楷体" panose="02010609060101010101" pitchFamily="49" charset="-122"/>
            </a:endParaRPr>
          </a:p>
        </p:txBody>
      </p:sp>
      <p:sp>
        <p:nvSpPr>
          <p:cNvPr id="3" name="Rectangle 17"/>
          <p:cNvSpPr>
            <a:spLocks noChangeArrowheads="1"/>
          </p:cNvSpPr>
          <p:nvPr/>
        </p:nvSpPr>
        <p:spPr bwMode="gray">
          <a:xfrm>
            <a:off x="0" y="3162070"/>
            <a:ext cx="12858750" cy="1441498"/>
          </a:xfrm>
          <a:prstGeom prst="rect">
            <a:avLst/>
          </a:prstGeom>
          <a:solidFill>
            <a:schemeClr val="tx2">
              <a:lumMod val="75000"/>
            </a:schemeClr>
          </a:solidFill>
          <a:ln w="9525">
            <a:noFill/>
            <a:miter lim="800000"/>
            <a:headEnd/>
            <a:tailEnd/>
          </a:ln>
        </p:spPr>
        <p:txBody>
          <a:bodyPr wrap="none" lIns="114789" tIns="57394" rIns="114789" bIns="57394" anchor="ctr"/>
          <a:lstStyle/>
          <a:p>
            <a:pPr defTabSz="1147891" fontAlgn="auto">
              <a:spcBef>
                <a:spcPts val="0"/>
              </a:spcBef>
              <a:spcAft>
                <a:spcPts val="0"/>
              </a:spcAft>
              <a:defRPr/>
            </a:pPr>
            <a:endParaRPr lang="zh-CN" altLang="en-US" kern="0" dirty="0">
              <a:solidFill>
                <a:srgbClr val="005397"/>
              </a:solidFill>
              <a:latin typeface="Arial"/>
              <a:ea typeface="楷体" panose="02010609060101010101" pitchFamily="49" charset="-122"/>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54254" y="332398"/>
            <a:ext cx="10844491" cy="2828276"/>
          </a:xfrm>
          <a:prstGeom prst="rect">
            <a:avLst/>
          </a:prstGeom>
          <a:noFill/>
          <a:ln>
            <a:noFill/>
          </a:ln>
        </p:spPr>
      </p:pic>
      <p:sp>
        <p:nvSpPr>
          <p:cNvPr id="15" name="Rectangle 3"/>
          <p:cNvSpPr>
            <a:spLocks noChangeArrowheads="1"/>
          </p:cNvSpPr>
          <p:nvPr/>
        </p:nvSpPr>
        <p:spPr bwMode="auto">
          <a:xfrm>
            <a:off x="658567" y="3266553"/>
            <a:ext cx="5770810" cy="1707107"/>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4789" tIns="57394" rIns="114789" bIns="57394"/>
          <a:lstStyle/>
          <a:p>
            <a:pPr defTabSz="1147891" fontAlgn="auto">
              <a:spcBef>
                <a:spcPct val="20000"/>
              </a:spcBef>
              <a:spcAft>
                <a:spcPts val="0"/>
              </a:spcAft>
              <a:buClr>
                <a:srgbClr val="5B8CC1"/>
              </a:buClr>
              <a:defRPr/>
            </a:pPr>
            <a:r>
              <a:rPr lang="zh-CN" altLang="en-US" sz="2500" b="1" kern="0" dirty="0">
                <a:solidFill>
                  <a:prstClr val="white"/>
                </a:solidFill>
                <a:latin typeface="楷体" panose="02010609060101010101" pitchFamily="49" charset="-122"/>
                <a:ea typeface="楷体" panose="02010609060101010101" pitchFamily="49" charset="-122"/>
              </a:rPr>
              <a:t>可以在下列情况使用</a:t>
            </a:r>
            <a:endParaRPr lang="zh-CN" altLang="en-US" sz="1500" kern="0" dirty="0">
              <a:solidFill>
                <a:prstClr val="white"/>
              </a:solidFill>
              <a:latin typeface="楷体" panose="02010609060101010101" pitchFamily="49" charset="-122"/>
              <a:ea typeface="楷体" panose="02010609060101010101" pitchFamily="49" charset="-122"/>
            </a:endParaRPr>
          </a:p>
          <a:p>
            <a:pPr defTabSz="1147891" fontAlgn="auto">
              <a:lnSpc>
                <a:spcPct val="150000"/>
              </a:lnSpc>
              <a:spcBef>
                <a:spcPts val="0"/>
              </a:spcBef>
              <a:spcAft>
                <a:spcPts val="0"/>
              </a:spcAft>
              <a:buClr>
                <a:srgbClr val="5B8CC1"/>
              </a:buClr>
              <a:buFont typeface="Wingdings" pitchFamily="2" charset="2"/>
              <a:buChar char="n"/>
              <a:defRPr/>
            </a:pPr>
            <a:r>
              <a:rPr lang="zh-CN" altLang="en-US" sz="1500" kern="0" dirty="0">
                <a:solidFill>
                  <a:prstClr val="white"/>
                </a:solidFill>
                <a:latin typeface="楷体" panose="02010609060101010101" pitchFamily="49" charset="-122"/>
                <a:ea typeface="楷体" panose="02010609060101010101" pitchFamily="49" charset="-122"/>
              </a:rPr>
              <a:t>不限次数的用于您个人</a:t>
            </a:r>
            <a:r>
              <a:rPr lang="en-US" altLang="zh-CN" sz="1500" kern="0" dirty="0">
                <a:solidFill>
                  <a:prstClr val="white"/>
                </a:solidFill>
                <a:latin typeface="楷体" panose="02010609060101010101" pitchFamily="49" charset="-122"/>
                <a:ea typeface="楷体" panose="02010609060101010101" pitchFamily="49" charset="-122"/>
              </a:rPr>
              <a:t>/</a:t>
            </a:r>
            <a:r>
              <a:rPr lang="zh-CN" altLang="en-US" sz="1500" kern="0" dirty="0">
                <a:solidFill>
                  <a:prstClr val="white"/>
                </a:solidFill>
                <a:latin typeface="楷体" panose="02010609060101010101" pitchFamily="49" charset="-122"/>
                <a:ea typeface="楷体" panose="02010609060101010101" pitchFamily="49" charset="-122"/>
              </a:rPr>
              <a:t>公司、企业的商业演示。</a:t>
            </a:r>
          </a:p>
          <a:p>
            <a:pPr defTabSz="1147891" fontAlgn="auto">
              <a:lnSpc>
                <a:spcPct val="150000"/>
              </a:lnSpc>
              <a:spcBef>
                <a:spcPts val="0"/>
              </a:spcBef>
              <a:spcAft>
                <a:spcPts val="0"/>
              </a:spcAft>
              <a:buClr>
                <a:srgbClr val="5B8CC1"/>
              </a:buClr>
              <a:buFont typeface="Wingdings" pitchFamily="2" charset="2"/>
              <a:buChar char="n"/>
              <a:defRPr/>
            </a:pPr>
            <a:r>
              <a:rPr lang="zh-CN" altLang="en-US" sz="1500" kern="0" dirty="0">
                <a:solidFill>
                  <a:prstClr val="white"/>
                </a:solidFill>
                <a:latin typeface="楷体" panose="02010609060101010101" pitchFamily="49" charset="-122"/>
                <a:ea typeface="楷体" panose="02010609060101010101" pitchFamily="49" charset="-122"/>
              </a:rPr>
              <a:t>拷贝模板中的内容用于其它幻灯片母版中使用。</a:t>
            </a:r>
          </a:p>
        </p:txBody>
      </p:sp>
      <p:sp>
        <p:nvSpPr>
          <p:cNvPr id="16" name="Rectangle 4"/>
          <p:cNvSpPr>
            <a:spLocks noChangeArrowheads="1"/>
          </p:cNvSpPr>
          <p:nvPr/>
        </p:nvSpPr>
        <p:spPr bwMode="auto">
          <a:xfrm>
            <a:off x="6429375" y="3266553"/>
            <a:ext cx="5770811" cy="1631165"/>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4789" tIns="57394" rIns="114789" bIns="57394"/>
          <a:lstStyle/>
          <a:p>
            <a:pPr defTabSz="1147891" fontAlgn="auto">
              <a:spcBef>
                <a:spcPct val="20000"/>
              </a:spcBef>
              <a:spcAft>
                <a:spcPts val="0"/>
              </a:spcAft>
              <a:buClr>
                <a:srgbClr val="5B8CC1"/>
              </a:buClr>
              <a:defRPr/>
            </a:pPr>
            <a:r>
              <a:rPr lang="zh-CN" altLang="en-US" sz="2500" b="1" kern="0" dirty="0">
                <a:solidFill>
                  <a:prstClr val="white"/>
                </a:solidFill>
                <a:latin typeface="楷体" panose="02010609060101010101" pitchFamily="49" charset="-122"/>
                <a:ea typeface="楷体" panose="02010609060101010101" pitchFamily="49" charset="-122"/>
              </a:rPr>
              <a:t>不可以在以下情况使用</a:t>
            </a:r>
            <a:endParaRPr lang="zh-CN" altLang="en-US" sz="1300" b="1" kern="0" dirty="0">
              <a:solidFill>
                <a:prstClr val="white"/>
              </a:solidFill>
              <a:latin typeface="楷体" panose="02010609060101010101" pitchFamily="49" charset="-122"/>
              <a:ea typeface="楷体" panose="02010609060101010101" pitchFamily="49" charset="-122"/>
            </a:endParaRPr>
          </a:p>
          <a:p>
            <a:pPr defTabSz="1147891" fontAlgn="auto">
              <a:lnSpc>
                <a:spcPct val="150000"/>
              </a:lnSpc>
              <a:spcBef>
                <a:spcPts val="0"/>
              </a:spcBef>
              <a:spcAft>
                <a:spcPts val="0"/>
              </a:spcAft>
              <a:buClr>
                <a:srgbClr val="5B8CC1"/>
              </a:buClr>
              <a:buFont typeface="Wingdings" pitchFamily="2" charset="2"/>
              <a:buChar char="n"/>
              <a:defRPr/>
            </a:pPr>
            <a:r>
              <a:rPr lang="zh-CN" altLang="en-US" sz="1500" kern="0" dirty="0">
                <a:solidFill>
                  <a:prstClr val="white"/>
                </a:solidFill>
                <a:latin typeface="楷体" panose="02010609060101010101" pitchFamily="49" charset="-122"/>
                <a:ea typeface="楷体" panose="02010609060101010101" pitchFamily="49" charset="-122"/>
              </a:rPr>
              <a:t>用于任何形式的在线付费下载。</a:t>
            </a:r>
          </a:p>
          <a:p>
            <a:pPr defTabSz="1147891" fontAlgn="auto">
              <a:lnSpc>
                <a:spcPct val="150000"/>
              </a:lnSpc>
              <a:spcBef>
                <a:spcPts val="0"/>
              </a:spcBef>
              <a:spcAft>
                <a:spcPts val="0"/>
              </a:spcAft>
              <a:buClr>
                <a:srgbClr val="5B8CC1"/>
              </a:buClr>
              <a:buFont typeface="Wingdings" pitchFamily="2" charset="2"/>
              <a:buChar char="n"/>
              <a:defRPr/>
            </a:pPr>
            <a:r>
              <a:rPr lang="zh-CN" altLang="en-US" sz="1500" kern="0" dirty="0">
                <a:solidFill>
                  <a:prstClr val="white"/>
                </a:solidFill>
                <a:latin typeface="楷体" panose="02010609060101010101" pitchFamily="49" charset="-122"/>
                <a:ea typeface="楷体" panose="02010609060101010101" pitchFamily="49" charset="-122"/>
              </a:rPr>
              <a:t>收集整理我们发布的免费资源后，刻录光碟销售。</a:t>
            </a:r>
            <a:endParaRPr lang="zh-CN" altLang="en-GB" sz="1500" kern="0" dirty="0">
              <a:solidFill>
                <a:prstClr val="white"/>
              </a:solidFill>
              <a:latin typeface="楷体" panose="02010609060101010101" pitchFamily="49" charset="-122"/>
              <a:ea typeface="楷体" panose="02010609060101010101" pitchFamily="49"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00366" y="3266552"/>
            <a:ext cx="553641" cy="415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172815" y="3266552"/>
            <a:ext cx="553641" cy="415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0621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任意多边形 43"/>
          <p:cNvSpPr/>
          <p:nvPr/>
        </p:nvSpPr>
        <p:spPr>
          <a:xfrm>
            <a:off x="0" y="3576145"/>
            <a:ext cx="6576708" cy="3656505"/>
          </a:xfrm>
          <a:custGeom>
            <a:avLst/>
            <a:gdLst>
              <a:gd name="connsiteX0" fmla="*/ 2590802 w 2590802"/>
              <a:gd name="connsiteY0" fmla="*/ 0 h 4676776"/>
              <a:gd name="connsiteX1" fmla="*/ 2590802 w 2590802"/>
              <a:gd name="connsiteY1" fmla="*/ 4676776 h 4676776"/>
              <a:gd name="connsiteX2" fmla="*/ 1401458 w 2590802"/>
              <a:gd name="connsiteY2" fmla="*/ 4676776 h 4676776"/>
              <a:gd name="connsiteX3" fmla="*/ 1295401 w 2590802"/>
              <a:gd name="connsiteY3" fmla="*/ 4493919 h 4676776"/>
              <a:gd name="connsiteX4" fmla="*/ 1189344 w 2590802"/>
              <a:gd name="connsiteY4" fmla="*/ 4676776 h 4676776"/>
              <a:gd name="connsiteX5" fmla="*/ 0 w 2590802"/>
              <a:gd name="connsiteY5" fmla="*/ 4676776 h 4676776"/>
              <a:gd name="connsiteX6" fmla="*/ 1 w 2590802"/>
              <a:gd name="connsiteY6" fmla="*/ 0 h 4676776"/>
              <a:gd name="connsiteX7" fmla="*/ 2590802 w 2590802"/>
              <a:gd name="connsiteY7" fmla="*/ 0 h 4676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0802" h="4676776">
                <a:moveTo>
                  <a:pt x="2590802" y="0"/>
                </a:moveTo>
                <a:lnTo>
                  <a:pt x="2590802" y="4676776"/>
                </a:lnTo>
                <a:lnTo>
                  <a:pt x="1401458" y="4676776"/>
                </a:lnTo>
                <a:lnTo>
                  <a:pt x="1295401" y="4493919"/>
                </a:lnTo>
                <a:lnTo>
                  <a:pt x="1189344" y="4676776"/>
                </a:lnTo>
                <a:lnTo>
                  <a:pt x="0" y="4676776"/>
                </a:lnTo>
                <a:lnTo>
                  <a:pt x="1" y="0"/>
                </a:lnTo>
                <a:lnTo>
                  <a:pt x="2590802" y="0"/>
                </a:lnTo>
                <a:close/>
              </a:path>
            </a:pathLst>
          </a:custGeom>
          <a:blipFill dpi="0" rotWithShape="0">
            <a:blip r:embed="rId3" cstate="email"/>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nvGrpSpPr>
          <p:cNvPr id="3" name="组合 1"/>
          <p:cNvGrpSpPr>
            <a:grpSpLocks/>
          </p:cNvGrpSpPr>
          <p:nvPr/>
        </p:nvGrpSpPr>
        <p:grpSpPr bwMode="auto">
          <a:xfrm>
            <a:off x="-1" y="882127"/>
            <a:ext cx="6576707" cy="2734197"/>
            <a:chOff x="4207235" y="2862262"/>
            <a:chExt cx="4830965" cy="1962150"/>
          </a:xfrm>
        </p:grpSpPr>
        <p:sp>
          <p:nvSpPr>
            <p:cNvPr id="46" name="文本框 66"/>
            <p:cNvSpPr txBox="1">
              <a:spLocks noChangeArrowheads="1"/>
            </p:cNvSpPr>
            <p:nvPr/>
          </p:nvSpPr>
          <p:spPr bwMode="auto">
            <a:xfrm>
              <a:off x="4552892" y="2989722"/>
              <a:ext cx="4139650" cy="1634443"/>
            </a:xfrm>
            <a:prstGeom prst="rect">
              <a:avLst/>
            </a:prstGeom>
            <a:noFill/>
            <a:ln>
              <a:noFill/>
            </a:ln>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just"/>
              <a:r>
                <a:rPr lang="zh-CN" altLang="zh-CN" sz="3000" b="1" kern="100" dirty="0">
                  <a:effectLst/>
                  <a:latin typeface="楷体" panose="02010609060101010101" pitchFamily="49" charset="-122"/>
                  <a:ea typeface="楷体" panose="02010609060101010101" pitchFamily="49" charset="-122"/>
                  <a:cs typeface="Times New Roman" panose="02020603050405020304" pitchFamily="18" charset="0"/>
                </a:rPr>
                <a:t>认知网络</a:t>
              </a:r>
              <a:r>
                <a:rPr lang="zh-CN" altLang="en-US" sz="3000" b="1" kern="100" dirty="0">
                  <a:effectLst/>
                  <a:latin typeface="楷体" panose="02010609060101010101" pitchFamily="49" charset="-122"/>
                  <a:ea typeface="楷体" panose="02010609060101010101" pitchFamily="49" charset="-122"/>
                  <a:cs typeface="Times New Roman" panose="02020603050405020304" pitchFamily="18" charset="0"/>
                </a:rPr>
                <a:t>定义：</a:t>
              </a:r>
              <a:endParaRPr lang="en-US" altLang="zh-CN" sz="3000" b="1" kern="100" dirty="0">
                <a:effectLst/>
                <a:latin typeface="楷体" panose="02010609060101010101" pitchFamily="49" charset="-122"/>
                <a:ea typeface="楷体" panose="02010609060101010101" pitchFamily="49" charset="-122"/>
                <a:cs typeface="Times New Roman" panose="02020603050405020304" pitchFamily="18" charset="0"/>
              </a:endParaRPr>
            </a:p>
            <a:p>
              <a:pPr algn="just"/>
              <a:r>
                <a:rPr lang="zh-CN" altLang="zh-CN" sz="2800" kern="100" dirty="0">
                  <a:effectLst/>
                  <a:latin typeface="楷体" panose="02010609060101010101" pitchFamily="49" charset="-122"/>
                  <a:ea typeface="楷体" panose="02010609060101010101" pitchFamily="49" charset="-122"/>
                  <a:cs typeface="Times New Roman" panose="02020603050405020304" pitchFamily="18" charset="0"/>
                </a:rPr>
                <a:t>指网络能够感知外部坏境，通过对外部环境的理解与学习，实时调整通信的内部配置，智能地适应外部环境的变化。</a:t>
              </a:r>
            </a:p>
          </p:txBody>
        </p:sp>
        <p:sp>
          <p:nvSpPr>
            <p:cNvPr id="54" name="任意多边形 53"/>
            <p:cNvSpPr/>
            <p:nvPr/>
          </p:nvSpPr>
          <p:spPr>
            <a:xfrm>
              <a:off x="4207235" y="2862262"/>
              <a:ext cx="4830965" cy="1962150"/>
            </a:xfrm>
            <a:custGeom>
              <a:avLst/>
              <a:gdLst>
                <a:gd name="connsiteX0" fmla="*/ 0 w 4830965"/>
                <a:gd name="connsiteY0" fmla="*/ 0 h 1962150"/>
                <a:gd name="connsiteX1" fmla="*/ 4830965 w 4830965"/>
                <a:gd name="connsiteY1" fmla="*/ 0 h 1962150"/>
                <a:gd name="connsiteX2" fmla="*/ 4830965 w 4830965"/>
                <a:gd name="connsiteY2" fmla="*/ 1962150 h 1962150"/>
                <a:gd name="connsiteX3" fmla="*/ 0 w 4830965"/>
                <a:gd name="connsiteY3" fmla="*/ 1962150 h 1962150"/>
                <a:gd name="connsiteX4" fmla="*/ 0 w 4830965"/>
                <a:gd name="connsiteY4" fmla="*/ 0 h 1962150"/>
                <a:gd name="connsiteX5" fmla="*/ 95250 w 4830965"/>
                <a:gd name="connsiteY5" fmla="*/ 95250 h 1962150"/>
                <a:gd name="connsiteX6" fmla="*/ 95250 w 4830965"/>
                <a:gd name="connsiteY6" fmla="*/ 1876425 h 1962150"/>
                <a:gd name="connsiteX7" fmla="*/ 4726190 w 4830965"/>
                <a:gd name="connsiteY7" fmla="*/ 1876425 h 1962150"/>
                <a:gd name="connsiteX8" fmla="*/ 4726190 w 4830965"/>
                <a:gd name="connsiteY8" fmla="*/ 95250 h 1962150"/>
                <a:gd name="connsiteX9" fmla="*/ 95250 w 4830965"/>
                <a:gd name="connsiteY9" fmla="*/ 95250 h 196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30965" h="1962150">
                  <a:moveTo>
                    <a:pt x="0" y="0"/>
                  </a:moveTo>
                  <a:lnTo>
                    <a:pt x="4830965" y="0"/>
                  </a:lnTo>
                  <a:lnTo>
                    <a:pt x="4830965" y="1962150"/>
                  </a:lnTo>
                  <a:lnTo>
                    <a:pt x="0" y="1962150"/>
                  </a:lnTo>
                  <a:lnTo>
                    <a:pt x="0" y="0"/>
                  </a:lnTo>
                  <a:close/>
                  <a:moveTo>
                    <a:pt x="95250" y="95250"/>
                  </a:moveTo>
                  <a:lnTo>
                    <a:pt x="95250" y="1876425"/>
                  </a:lnTo>
                  <a:lnTo>
                    <a:pt x="4726190" y="1876425"/>
                  </a:lnTo>
                  <a:lnTo>
                    <a:pt x="4726190" y="95250"/>
                  </a:lnTo>
                  <a:lnTo>
                    <a:pt x="95250" y="952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sp>
        <p:nvSpPr>
          <p:cNvPr id="17" name="矩形 16"/>
          <p:cNvSpPr/>
          <p:nvPr/>
        </p:nvSpPr>
        <p:spPr>
          <a:xfrm>
            <a:off x="353" y="228284"/>
            <a:ext cx="236333" cy="6538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21" name="文本框 20">
            <a:extLst>
              <a:ext uri="{FF2B5EF4-FFF2-40B4-BE49-F238E27FC236}">
                <a16:creationId xmlns:a16="http://schemas.microsoft.com/office/drawing/2014/main" id="{397AD4C0-F057-4B39-B4F4-61FC64104DC5}"/>
              </a:ext>
            </a:extLst>
          </p:cNvPr>
          <p:cNvSpPr txBox="1"/>
          <p:nvPr/>
        </p:nvSpPr>
        <p:spPr>
          <a:xfrm>
            <a:off x="392023" y="266575"/>
            <a:ext cx="3087384" cy="615553"/>
          </a:xfrm>
          <a:prstGeom prst="rect">
            <a:avLst/>
          </a:prstGeom>
          <a:noFill/>
        </p:spPr>
        <p:txBody>
          <a:bodyPr wrap="none" lIns="0" tIns="0" rIns="0" bIns="0" rtlCol="0">
            <a:spAutoFit/>
          </a:bodyPr>
          <a:lstStyle/>
          <a:p>
            <a:pPr defTabSz="964278"/>
            <a:r>
              <a:rPr lang="zh-CN" altLang="en-US" sz="4000" b="1" dirty="0">
                <a:solidFill>
                  <a:schemeClr val="bg1">
                    <a:lumMod val="65000"/>
                  </a:schemeClr>
                </a:solidFill>
                <a:latin typeface="楷体" panose="02010609060101010101" pitchFamily="49" charset="-122"/>
                <a:ea typeface="楷体" panose="02010609060101010101" pitchFamily="49" charset="-122"/>
                <a:cs typeface="+mn-ea"/>
                <a:sym typeface="+mn-lt"/>
              </a:rPr>
              <a:t>一、产生背景</a:t>
            </a:r>
          </a:p>
        </p:txBody>
      </p:sp>
      <p:pic>
        <p:nvPicPr>
          <p:cNvPr id="2050" name="Picture 2" descr="https://gimg2.baidu.com/image_search/src=http%3A%2F%2Fpic1.zhimg.com%2Fv2-46fbdf3cab0696f071ba93c413138028_1200x500.jpg&amp;refer=http%3A%2F%2Fpic1.zhimg.com&amp;app=2002&amp;size=f9999,10000&amp;q=a80&amp;n=0&amp;g=0n&amp;fmt=jpeg?sec=1624699808&amp;t=cef5993d132e9925e2022da4947288e7">
            <a:extLst>
              <a:ext uri="{FF2B5EF4-FFF2-40B4-BE49-F238E27FC236}">
                <a16:creationId xmlns:a16="http://schemas.microsoft.com/office/drawing/2014/main" id="{7A7FDCDF-D6D2-4CB3-B87F-04C630A739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6708" y="-346818"/>
            <a:ext cx="6282042" cy="3922963"/>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39A87305-253D-4410-8E77-7824217AA70A}"/>
              </a:ext>
            </a:extLst>
          </p:cNvPr>
          <p:cNvSpPr txBox="1"/>
          <p:nvPr/>
        </p:nvSpPr>
        <p:spPr>
          <a:xfrm>
            <a:off x="6651371" y="4192389"/>
            <a:ext cx="6132715" cy="2062103"/>
          </a:xfrm>
          <a:prstGeom prst="rect">
            <a:avLst/>
          </a:prstGeom>
          <a:noFill/>
        </p:spPr>
        <p:txBody>
          <a:bodyPr wrap="square">
            <a:spAutoFit/>
          </a:bodyPr>
          <a:lstStyle/>
          <a:p>
            <a:pPr algn="just"/>
            <a:r>
              <a:rPr lang="en-US" altLang="zh-CN" sz="3200" kern="100" dirty="0">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200" kern="100" dirty="0">
                <a:solidFill>
                  <a:srgbClr val="FF0000"/>
                </a:solidFill>
                <a:effectLst/>
                <a:latin typeface="楷体" panose="02010609060101010101" pitchFamily="49" charset="-122"/>
                <a:ea typeface="楷体" panose="02010609060101010101" pitchFamily="49" charset="-122"/>
                <a:cs typeface="Arial" panose="020B0604020202020204" pitchFamily="34" charset="0"/>
              </a:rPr>
              <a:t>学习</a:t>
            </a:r>
            <a:r>
              <a:rPr lang="en-US" altLang="zh-CN" sz="3200" kern="100" dirty="0">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200" kern="100" dirty="0">
                <a:solidFill>
                  <a:srgbClr val="000000"/>
                </a:solidFill>
                <a:effectLst/>
                <a:latin typeface="楷体" panose="02010609060101010101" pitchFamily="49" charset="-122"/>
                <a:ea typeface="楷体" panose="02010609060101010101" pitchFamily="49" charset="-122"/>
                <a:cs typeface="Arial" panose="020B0604020202020204" pitchFamily="34" charset="0"/>
              </a:rPr>
              <a:t>的能力：</a:t>
            </a:r>
            <a:endParaRPr lang="en-US" altLang="zh-CN" sz="3200" kern="100" dirty="0">
              <a:solidFill>
                <a:srgbClr val="000000"/>
              </a:solidFill>
              <a:effectLst/>
              <a:latin typeface="楷体" panose="02010609060101010101" pitchFamily="49" charset="-122"/>
              <a:ea typeface="楷体" panose="02010609060101010101" pitchFamily="49" charset="-122"/>
              <a:cs typeface="Arial" panose="020B0604020202020204" pitchFamily="34" charset="0"/>
            </a:endParaRPr>
          </a:p>
          <a:p>
            <a:pPr algn="just"/>
            <a:r>
              <a:rPr lang="zh-CN" altLang="zh-CN" sz="3200" kern="100" dirty="0">
                <a:solidFill>
                  <a:srgbClr val="000000"/>
                </a:solidFill>
                <a:effectLst/>
                <a:latin typeface="楷体" panose="02010609060101010101" pitchFamily="49" charset="-122"/>
                <a:ea typeface="楷体" panose="02010609060101010101" pitchFamily="49" charset="-122"/>
                <a:cs typeface="Arial" panose="020B0604020202020204" pitchFamily="34" charset="0"/>
              </a:rPr>
              <a:t>考虑通信环境中的每一个可能参数，然后做出决定。</a:t>
            </a:r>
            <a:endParaRPr lang="en-US" altLang="zh-CN" sz="3200" kern="100" dirty="0">
              <a:solidFill>
                <a:srgbClr val="000000"/>
              </a:solidFill>
              <a:effectLst/>
              <a:latin typeface="楷体" panose="02010609060101010101" pitchFamily="49" charset="-122"/>
              <a:ea typeface="楷体" panose="02010609060101010101" pitchFamily="49" charset="-122"/>
              <a:cs typeface="Arial" panose="020B0604020202020204" pitchFamily="34" charset="0"/>
            </a:endParaRPr>
          </a:p>
          <a:p>
            <a:pPr algn="just"/>
            <a:endParaRPr lang="en-US" altLang="zh-CN" sz="3200" kern="100" dirty="0">
              <a:effectLst/>
              <a:latin typeface="楷体" panose="02010609060101010101" pitchFamily="49" charset="-122"/>
              <a:ea typeface="楷体" panose="02010609060101010101" pitchFamily="49" charset="-122"/>
              <a:cs typeface="Times New Roman" panose="02020603050405020304" pitchFamily="18" charset="0"/>
            </a:endParaRPr>
          </a:p>
        </p:txBody>
      </p:sp>
      <p:sp>
        <p:nvSpPr>
          <p:cNvPr id="2" name="矩形 1">
            <a:extLst>
              <a:ext uri="{FF2B5EF4-FFF2-40B4-BE49-F238E27FC236}">
                <a16:creationId xmlns:a16="http://schemas.microsoft.com/office/drawing/2014/main" id="{27790575-3DBF-48B9-9E35-6726EE284261}"/>
              </a:ext>
            </a:extLst>
          </p:cNvPr>
          <p:cNvSpPr/>
          <p:nvPr/>
        </p:nvSpPr>
        <p:spPr>
          <a:xfrm>
            <a:off x="6651371" y="6064597"/>
            <a:ext cx="3894015" cy="584775"/>
          </a:xfrm>
          <a:prstGeom prst="rect">
            <a:avLst/>
          </a:prstGeom>
        </p:spPr>
        <p:txBody>
          <a:bodyPr wrap="none">
            <a:spAutoFit/>
          </a:bodyPr>
          <a:lstStyle/>
          <a:p>
            <a:pPr algn="just"/>
            <a:r>
              <a:rPr lang="zh-CN" altLang="en-US" sz="3200" b="1" dirty="0">
                <a:latin typeface="楷体" panose="02010609060101010101" pitchFamily="49" charset="-122"/>
                <a:ea typeface="楷体" panose="02010609060101010101" pitchFamily="49" charset="-122"/>
              </a:rPr>
              <a:t>机器</a:t>
            </a:r>
            <a:r>
              <a:rPr lang="en-US" altLang="zh-CN" sz="3200" b="1" dirty="0">
                <a:latin typeface="楷体" panose="02010609060101010101" pitchFamily="49" charset="-122"/>
                <a:ea typeface="楷体" panose="02010609060101010101" pitchFamily="49" charset="-122"/>
              </a:rPr>
              <a:t>+</a:t>
            </a:r>
            <a:r>
              <a:rPr lang="zh-CN" altLang="en-US" sz="3200" b="1" dirty="0">
                <a:latin typeface="楷体" panose="02010609060101010101" pitchFamily="49" charset="-122"/>
                <a:ea typeface="楷体" panose="02010609060101010101" pitchFamily="49" charset="-122"/>
              </a:rPr>
              <a:t>学习</a:t>
            </a:r>
            <a:r>
              <a:rPr lang="en-US" altLang="zh-CN" sz="3200" b="1" dirty="0">
                <a:latin typeface="楷体" panose="02010609060101010101" pitchFamily="49" charset="-122"/>
                <a:ea typeface="楷体" panose="02010609060101010101" pitchFamily="49" charset="-122"/>
              </a:rPr>
              <a:t>=</a:t>
            </a:r>
            <a:r>
              <a:rPr lang="zh-CN" altLang="en-US" sz="3200" b="1" dirty="0">
                <a:latin typeface="楷体" panose="02010609060101010101" pitchFamily="49" charset="-122"/>
                <a:ea typeface="楷体" panose="02010609060101010101" pitchFamily="49" charset="-122"/>
              </a:rPr>
              <a:t>机器学习</a:t>
            </a:r>
            <a:endParaRPr lang="zh-CN" altLang="zh-CN" sz="3200" b="1" kern="100" dirty="0">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079607411"/>
      </p:ext>
    </p:extLst>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60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1000" fill="hold"/>
                                        <p:tgtEl>
                                          <p:spTgt spid="44"/>
                                        </p:tgtEl>
                                        <p:attrNameLst>
                                          <p:attrName>ppt_x</p:attrName>
                                        </p:attrNameLst>
                                      </p:cBhvr>
                                      <p:tavLst>
                                        <p:tav tm="0">
                                          <p:val>
                                            <p:strVal val="1+#ppt_w/2"/>
                                          </p:val>
                                        </p:tav>
                                        <p:tav tm="100000">
                                          <p:val>
                                            <p:strVal val="#ppt_x"/>
                                          </p:val>
                                        </p:tav>
                                      </p:tavLst>
                                    </p:anim>
                                    <p:anim calcmode="lin" valueType="num">
                                      <p:cBhvr additive="base">
                                        <p:cTn id="8" dur="1000" fill="hold"/>
                                        <p:tgtEl>
                                          <p:spTgt spid="4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9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1+#ppt_w/2"/>
                                          </p:val>
                                        </p:tav>
                                        <p:tav tm="100000">
                                          <p:val>
                                            <p:strVal val="#ppt_x"/>
                                          </p:val>
                                        </p:tav>
                                      </p:tavLst>
                                    </p:anim>
                                    <p:anim calcmode="lin" valueType="num">
                                      <p:cBhvr additive="base">
                                        <p:cTn id="12" dur="1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a:spLocks noChangeArrowheads="1"/>
          </p:cNvSpPr>
          <p:nvPr/>
        </p:nvSpPr>
        <p:spPr bwMode="auto">
          <a:xfrm>
            <a:off x="1564714" y="1560198"/>
            <a:ext cx="11713308" cy="112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nchor="ctr">
            <a:spAutoFit/>
          </a:bodyPr>
          <a:lstStyle/>
          <a:p>
            <a:pPr lvl="0">
              <a:lnSpc>
                <a:spcPct val="130000"/>
              </a:lnSpc>
            </a:pPr>
            <a:r>
              <a:rPr lang="zh-CN" altLang="en-US" sz="60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认知网络的结构</a:t>
            </a:r>
            <a:endParaRPr lang="en-US" altLang="zh-CN" sz="60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endParaRPr>
          </a:p>
        </p:txBody>
      </p:sp>
      <p:sp>
        <p:nvSpPr>
          <p:cNvPr id="5125" name="直接连接符 11"/>
          <p:cNvSpPr>
            <a:spLocks noChangeShapeType="1"/>
          </p:cNvSpPr>
          <p:nvPr/>
        </p:nvSpPr>
        <p:spPr bwMode="auto">
          <a:xfrm>
            <a:off x="1564714" y="2943331"/>
            <a:ext cx="5504850" cy="1675"/>
          </a:xfrm>
          <a:prstGeom prst="line">
            <a:avLst/>
          </a:prstGeom>
          <a:noFill/>
          <a:ln w="6350" cap="flat" cmpd="sng">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sz="2002" dirty="0">
              <a:solidFill>
                <a:schemeClr val="accent1"/>
              </a:solidFill>
              <a:latin typeface="Arial" panose="020B0604020202020204" pitchFamily="34" charset="0"/>
              <a:ea typeface="楷体" panose="02010609060101010101" pitchFamily="49" charset="-122"/>
              <a:sym typeface="Arial" panose="020B0604020202020204" pitchFamily="34" charset="0"/>
            </a:endParaRPr>
          </a:p>
        </p:txBody>
      </p:sp>
      <p:sp>
        <p:nvSpPr>
          <p:cNvPr id="7" name="Text Box 3"/>
          <p:cNvSpPr>
            <a:spLocks noChangeArrowheads="1"/>
          </p:cNvSpPr>
          <p:nvPr/>
        </p:nvSpPr>
        <p:spPr bwMode="auto">
          <a:xfrm>
            <a:off x="8557026" y="1384077"/>
            <a:ext cx="3366627" cy="37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nchor="ctr">
            <a:spAutoFit/>
          </a:bodyPr>
          <a:lstStyle/>
          <a:p>
            <a:r>
              <a:rPr lang="en-US" sz="23900" dirty="0">
                <a:solidFill>
                  <a:schemeClr val="accent2"/>
                </a:solidFill>
                <a:latin typeface="Impact" panose="020B0806030902050204" pitchFamily="34" charset="0"/>
                <a:ea typeface="楷体" panose="02010609060101010101" pitchFamily="49" charset="-122"/>
                <a:sym typeface="Arial" panose="020B0604020202020204" pitchFamily="34" charset="0"/>
              </a:rPr>
              <a:t>0</a:t>
            </a:r>
            <a:r>
              <a:rPr lang="en-US" altLang="zh-CN" sz="23900" dirty="0">
                <a:solidFill>
                  <a:schemeClr val="accent2"/>
                </a:solidFill>
                <a:latin typeface="Impact" panose="020B0806030902050204" pitchFamily="34" charset="0"/>
                <a:ea typeface="楷体" panose="02010609060101010101" pitchFamily="49" charset="-122"/>
                <a:sym typeface="Arial" panose="020B0604020202020204" pitchFamily="34" charset="0"/>
              </a:rPr>
              <a:t>2</a:t>
            </a:r>
            <a:endParaRPr lang="zh-CN" altLang="en-US" sz="23900" b="1" dirty="0">
              <a:solidFill>
                <a:schemeClr val="accent2"/>
              </a:solidFill>
              <a:latin typeface="Impact" panose="020B0806030902050204" pitchFamily="34" charset="0"/>
              <a:ea typeface="楷体" panose="02010609060101010101" pitchFamily="49" charset="-122"/>
              <a:sym typeface="Arial" panose="020B0604020202020204" pitchFamily="34" charset="0"/>
            </a:endParaRPr>
          </a:p>
        </p:txBody>
      </p:sp>
      <p:sp>
        <p:nvSpPr>
          <p:cNvPr id="8" name="Freeform 6"/>
          <p:cNvSpPr>
            <a:spLocks/>
          </p:cNvSpPr>
          <p:nvPr/>
        </p:nvSpPr>
        <p:spPr bwMode="auto">
          <a:xfrm>
            <a:off x="0" y="4091804"/>
            <a:ext cx="5265494" cy="3140846"/>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dirty="0">
              <a:latin typeface="Arial" panose="020B0604020202020204" pitchFamily="34" charset="0"/>
              <a:ea typeface="楷体" panose="02010609060101010101" pitchFamily="49" charset="-122"/>
              <a:sym typeface="Arial" panose="020B0604020202020204" pitchFamily="34" charset="0"/>
            </a:endParaRPr>
          </a:p>
        </p:txBody>
      </p:sp>
      <p:sp>
        <p:nvSpPr>
          <p:cNvPr id="9" name="Freeform 7"/>
          <p:cNvSpPr>
            <a:spLocks/>
          </p:cNvSpPr>
          <p:nvPr/>
        </p:nvSpPr>
        <p:spPr bwMode="auto">
          <a:xfrm>
            <a:off x="2984828" y="4640949"/>
            <a:ext cx="9873922" cy="2591700"/>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1">
              <a:lumMod val="50000"/>
            </a:schemeClr>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dirty="0">
              <a:latin typeface="Arial" panose="020B0604020202020204" pitchFamily="34" charset="0"/>
              <a:ea typeface="楷体" panose="02010609060101010101" pitchFamily="49" charset="-122"/>
              <a:sym typeface="Arial" panose="020B0604020202020204" pitchFamily="34" charset="0"/>
            </a:endParaRPr>
          </a:p>
        </p:txBody>
      </p:sp>
    </p:spTree>
    <p:extLst>
      <p:ext uri="{BB962C8B-B14F-4D97-AF65-F5344CB8AC3E}">
        <p14:creationId xmlns:p14="http://schemas.microsoft.com/office/powerpoint/2010/main" val="887514963"/>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56" presetClass="entr" presetSubtype="0" fill="hold" grpId="0" nodeType="clickEffect">
                                  <p:stCondLst>
                                    <p:cond delay="0"/>
                                  </p:stCondLst>
                                  <p:iterate type="lt">
                                    <p:tmPct val="10000"/>
                                  </p:iterate>
                                  <p:childTnLst>
                                    <p:set>
                                      <p:cBhvr>
                                        <p:cTn id="23" dur="1" fill="hold">
                                          <p:stCondLst>
                                            <p:cond delay="0"/>
                                          </p:stCondLst>
                                        </p:cTn>
                                        <p:tgtEl>
                                          <p:spTgt spid="5123"/>
                                        </p:tgtEl>
                                        <p:attrNameLst>
                                          <p:attrName>style.visibility</p:attrName>
                                        </p:attrNameLst>
                                      </p:cBhvr>
                                      <p:to>
                                        <p:strVal val="visible"/>
                                      </p:to>
                                    </p:set>
                                    <p:anim by="(-#ppt_w*2)" calcmode="lin" valueType="num">
                                      <p:cBhvr rctx="PPT">
                                        <p:cTn id="24" dur="500" autoRev="1" fill="hold">
                                          <p:stCondLst>
                                            <p:cond delay="0"/>
                                          </p:stCondLst>
                                        </p:cTn>
                                        <p:tgtEl>
                                          <p:spTgt spid="5123"/>
                                        </p:tgtEl>
                                        <p:attrNameLst>
                                          <p:attrName>ppt_w</p:attrName>
                                        </p:attrNameLst>
                                      </p:cBhvr>
                                    </p:anim>
                                    <p:anim by="(#ppt_w*0.50)" calcmode="lin" valueType="num">
                                      <p:cBhvr>
                                        <p:cTn id="25" dur="500" decel="50000" autoRev="1" fill="hold">
                                          <p:stCondLst>
                                            <p:cond delay="0"/>
                                          </p:stCondLst>
                                        </p:cTn>
                                        <p:tgtEl>
                                          <p:spTgt spid="5123"/>
                                        </p:tgtEl>
                                        <p:attrNameLst>
                                          <p:attrName>ppt_x</p:attrName>
                                        </p:attrNameLst>
                                      </p:cBhvr>
                                    </p:anim>
                                    <p:anim from="(-#ppt_h/2)" to="(#ppt_y)" calcmode="lin" valueType="num">
                                      <p:cBhvr>
                                        <p:cTn id="26" dur="1000" fill="hold">
                                          <p:stCondLst>
                                            <p:cond delay="0"/>
                                          </p:stCondLst>
                                        </p:cTn>
                                        <p:tgtEl>
                                          <p:spTgt spid="5123"/>
                                        </p:tgtEl>
                                        <p:attrNameLst>
                                          <p:attrName>ppt_y</p:attrName>
                                        </p:attrNameLst>
                                      </p:cBhvr>
                                    </p:anim>
                                    <p:animRot by="21600000">
                                      <p:cBhvr>
                                        <p:cTn id="27" dur="1000" fill="hold">
                                          <p:stCondLst>
                                            <p:cond delay="0"/>
                                          </p:stCondLst>
                                        </p:cTn>
                                        <p:tgtEl>
                                          <p:spTgt spid="5123"/>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5125"/>
                                        </p:tgtEl>
                                        <p:attrNameLst>
                                          <p:attrName>style.visibility</p:attrName>
                                        </p:attrNameLst>
                                      </p:cBhvr>
                                      <p:to>
                                        <p:strVal val="visible"/>
                                      </p:to>
                                    </p:set>
                                    <p:anim calcmode="lin" valueType="num">
                                      <p:cBhvr additive="base">
                                        <p:cTn id="32" dur="500" fill="hold"/>
                                        <p:tgtEl>
                                          <p:spTgt spid="5125"/>
                                        </p:tgtEl>
                                        <p:attrNameLst>
                                          <p:attrName>ppt_x</p:attrName>
                                        </p:attrNameLst>
                                      </p:cBhvr>
                                      <p:tavLst>
                                        <p:tav tm="0">
                                          <p:val>
                                            <p:strVal val="0-#ppt_w/2"/>
                                          </p:val>
                                        </p:tav>
                                        <p:tav tm="100000">
                                          <p:val>
                                            <p:strVal val="#ppt_x"/>
                                          </p:val>
                                        </p:tav>
                                      </p:tavLst>
                                    </p:anim>
                                    <p:anim calcmode="lin" valueType="num">
                                      <p:cBhvr additive="base">
                                        <p:cTn id="33" dur="500" fill="hold"/>
                                        <p:tgtEl>
                                          <p:spTgt spid="51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5" grpId="0" animBg="1"/>
      <p:bldP spid="7" grpId="0"/>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305A978-1838-47B6-B13F-62694EFFE00F}"/>
              </a:ext>
            </a:extLst>
          </p:cNvPr>
          <p:cNvPicPr/>
          <p:nvPr/>
        </p:nvPicPr>
        <p:blipFill>
          <a:blip r:embed="rId3"/>
          <a:stretch>
            <a:fillRect/>
          </a:stretch>
        </p:blipFill>
        <p:spPr>
          <a:xfrm>
            <a:off x="-339377" y="1240061"/>
            <a:ext cx="13921960" cy="5447432"/>
          </a:xfrm>
          <a:prstGeom prst="rect">
            <a:avLst/>
          </a:prstGeom>
        </p:spPr>
      </p:pic>
      <p:sp>
        <p:nvSpPr>
          <p:cNvPr id="4" name="文本框 3">
            <a:extLst>
              <a:ext uri="{FF2B5EF4-FFF2-40B4-BE49-F238E27FC236}">
                <a16:creationId xmlns:a16="http://schemas.microsoft.com/office/drawing/2014/main" id="{F7D228E4-6717-4CEC-B10A-155C8683B969}"/>
              </a:ext>
            </a:extLst>
          </p:cNvPr>
          <p:cNvSpPr txBox="1"/>
          <p:nvPr/>
        </p:nvSpPr>
        <p:spPr>
          <a:xfrm>
            <a:off x="524719" y="447973"/>
            <a:ext cx="6427380" cy="584775"/>
          </a:xfrm>
          <a:prstGeom prst="rect">
            <a:avLst/>
          </a:prstGeom>
          <a:noFill/>
        </p:spPr>
        <p:txBody>
          <a:bodyPr wrap="square">
            <a:spAutoFit/>
          </a:bodyPr>
          <a:lstStyle/>
          <a:p>
            <a:pPr algn="just"/>
            <a:r>
              <a:rPr lang="zh-CN" altLang="en-US" sz="3200" b="1" kern="100" dirty="0">
                <a:latin typeface="楷体" panose="02010609060101010101" pitchFamily="49" charset="-122"/>
                <a:ea typeface="楷体" panose="02010609060101010101" pitchFamily="49" charset="-122"/>
                <a:cs typeface="Calibri" panose="020F0502020204030204" pitchFamily="34" charset="0"/>
              </a:rPr>
              <a:t>传统</a:t>
            </a:r>
            <a:r>
              <a:rPr lang="zh-CN" altLang="zh-CN" sz="3200" b="1" kern="100" dirty="0">
                <a:effectLst/>
                <a:latin typeface="楷体" panose="02010609060101010101" pitchFamily="49" charset="-122"/>
                <a:ea typeface="楷体" panose="02010609060101010101" pitchFamily="49" charset="-122"/>
                <a:cs typeface="Calibri" panose="020F0502020204030204" pitchFamily="34" charset="0"/>
              </a:rPr>
              <a:t>认知网络的</a:t>
            </a:r>
            <a:r>
              <a:rPr lang="zh-CN" altLang="en-US" sz="3200" b="1" kern="100" dirty="0">
                <a:effectLst/>
                <a:latin typeface="楷体" panose="02010609060101010101" pitchFamily="49" charset="-122"/>
                <a:ea typeface="楷体" panose="02010609060101010101" pitchFamily="49" charset="-122"/>
                <a:cs typeface="Calibri" panose="020F0502020204030204" pitchFamily="34" charset="0"/>
              </a:rPr>
              <a:t>设计</a:t>
            </a:r>
            <a:r>
              <a:rPr lang="zh-CN" altLang="zh-CN" sz="3200" b="1" kern="100" dirty="0">
                <a:effectLst/>
                <a:latin typeface="楷体" panose="02010609060101010101" pitchFamily="49" charset="-122"/>
                <a:ea typeface="楷体" panose="02010609060101010101" pitchFamily="49" charset="-122"/>
                <a:cs typeface="Calibri" panose="020F0502020204030204" pitchFamily="34" charset="0"/>
              </a:rPr>
              <a:t>结构：</a:t>
            </a:r>
          </a:p>
        </p:txBody>
      </p:sp>
    </p:spTree>
    <p:extLst>
      <p:ext uri="{BB962C8B-B14F-4D97-AF65-F5344CB8AC3E}">
        <p14:creationId xmlns:p14="http://schemas.microsoft.com/office/powerpoint/2010/main" val="211570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53" y="228284"/>
            <a:ext cx="236333" cy="6538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dirty="0">
              <a:solidFill>
                <a:srgbClr val="E7E6E6">
                  <a:lumMod val="50000"/>
                </a:srgbClr>
              </a:solidFill>
              <a:ea typeface="楷体" panose="02010609060101010101" pitchFamily="49" charset="-122"/>
              <a:cs typeface="+mn-ea"/>
              <a:sym typeface="+mn-lt"/>
            </a:endParaRPr>
          </a:p>
        </p:txBody>
      </p:sp>
      <p:sp>
        <p:nvSpPr>
          <p:cNvPr id="21" name="文本框 20">
            <a:extLst>
              <a:ext uri="{FF2B5EF4-FFF2-40B4-BE49-F238E27FC236}">
                <a16:creationId xmlns:a16="http://schemas.microsoft.com/office/drawing/2014/main" id="{397AD4C0-F057-4B39-B4F4-61FC64104DC5}"/>
              </a:ext>
            </a:extLst>
          </p:cNvPr>
          <p:cNvSpPr txBox="1"/>
          <p:nvPr/>
        </p:nvSpPr>
        <p:spPr>
          <a:xfrm>
            <a:off x="392023" y="266575"/>
            <a:ext cx="6829440" cy="686726"/>
          </a:xfrm>
          <a:prstGeom prst="rect">
            <a:avLst/>
          </a:prstGeom>
          <a:noFill/>
        </p:spPr>
        <p:txBody>
          <a:bodyPr wrap="square" lIns="0" tIns="0" rIns="0" bIns="0" rtlCol="0">
            <a:spAutoFit/>
          </a:bodyPr>
          <a:lstStyle/>
          <a:p>
            <a:pPr lvl="0">
              <a:lnSpc>
                <a:spcPct val="130000"/>
              </a:lnSpc>
            </a:pPr>
            <a:r>
              <a:rPr lang="zh-CN" altLang="en-US" sz="4000" b="1" dirty="0">
                <a:solidFill>
                  <a:schemeClr val="bg1">
                    <a:lumMod val="65000"/>
                  </a:schemeClr>
                </a:solidFill>
                <a:latin typeface="楷体" panose="02010609060101010101" pitchFamily="49" charset="-122"/>
                <a:ea typeface="楷体" panose="02010609060101010101" pitchFamily="49" charset="-122"/>
                <a:cs typeface="+mn-ea"/>
                <a:sym typeface="+mn-lt"/>
              </a:rPr>
              <a:t>二、</a:t>
            </a:r>
            <a:r>
              <a:rPr lang="zh-CN" altLang="en-US" sz="4000" b="1" dirty="0">
                <a:solidFill>
                  <a:schemeClr val="tx1">
                    <a:lumMod val="50000"/>
                    <a:lumOff val="50000"/>
                  </a:schemeClr>
                </a:solidFill>
                <a:latin typeface="楷体" panose="02010609060101010101" pitchFamily="49" charset="-122"/>
                <a:ea typeface="楷体" panose="02010609060101010101" pitchFamily="49" charset="-122"/>
                <a:sym typeface="Arial" panose="020B0604020202020204" pitchFamily="34" charset="0"/>
              </a:rPr>
              <a:t>认知网络的结构</a:t>
            </a:r>
            <a:endParaRPr lang="zh-CN" altLang="en-US" sz="4000" b="1" dirty="0">
              <a:solidFill>
                <a:schemeClr val="bg1">
                  <a:lumMod val="65000"/>
                </a:schemeClr>
              </a:solidFill>
              <a:latin typeface="楷体" panose="02010609060101010101" pitchFamily="49" charset="-122"/>
              <a:ea typeface="楷体" panose="02010609060101010101" pitchFamily="49" charset="-122"/>
              <a:cs typeface="+mn-ea"/>
              <a:sym typeface="+mn-lt"/>
            </a:endParaRPr>
          </a:p>
        </p:txBody>
      </p:sp>
      <p:sp>
        <p:nvSpPr>
          <p:cNvPr id="12" name="文本框 11">
            <a:extLst>
              <a:ext uri="{FF2B5EF4-FFF2-40B4-BE49-F238E27FC236}">
                <a16:creationId xmlns:a16="http://schemas.microsoft.com/office/drawing/2014/main" id="{39A87305-253D-4410-8E77-7824217AA70A}"/>
              </a:ext>
            </a:extLst>
          </p:cNvPr>
          <p:cNvSpPr txBox="1"/>
          <p:nvPr/>
        </p:nvSpPr>
        <p:spPr>
          <a:xfrm>
            <a:off x="515716" y="1240061"/>
            <a:ext cx="11674300" cy="3046988"/>
          </a:xfrm>
          <a:prstGeom prst="rect">
            <a:avLst/>
          </a:prstGeom>
          <a:noFill/>
        </p:spPr>
        <p:txBody>
          <a:bodyPr wrap="square">
            <a:spAutoFit/>
          </a:bodyPr>
          <a:lstStyle/>
          <a:p>
            <a:pPr algn="just"/>
            <a:r>
              <a:rPr lang="zh-CN" altLang="en-US" sz="3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关键词：</a:t>
            </a:r>
            <a:r>
              <a:rPr lang="en-US" altLang="zh-CN" sz="3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SAN - SDN</a:t>
            </a:r>
          </a:p>
          <a:p>
            <a:pPr algn="just"/>
            <a:r>
              <a:rPr lang="en-US" altLang="zh-CN" sz="3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Software-defined networking (SDN) technology is an approach to network management that enables </a:t>
            </a:r>
            <a:r>
              <a:rPr lang="en-US" altLang="zh-CN" sz="3200"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dynamic, programmatically efficient</a:t>
            </a:r>
            <a:r>
              <a:rPr lang="en-US" altLang="zh-CN" sz="3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network configuration in order to improve network performance and monitoring, making it more like cloud computing than traditional network management.</a:t>
            </a:r>
          </a:p>
        </p:txBody>
      </p:sp>
    </p:spTree>
    <p:extLst>
      <p:ext uri="{BB962C8B-B14F-4D97-AF65-F5344CB8AC3E}">
        <p14:creationId xmlns:p14="http://schemas.microsoft.com/office/powerpoint/2010/main" val="1897978654"/>
      </p:ext>
    </p:extLst>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bt031.pptx"/>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TİMİNG" val="|1.6|1.7|1.5|1.5|1.4"/>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heme/theme1.xml><?xml version="1.0" encoding="utf-8"?>
<a:theme xmlns:a="http://schemas.openxmlformats.org/drawingml/2006/main" name="第一PPT，www.1ppt.com">
  <a:themeElements>
    <a:clrScheme name="自定义 93">
      <a:dk1>
        <a:srgbClr val="000000"/>
      </a:dk1>
      <a:lt1>
        <a:srgbClr val="FFFFFF"/>
      </a:lt1>
      <a:dk2>
        <a:srgbClr val="44546A"/>
      </a:dk2>
      <a:lt2>
        <a:srgbClr val="E7E6E6"/>
      </a:lt2>
      <a:accent1>
        <a:srgbClr val="003366"/>
      </a:accent1>
      <a:accent2>
        <a:srgbClr val="003366"/>
      </a:accent2>
      <a:accent3>
        <a:srgbClr val="003366"/>
      </a:accent3>
      <a:accent4>
        <a:srgbClr val="003366"/>
      </a:accent4>
      <a:accent5>
        <a:srgbClr val="003366"/>
      </a:accent5>
      <a:accent6>
        <a:srgbClr val="003366"/>
      </a:accent6>
      <a:hlink>
        <a:srgbClr val="003366"/>
      </a:hlink>
      <a:folHlink>
        <a:srgbClr val="00336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4046</Words>
  <Application>Microsoft Office PowerPoint</Application>
  <PresentationFormat>自定义</PresentationFormat>
  <Paragraphs>459</Paragraphs>
  <Slides>55</Slides>
  <Notes>53</Notes>
  <HiddenSlides>1</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55</vt:i4>
      </vt:variant>
    </vt:vector>
  </HeadingPairs>
  <TitlesOfParts>
    <vt:vector size="69" baseType="lpstr">
      <vt:lpstr>Calibri</vt:lpstr>
      <vt:lpstr>Simply City Light</vt:lpstr>
      <vt:lpstr>SimSun-ExtB</vt:lpstr>
      <vt:lpstr>等线</vt:lpstr>
      <vt:lpstr>楷体</vt:lpstr>
      <vt:lpstr>宋体</vt:lpstr>
      <vt:lpstr>Agency FB</vt:lpstr>
      <vt:lpstr>Arial</vt:lpstr>
      <vt:lpstr>Calibri Light</vt:lpstr>
      <vt:lpstr>Impact</vt:lpstr>
      <vt:lpstr>Times New Roman</vt:lpstr>
      <vt:lpstr>Wingdings</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简洁商务汇报</dc:title>
  <dc:creator/>
  <cp:keywords>第一PPT模板网：www.1ppt.com</cp:keywords>
  <cp:lastModifiedBy/>
  <cp:revision>1</cp:revision>
  <dcterms:created xsi:type="dcterms:W3CDTF">2016-09-26T19:01:29Z</dcterms:created>
  <dcterms:modified xsi:type="dcterms:W3CDTF">2021-05-28T05:53:24Z</dcterms:modified>
</cp:coreProperties>
</file>