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3"/>
  </p:notesMasterIdLst>
  <p:sldIdLst>
    <p:sldId id="264" r:id="rId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01287-A78B-4C0B-B498-D6C194E39C77}" v="74" dt="2022-04-07T02:16:38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50000" autoAdjust="0"/>
  </p:normalViewPr>
  <p:slideViewPr>
    <p:cSldViewPr snapToGrid="0" snapToObjects="1">
      <p:cViewPr varScale="1">
        <p:scale>
          <a:sx n="145" d="100"/>
          <a:sy n="145" d="100"/>
        </p:scale>
        <p:origin x="660" y="120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,Scott (AH GCB_IntHealth) MEIT-CN-S" userId="d115a444-7b9b-4e97-be0b-cca2a6af14be" providerId="ADAL" clId="{28201287-A78B-4C0B-B498-D6C194E39C77}"/>
    <pc:docChg chg="undo custSel delSld modSld">
      <pc:chgData name="Zhang,Scott (AH GCB_IntHealth) MEIT-CN-S" userId="d115a444-7b9b-4e97-be0b-cca2a6af14be" providerId="ADAL" clId="{28201287-A78B-4C0B-B498-D6C194E39C77}" dt="2022-04-07T02:18:44.426" v="4283" actId="1035"/>
      <pc:docMkLst>
        <pc:docMk/>
      </pc:docMkLst>
      <pc:sldChg chg="addSp delSp modSp del mod">
        <pc:chgData name="Zhang,Scott (AH GCB_IntHealth) MEIT-CN-S" userId="d115a444-7b9b-4e97-be0b-cca2a6af14be" providerId="ADAL" clId="{28201287-A78B-4C0B-B498-D6C194E39C77}" dt="2022-04-06T02:43:58.912" v="2065" actId="47"/>
        <pc:sldMkLst>
          <pc:docMk/>
          <pc:sldMk cId="3822248631" sldId="256"/>
        </pc:sldMkLst>
        <pc:spChg chg="mod">
          <ac:chgData name="Zhang,Scott (AH GCB_IntHealth) MEIT-CN-S" userId="d115a444-7b9b-4e97-be0b-cca2a6af14be" providerId="ADAL" clId="{28201287-A78B-4C0B-B498-D6C194E39C77}" dt="2022-04-06T02:15:37.808" v="23" actId="20577"/>
          <ac:spMkLst>
            <pc:docMk/>
            <pc:sldMk cId="3822248631" sldId="256"/>
            <ac:spMk id="3" creationId="{00000000-0000-0000-0000-000000000000}"/>
          </ac:spMkLst>
        </pc:spChg>
        <pc:spChg chg="add del mod">
          <ac:chgData name="Zhang,Scott (AH GCB_IntHealth) MEIT-CN-S" userId="d115a444-7b9b-4e97-be0b-cca2a6af14be" providerId="ADAL" clId="{28201287-A78B-4C0B-B498-D6C194E39C77}" dt="2022-04-06T02:15:29.297" v="2" actId="478"/>
          <ac:spMkLst>
            <pc:docMk/>
            <pc:sldMk cId="3822248631" sldId="256"/>
            <ac:spMk id="9" creationId="{E13AE0BE-8B0D-454C-A38B-558388CD6A2E}"/>
          </ac:spMkLst>
        </pc:spChg>
        <pc:picChg chg="del">
          <ac:chgData name="Zhang,Scott (AH GCB_IntHealth) MEIT-CN-S" userId="d115a444-7b9b-4e97-be0b-cca2a6af14be" providerId="ADAL" clId="{28201287-A78B-4C0B-B498-D6C194E39C77}" dt="2022-04-06T02:15:26.290" v="1" actId="478"/>
          <ac:picMkLst>
            <pc:docMk/>
            <pc:sldMk cId="3822248631" sldId="256"/>
            <ac:picMk id="8" creationId="{00000000-0000-0000-0000-000000000000}"/>
          </ac:picMkLst>
        </pc:picChg>
      </pc:sldChg>
      <pc:sldChg chg="del">
        <pc:chgData name="Zhang,Scott (AH GCB_IntHealth) MEIT-CN-S" userId="d115a444-7b9b-4e97-be0b-cca2a6af14be" providerId="ADAL" clId="{28201287-A78B-4C0B-B498-D6C194E39C77}" dt="2022-04-06T02:15:24.029" v="0" actId="47"/>
        <pc:sldMkLst>
          <pc:docMk/>
          <pc:sldMk cId="1110873319" sldId="257"/>
        </pc:sldMkLst>
      </pc:sldChg>
      <pc:sldChg chg="del">
        <pc:chgData name="Zhang,Scott (AH GCB_IntHealth) MEIT-CN-S" userId="d115a444-7b9b-4e97-be0b-cca2a6af14be" providerId="ADAL" clId="{28201287-A78B-4C0B-B498-D6C194E39C77}" dt="2022-04-06T02:15:24.029" v="0" actId="47"/>
        <pc:sldMkLst>
          <pc:docMk/>
          <pc:sldMk cId="3486985308" sldId="258"/>
        </pc:sldMkLst>
      </pc:sldChg>
      <pc:sldChg chg="del">
        <pc:chgData name="Zhang,Scott (AH GCB_IntHealth) MEIT-CN-S" userId="d115a444-7b9b-4e97-be0b-cca2a6af14be" providerId="ADAL" clId="{28201287-A78B-4C0B-B498-D6C194E39C77}" dt="2022-04-06T02:15:24.029" v="0" actId="47"/>
        <pc:sldMkLst>
          <pc:docMk/>
          <pc:sldMk cId="13718499" sldId="259"/>
        </pc:sldMkLst>
      </pc:sldChg>
      <pc:sldChg chg="del">
        <pc:chgData name="Zhang,Scott (AH GCB_IntHealth) MEIT-CN-S" userId="d115a444-7b9b-4e97-be0b-cca2a6af14be" providerId="ADAL" clId="{28201287-A78B-4C0B-B498-D6C194E39C77}" dt="2022-04-06T02:15:24.029" v="0" actId="47"/>
        <pc:sldMkLst>
          <pc:docMk/>
          <pc:sldMk cId="3623814916" sldId="260"/>
        </pc:sldMkLst>
      </pc:sldChg>
      <pc:sldChg chg="del">
        <pc:chgData name="Zhang,Scott (AH GCB_IntHealth) MEIT-CN-S" userId="d115a444-7b9b-4e97-be0b-cca2a6af14be" providerId="ADAL" clId="{28201287-A78B-4C0B-B498-D6C194E39C77}" dt="2022-04-06T02:15:24.029" v="0" actId="47"/>
        <pc:sldMkLst>
          <pc:docMk/>
          <pc:sldMk cId="2948146605" sldId="261"/>
        </pc:sldMkLst>
      </pc:sldChg>
      <pc:sldChg chg="del">
        <pc:chgData name="Zhang,Scott (AH GCB_IntHealth) MEIT-CN-S" userId="d115a444-7b9b-4e97-be0b-cca2a6af14be" providerId="ADAL" clId="{28201287-A78B-4C0B-B498-D6C194E39C77}" dt="2022-04-06T02:15:24.029" v="0" actId="47"/>
        <pc:sldMkLst>
          <pc:docMk/>
          <pc:sldMk cId="951667152" sldId="262"/>
        </pc:sldMkLst>
      </pc:sldChg>
      <pc:sldChg chg="del">
        <pc:chgData name="Zhang,Scott (AH GCB_IntHealth) MEIT-CN-S" userId="d115a444-7b9b-4e97-be0b-cca2a6af14be" providerId="ADAL" clId="{28201287-A78B-4C0B-B498-D6C194E39C77}" dt="2022-04-06T02:15:24.029" v="0" actId="47"/>
        <pc:sldMkLst>
          <pc:docMk/>
          <pc:sldMk cId="700798631" sldId="263"/>
        </pc:sldMkLst>
      </pc:sldChg>
      <pc:sldChg chg="addSp delSp modSp mod">
        <pc:chgData name="Zhang,Scott (AH GCB_IntHealth) MEIT-CN-S" userId="d115a444-7b9b-4e97-be0b-cca2a6af14be" providerId="ADAL" clId="{28201287-A78B-4C0B-B498-D6C194E39C77}" dt="2022-04-07T02:18:44.426" v="4283" actId="1035"/>
        <pc:sldMkLst>
          <pc:docMk/>
          <pc:sldMk cId="2303137697" sldId="264"/>
        </pc:sldMkLst>
        <pc:spChg chg="add mod">
          <ac:chgData name="Zhang,Scott (AH GCB_IntHealth) MEIT-CN-S" userId="d115a444-7b9b-4e97-be0b-cca2a6af14be" providerId="ADAL" clId="{28201287-A78B-4C0B-B498-D6C194E39C77}" dt="2022-04-07T02:11:34.799" v="3876" actId="1036"/>
          <ac:spMkLst>
            <pc:docMk/>
            <pc:sldMk cId="2303137697" sldId="264"/>
            <ac:spMk id="4" creationId="{ABBDBF21-8F8A-41AE-8D54-545A55909D02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8:15.513" v="4272" actId="14100"/>
          <ac:spMkLst>
            <pc:docMk/>
            <pc:sldMk cId="2303137697" sldId="264"/>
            <ac:spMk id="7" creationId="{01D28BD3-F341-4D04-8068-2BBFA08AA311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1:34.799" v="3876" actId="1036"/>
          <ac:spMkLst>
            <pc:docMk/>
            <pc:sldMk cId="2303137697" sldId="264"/>
            <ac:spMk id="16" creationId="{325F2C6E-68C3-441B-A659-779C8852F0EE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1:34.799" v="3876" actId="1036"/>
          <ac:spMkLst>
            <pc:docMk/>
            <pc:sldMk cId="2303137697" sldId="264"/>
            <ac:spMk id="17" creationId="{C47D39CC-874F-40A3-B17B-AA11ED9CA024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1:34.799" v="3876" actId="1036"/>
          <ac:spMkLst>
            <pc:docMk/>
            <pc:sldMk cId="2303137697" sldId="264"/>
            <ac:spMk id="18" creationId="{A8F66360-13B0-4F3F-8C03-1154A1FAAE16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1:34.799" v="3876" actId="1036"/>
          <ac:spMkLst>
            <pc:docMk/>
            <pc:sldMk cId="2303137697" sldId="264"/>
            <ac:spMk id="19" creationId="{56608397-750D-4FEA-BFE6-819949DB6C94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8:12.006" v="4271" actId="1038"/>
          <ac:spMkLst>
            <pc:docMk/>
            <pc:sldMk cId="2303137697" sldId="264"/>
            <ac:spMk id="21" creationId="{0D11C8D4-3AAE-4309-8AFF-42AEC489AB92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8:44.426" v="4283" actId="1035"/>
          <ac:spMkLst>
            <pc:docMk/>
            <pc:sldMk cId="2303137697" sldId="264"/>
            <ac:spMk id="22" creationId="{DCCD6DAA-0C82-4F6D-B3F5-CDC2C7F351C6}"/>
          </ac:spMkLst>
        </pc:spChg>
        <pc:spChg chg="add del mod">
          <ac:chgData name="Zhang,Scott (AH GCB_IntHealth) MEIT-CN-S" userId="d115a444-7b9b-4e97-be0b-cca2a6af14be" providerId="ADAL" clId="{28201287-A78B-4C0B-B498-D6C194E39C77}" dt="2022-04-06T02:24:45.752" v="685" actId="478"/>
          <ac:spMkLst>
            <pc:docMk/>
            <pc:sldMk cId="2303137697" sldId="264"/>
            <ac:spMk id="23" creationId="{7505FEAA-8115-4A13-8250-E0AF7F848236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1:47.637" v="3892" actId="1036"/>
          <ac:spMkLst>
            <pc:docMk/>
            <pc:sldMk cId="2303137697" sldId="264"/>
            <ac:spMk id="30" creationId="{B10F3D68-514F-4BDE-BED8-50A4FB80FBB7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06:10.585" v="3256" actId="255"/>
          <ac:spMkLst>
            <pc:docMk/>
            <pc:sldMk cId="2303137697" sldId="264"/>
            <ac:spMk id="32" creationId="{F3B691AF-F591-4E6A-A4B5-39A1676D1C01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1:05.159" v="3826" actId="14100"/>
          <ac:spMkLst>
            <pc:docMk/>
            <pc:sldMk cId="2303137697" sldId="264"/>
            <ac:spMk id="33" creationId="{ECB27143-411C-45C3-95BF-E64938E691C1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0:59.376" v="3820" actId="14100"/>
          <ac:spMkLst>
            <pc:docMk/>
            <pc:sldMk cId="2303137697" sldId="264"/>
            <ac:spMk id="34" creationId="{74D94A63-2E7A-49DE-BA0B-7AB3F37F97EF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1:18.193" v="3845" actId="14100"/>
          <ac:spMkLst>
            <pc:docMk/>
            <pc:sldMk cId="2303137697" sldId="264"/>
            <ac:spMk id="35" creationId="{F62F0A25-B093-4E9A-9C9B-C9F91C7CCD68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1:24.794" v="3858" actId="14100"/>
          <ac:spMkLst>
            <pc:docMk/>
            <pc:sldMk cId="2303137697" sldId="264"/>
            <ac:spMk id="36" creationId="{2DB90C98-FEC5-46DD-B73A-5CA5EB7CCF2B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8:01.655" v="4248" actId="14100"/>
          <ac:spMkLst>
            <pc:docMk/>
            <pc:sldMk cId="2303137697" sldId="264"/>
            <ac:spMk id="41" creationId="{7EA21CB1-761E-418D-9645-8FBCBBA6622E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1:14.289" v="3844" actId="1036"/>
          <ac:spMkLst>
            <pc:docMk/>
            <pc:sldMk cId="2303137697" sldId="264"/>
            <ac:spMk id="53" creationId="{BB826ED5-7F79-4D1A-BC21-D99428F06A4F}"/>
          </ac:spMkLst>
        </pc:spChg>
        <pc:spChg chg="add mod">
          <ac:chgData name="Zhang,Scott (AH GCB_IntHealth) MEIT-CN-S" userId="d115a444-7b9b-4e97-be0b-cca2a6af14be" providerId="ADAL" clId="{28201287-A78B-4C0B-B498-D6C194E39C77}" dt="2022-04-06T02:38:23.503" v="1719" actId="1035"/>
          <ac:spMkLst>
            <pc:docMk/>
            <pc:sldMk cId="2303137697" sldId="264"/>
            <ac:spMk id="54" creationId="{B96072CC-7FE3-4898-A558-6ADC5D018E62}"/>
          </ac:spMkLst>
        </pc:spChg>
        <pc:spChg chg="add del mod">
          <ac:chgData name="Zhang,Scott (AH GCB_IntHealth) MEIT-CN-S" userId="d115a444-7b9b-4e97-be0b-cca2a6af14be" providerId="ADAL" clId="{28201287-A78B-4C0B-B498-D6C194E39C77}" dt="2022-04-07T01:52:50.758" v="2227" actId="478"/>
          <ac:spMkLst>
            <pc:docMk/>
            <pc:sldMk cId="2303137697" sldId="264"/>
            <ac:spMk id="56" creationId="{227F90C9-C476-45E0-B2E3-C46CEE2BB630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1:34.799" v="3876" actId="1036"/>
          <ac:spMkLst>
            <pc:docMk/>
            <pc:sldMk cId="2303137697" sldId="264"/>
            <ac:spMk id="57" creationId="{BAC6A28B-A2CD-43B1-BAA5-E69B2CE26CC8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1:12.414" v="3842" actId="1036"/>
          <ac:spMkLst>
            <pc:docMk/>
            <pc:sldMk cId="2303137697" sldId="264"/>
            <ac:spMk id="58" creationId="{27B42A60-8DB9-4F1B-BDB4-99AC57EEF9E6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1:34.799" v="3876" actId="1036"/>
          <ac:spMkLst>
            <pc:docMk/>
            <pc:sldMk cId="2303137697" sldId="264"/>
            <ac:spMk id="59" creationId="{3FDDDA1B-4BC5-41B5-80B4-ED3E48D5EA9C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0:56.133" v="3819" actId="1035"/>
          <ac:spMkLst>
            <pc:docMk/>
            <pc:sldMk cId="2303137697" sldId="264"/>
            <ac:spMk id="62" creationId="{8CD19051-D9D6-4047-8293-A189E7AAE596}"/>
          </ac:spMkLst>
        </pc:spChg>
        <pc:spChg chg="add mod">
          <ac:chgData name="Zhang,Scott (AH GCB_IntHealth) MEIT-CN-S" userId="d115a444-7b9b-4e97-be0b-cca2a6af14be" providerId="ADAL" clId="{28201287-A78B-4C0B-B498-D6C194E39C77}" dt="2022-04-07T01:56:38.694" v="2428" actId="1036"/>
          <ac:spMkLst>
            <pc:docMk/>
            <pc:sldMk cId="2303137697" sldId="264"/>
            <ac:spMk id="63" creationId="{F8A83A8A-E7E6-4594-AAFA-FBB22FA50F06}"/>
          </ac:spMkLst>
        </pc:spChg>
        <pc:spChg chg="add mod">
          <ac:chgData name="Zhang,Scott (AH GCB_IntHealth) MEIT-CN-S" userId="d115a444-7b9b-4e97-be0b-cca2a6af14be" providerId="ADAL" clId="{28201287-A78B-4C0B-B498-D6C194E39C77}" dt="2022-04-07T01:56:36.659" v="2422" actId="1036"/>
          <ac:spMkLst>
            <pc:docMk/>
            <pc:sldMk cId="2303137697" sldId="264"/>
            <ac:spMk id="64" creationId="{94EA16EF-938B-4C22-980F-B240A602A974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0:56.133" v="3819" actId="1035"/>
          <ac:spMkLst>
            <pc:docMk/>
            <pc:sldMk cId="2303137697" sldId="264"/>
            <ac:spMk id="66" creationId="{4D8F3E49-B868-4554-8E98-E06CBBC10BFE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0:56.133" v="3819" actId="1035"/>
          <ac:spMkLst>
            <pc:docMk/>
            <pc:sldMk cId="2303137697" sldId="264"/>
            <ac:spMk id="67" creationId="{516D0022-70AA-4D85-8461-673E8141E267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0:56.133" v="3819" actId="1035"/>
          <ac:spMkLst>
            <pc:docMk/>
            <pc:sldMk cId="2303137697" sldId="264"/>
            <ac:spMk id="68" creationId="{6E9D22F3-A336-4352-BF1F-1968276A9445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1:34.799" v="3876" actId="1036"/>
          <ac:spMkLst>
            <pc:docMk/>
            <pc:sldMk cId="2303137697" sldId="264"/>
            <ac:spMk id="69" creationId="{3F3C404F-C5B7-49D8-A9FD-1996B5F2541A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1:28.949" v="3866" actId="1036"/>
          <ac:spMkLst>
            <pc:docMk/>
            <pc:sldMk cId="2303137697" sldId="264"/>
            <ac:spMk id="71" creationId="{382E1147-0295-4D4A-8C2E-2E0AB033E1F1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3:37.074" v="4121" actId="1038"/>
          <ac:spMkLst>
            <pc:docMk/>
            <pc:sldMk cId="2303137697" sldId="264"/>
            <ac:spMk id="72" creationId="{B9CF32FD-4478-4EBE-9394-00D14F7921B8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1:21.581" v="3855" actId="1036"/>
          <ac:spMkLst>
            <pc:docMk/>
            <pc:sldMk cId="2303137697" sldId="264"/>
            <ac:spMk id="73" creationId="{F59C77EF-A7BF-4481-B2F7-B4117A00D8F3}"/>
          </ac:spMkLst>
        </pc:spChg>
        <pc:spChg chg="add mod">
          <ac:chgData name="Zhang,Scott (AH GCB_IntHealth) MEIT-CN-S" userId="d115a444-7b9b-4e97-be0b-cca2a6af14be" providerId="ADAL" clId="{28201287-A78B-4C0B-B498-D6C194E39C77}" dt="2022-04-07T01:56:48.056" v="2452" actId="1036"/>
          <ac:spMkLst>
            <pc:docMk/>
            <pc:sldMk cId="2303137697" sldId="264"/>
            <ac:spMk id="74" creationId="{877135AF-B30E-41ED-AAC2-BF5641E02625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3:29.206" v="4093" actId="1038"/>
          <ac:spMkLst>
            <pc:docMk/>
            <pc:sldMk cId="2303137697" sldId="264"/>
            <ac:spMk id="76" creationId="{97706BA7-942F-49D8-8C4B-0F4512C50779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3:35.565" v="4118" actId="1038"/>
          <ac:spMkLst>
            <pc:docMk/>
            <pc:sldMk cId="2303137697" sldId="264"/>
            <ac:spMk id="77" creationId="{48D8404F-4C1A-4D73-A5A1-102D7EBA801C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1:47.637" v="3892" actId="1036"/>
          <ac:spMkLst>
            <pc:docMk/>
            <pc:sldMk cId="2303137697" sldId="264"/>
            <ac:spMk id="78" creationId="{C49C1978-D159-43B9-933D-B2FE0D8C9141}"/>
          </ac:spMkLst>
        </pc:spChg>
        <pc:spChg chg="add del mod">
          <ac:chgData name="Zhang,Scott (AH GCB_IntHealth) MEIT-CN-S" userId="d115a444-7b9b-4e97-be0b-cca2a6af14be" providerId="ADAL" clId="{28201287-A78B-4C0B-B498-D6C194E39C77}" dt="2022-04-06T02:40:42.011" v="1914" actId="478"/>
          <ac:spMkLst>
            <pc:docMk/>
            <pc:sldMk cId="2303137697" sldId="264"/>
            <ac:spMk id="78" creationId="{DBAF2295-669E-4138-B170-40D450C11C38}"/>
          </ac:spMkLst>
        </pc:spChg>
        <pc:spChg chg="add del mod">
          <ac:chgData name="Zhang,Scott (AH GCB_IntHealth) MEIT-CN-S" userId="d115a444-7b9b-4e97-be0b-cca2a6af14be" providerId="ADAL" clId="{28201287-A78B-4C0B-B498-D6C194E39C77}" dt="2022-04-06T02:41:08.771" v="1952" actId="478"/>
          <ac:spMkLst>
            <pc:docMk/>
            <pc:sldMk cId="2303137697" sldId="264"/>
            <ac:spMk id="79" creationId="{DFA25DF0-230B-4AE0-9080-4FEF99735C48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06:10.585" v="3256" actId="255"/>
          <ac:spMkLst>
            <pc:docMk/>
            <pc:sldMk cId="2303137697" sldId="264"/>
            <ac:spMk id="79" creationId="{E4BA50C0-DEA2-4F62-8ED5-2F99B89AD375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1:22.683" v="3857" actId="1036"/>
          <ac:spMkLst>
            <pc:docMk/>
            <pc:sldMk cId="2303137697" sldId="264"/>
            <ac:spMk id="80" creationId="{20296DBA-82D3-4616-8BD1-5A9590A9B265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3:32.732" v="4106" actId="1038"/>
          <ac:spMkLst>
            <pc:docMk/>
            <pc:sldMk cId="2303137697" sldId="264"/>
            <ac:spMk id="81" creationId="{37ECDC77-6DFF-466A-9A59-5A7BC88B0038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06:10.585" v="3256" actId="255"/>
          <ac:spMkLst>
            <pc:docMk/>
            <pc:sldMk cId="2303137697" sldId="264"/>
            <ac:spMk id="82" creationId="{3251B6FD-91FF-419F-8755-EA974249ACDF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06:10.585" v="3256" actId="255"/>
          <ac:spMkLst>
            <pc:docMk/>
            <pc:sldMk cId="2303137697" sldId="264"/>
            <ac:spMk id="84" creationId="{8825F6B1-DD8F-4E7A-B2E7-C3F0B5AD2E18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3:32.732" v="4106" actId="1038"/>
          <ac:spMkLst>
            <pc:docMk/>
            <pc:sldMk cId="2303137697" sldId="264"/>
            <ac:spMk id="85" creationId="{0A8B2688-ACCF-4671-B8E9-D132864A069B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06:10.585" v="3256" actId="255"/>
          <ac:spMkLst>
            <pc:docMk/>
            <pc:sldMk cId="2303137697" sldId="264"/>
            <ac:spMk id="86" creationId="{AF49D970-8CDD-4043-9A51-C927528E86A0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06:10.585" v="3256" actId="255"/>
          <ac:spMkLst>
            <pc:docMk/>
            <pc:sldMk cId="2303137697" sldId="264"/>
            <ac:spMk id="87" creationId="{86D15B59-C8E2-46F7-8AB8-3DB087E17704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06:10.585" v="3256" actId="255"/>
          <ac:spMkLst>
            <pc:docMk/>
            <pc:sldMk cId="2303137697" sldId="264"/>
            <ac:spMk id="88" creationId="{F1208395-BB43-4458-834F-1BD6AD497744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06:10.585" v="3256" actId="255"/>
          <ac:spMkLst>
            <pc:docMk/>
            <pc:sldMk cId="2303137697" sldId="264"/>
            <ac:spMk id="89" creationId="{1F641B4E-EEE5-4754-9D64-5EE029D24956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06:10.585" v="3256" actId="255"/>
          <ac:spMkLst>
            <pc:docMk/>
            <pc:sldMk cId="2303137697" sldId="264"/>
            <ac:spMk id="90" creationId="{0FCD0328-B38D-4FA6-A774-CD53EE89FEB8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06:10.585" v="3256" actId="255"/>
          <ac:spMkLst>
            <pc:docMk/>
            <pc:sldMk cId="2303137697" sldId="264"/>
            <ac:spMk id="91" creationId="{4EDA6E65-6D04-4DA4-8766-E069E6B1CE09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06:10.585" v="3256" actId="255"/>
          <ac:spMkLst>
            <pc:docMk/>
            <pc:sldMk cId="2303137697" sldId="264"/>
            <ac:spMk id="92" creationId="{3EC99F82-77C6-4562-93DB-6A4F46F0DD26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06:10.585" v="3256" actId="255"/>
          <ac:spMkLst>
            <pc:docMk/>
            <pc:sldMk cId="2303137697" sldId="264"/>
            <ac:spMk id="93" creationId="{F622F7F5-F073-4BF9-9670-C38043512EBC}"/>
          </ac:spMkLst>
        </pc:spChg>
        <pc:spChg chg="add del mod">
          <ac:chgData name="Zhang,Scott (AH GCB_IntHealth) MEIT-CN-S" userId="d115a444-7b9b-4e97-be0b-cca2a6af14be" providerId="ADAL" clId="{28201287-A78B-4C0B-B498-D6C194E39C77}" dt="2022-04-07T02:04:34.101" v="3074" actId="478"/>
          <ac:spMkLst>
            <pc:docMk/>
            <pc:sldMk cId="2303137697" sldId="264"/>
            <ac:spMk id="94" creationId="{1CE37EA5-5345-4058-9B4D-D8D1674F9267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3:45.686" v="4124" actId="20577"/>
          <ac:spMkLst>
            <pc:docMk/>
            <pc:sldMk cId="2303137697" sldId="264"/>
            <ac:spMk id="95" creationId="{29463908-D522-4CD4-A84A-0D6B8E2CF803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1:47.637" v="3892" actId="1036"/>
          <ac:spMkLst>
            <pc:docMk/>
            <pc:sldMk cId="2303137697" sldId="264"/>
            <ac:spMk id="96" creationId="{3D7995BB-AB36-4495-9A9E-2BA0F645B1DA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8:25.760" v="4278" actId="14100"/>
          <ac:spMkLst>
            <pc:docMk/>
            <pc:sldMk cId="2303137697" sldId="264"/>
            <ac:spMk id="97" creationId="{27BF0D7E-6C02-4BC0-A8CB-0AF779FFB20F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06:55.401" v="3330" actId="20577"/>
          <ac:spMkLst>
            <pc:docMk/>
            <pc:sldMk cId="2303137697" sldId="264"/>
            <ac:spMk id="98" creationId="{4571A48C-08D8-4983-8B4A-A775A5A3CAE4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06:57.992" v="3332" actId="20577"/>
          <ac:spMkLst>
            <pc:docMk/>
            <pc:sldMk cId="2303137697" sldId="264"/>
            <ac:spMk id="99" creationId="{791BA56D-90E8-4F31-8D6C-2E52516AC481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07:01.938" v="3334" actId="20577"/>
          <ac:spMkLst>
            <pc:docMk/>
            <pc:sldMk cId="2303137697" sldId="264"/>
            <ac:spMk id="100" creationId="{541900E3-B223-4CBF-83FB-95B6A9CC6B35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07:04.505" v="3336" actId="20577"/>
          <ac:spMkLst>
            <pc:docMk/>
            <pc:sldMk cId="2303137697" sldId="264"/>
            <ac:spMk id="101" creationId="{AFD52734-B5E2-4BFB-B09D-3A4C46BB57AF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07:21.074" v="3374" actId="20577"/>
          <ac:spMkLst>
            <pc:docMk/>
            <pc:sldMk cId="2303137697" sldId="264"/>
            <ac:spMk id="102" creationId="{EF578EA9-834A-48B5-8437-3159E09BB9B9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07:24.751" v="3376" actId="20577"/>
          <ac:spMkLst>
            <pc:docMk/>
            <pc:sldMk cId="2303137697" sldId="264"/>
            <ac:spMk id="103" creationId="{6827589D-1750-4EAD-B75F-718C877FEBB1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07:17.797" v="3372" actId="1037"/>
          <ac:spMkLst>
            <pc:docMk/>
            <pc:sldMk cId="2303137697" sldId="264"/>
            <ac:spMk id="104" creationId="{2E6D75FD-84EA-4281-B21A-CAD4E62A9FEF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07:27.164" v="3378" actId="20577"/>
          <ac:spMkLst>
            <pc:docMk/>
            <pc:sldMk cId="2303137697" sldId="264"/>
            <ac:spMk id="105" creationId="{2EA68838-CA43-405C-9A7F-8EE78C39144F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07:47.616" v="3412" actId="20577"/>
          <ac:spMkLst>
            <pc:docMk/>
            <pc:sldMk cId="2303137697" sldId="264"/>
            <ac:spMk id="106" creationId="{B6B61B71-3E97-466D-B1B9-DBA4ACF9DB90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07:50.006" v="3416" actId="20577"/>
          <ac:spMkLst>
            <pc:docMk/>
            <pc:sldMk cId="2303137697" sldId="264"/>
            <ac:spMk id="107" creationId="{FACCE0F0-AB61-44DD-A862-181C2EB35D47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07:52.182" v="3418" actId="20577"/>
          <ac:spMkLst>
            <pc:docMk/>
            <pc:sldMk cId="2303137697" sldId="264"/>
            <ac:spMk id="108" creationId="{DB28C086-3E52-498E-9948-291DE43C7E82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08:04.455" v="3444" actId="20577"/>
          <ac:spMkLst>
            <pc:docMk/>
            <pc:sldMk cId="2303137697" sldId="264"/>
            <ac:spMk id="109" creationId="{ED20AC0D-68E4-4874-A517-06EC1C9F8744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08:23.853" v="3511" actId="1037"/>
          <ac:spMkLst>
            <pc:docMk/>
            <pc:sldMk cId="2303137697" sldId="264"/>
            <ac:spMk id="110" creationId="{A562A66D-178F-49D8-A547-BAC71C881EEC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08:23.853" v="3511" actId="1037"/>
          <ac:spMkLst>
            <pc:docMk/>
            <pc:sldMk cId="2303137697" sldId="264"/>
            <ac:spMk id="111" creationId="{1F0E3F15-D85C-4E4F-865E-CCBC5249A656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08:39.414" v="3549" actId="1037"/>
          <ac:spMkLst>
            <pc:docMk/>
            <pc:sldMk cId="2303137697" sldId="264"/>
            <ac:spMk id="112" creationId="{B6677DAA-ACE8-4545-9A83-EA811EADAF28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0:21.831" v="3813" actId="555"/>
          <ac:spMkLst>
            <pc:docMk/>
            <pc:sldMk cId="2303137697" sldId="264"/>
            <ac:spMk id="113" creationId="{F661C328-152F-46B3-953F-01EAAFE28813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0:21.831" v="3813" actId="555"/>
          <ac:spMkLst>
            <pc:docMk/>
            <pc:sldMk cId="2303137697" sldId="264"/>
            <ac:spMk id="114" creationId="{9CBA891B-F5A9-4A9D-A17C-E56141BEB0CB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0:21.831" v="3813" actId="555"/>
          <ac:spMkLst>
            <pc:docMk/>
            <pc:sldMk cId="2303137697" sldId="264"/>
            <ac:spMk id="115" creationId="{C81B3B09-C504-43CE-A589-A953E87B1FB8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0:21.831" v="3813" actId="555"/>
          <ac:spMkLst>
            <pc:docMk/>
            <pc:sldMk cId="2303137697" sldId="264"/>
            <ac:spMk id="116" creationId="{006A1C77-5896-40A9-B739-69BD63B76DF6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0:21.831" v="3813" actId="555"/>
          <ac:spMkLst>
            <pc:docMk/>
            <pc:sldMk cId="2303137697" sldId="264"/>
            <ac:spMk id="117" creationId="{CC5434DA-EA88-4B7B-8038-523155EB48E6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0:21.831" v="3813" actId="555"/>
          <ac:spMkLst>
            <pc:docMk/>
            <pc:sldMk cId="2303137697" sldId="264"/>
            <ac:spMk id="118" creationId="{E2F6AC98-2E67-4CA3-B067-69C5C472E48F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0:21.831" v="3813" actId="555"/>
          <ac:spMkLst>
            <pc:docMk/>
            <pc:sldMk cId="2303137697" sldId="264"/>
            <ac:spMk id="119" creationId="{BA81FD71-537D-4356-B6A9-DD94598CE9A0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0:21.831" v="3813" actId="555"/>
          <ac:spMkLst>
            <pc:docMk/>
            <pc:sldMk cId="2303137697" sldId="264"/>
            <ac:spMk id="120" creationId="{7E5FF177-104D-4A1C-84D7-84B6E013C894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0:21.831" v="3813" actId="555"/>
          <ac:spMkLst>
            <pc:docMk/>
            <pc:sldMk cId="2303137697" sldId="264"/>
            <ac:spMk id="121" creationId="{F02F91C4-2CB6-43B1-842E-EFDE21C95548}"/>
          </ac:spMkLst>
        </pc:spChg>
        <pc:spChg chg="add del mod">
          <ac:chgData name="Zhang,Scott (AH GCB_IntHealth) MEIT-CN-S" userId="d115a444-7b9b-4e97-be0b-cca2a6af14be" providerId="ADAL" clId="{28201287-A78B-4C0B-B498-D6C194E39C77}" dt="2022-04-07T02:12:08.684" v="3895" actId="478"/>
          <ac:spMkLst>
            <pc:docMk/>
            <pc:sldMk cId="2303137697" sldId="264"/>
            <ac:spMk id="122" creationId="{98B61FFD-9FC1-4202-8171-EF6EA2A2DC55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5:15.534" v="4215" actId="1036"/>
          <ac:spMkLst>
            <pc:docMk/>
            <pc:sldMk cId="2303137697" sldId="264"/>
            <ac:spMk id="123" creationId="{9A8960DB-EAE4-4EE7-9B73-E2EC3349F52B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5:15.534" v="4215" actId="1036"/>
          <ac:spMkLst>
            <pc:docMk/>
            <pc:sldMk cId="2303137697" sldId="264"/>
            <ac:spMk id="124" creationId="{990ED475-2891-4198-AE0E-3229C4B0D7AC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5:15.534" v="4215" actId="1036"/>
          <ac:spMkLst>
            <pc:docMk/>
            <pc:sldMk cId="2303137697" sldId="264"/>
            <ac:spMk id="125" creationId="{33D8AEF9-E0AD-4AF0-951B-6CA94C2037CC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5:15.534" v="4215" actId="1036"/>
          <ac:spMkLst>
            <pc:docMk/>
            <pc:sldMk cId="2303137697" sldId="264"/>
            <ac:spMk id="126" creationId="{5E7F63EE-7B6F-48EC-981D-5395D184C335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5:15.534" v="4215" actId="1036"/>
          <ac:spMkLst>
            <pc:docMk/>
            <pc:sldMk cId="2303137697" sldId="264"/>
            <ac:spMk id="127" creationId="{D5C74121-861E-419C-9F7F-38C2680B004D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5:15.534" v="4215" actId="1036"/>
          <ac:spMkLst>
            <pc:docMk/>
            <pc:sldMk cId="2303137697" sldId="264"/>
            <ac:spMk id="128" creationId="{AB5BD726-792D-4897-85B2-D319BE39B817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5:15.534" v="4215" actId="1036"/>
          <ac:spMkLst>
            <pc:docMk/>
            <pc:sldMk cId="2303137697" sldId="264"/>
            <ac:spMk id="129" creationId="{13DF16D2-BE8E-4DFE-9374-07CF6590AA00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5:15.534" v="4215" actId="1036"/>
          <ac:spMkLst>
            <pc:docMk/>
            <pc:sldMk cId="2303137697" sldId="264"/>
            <ac:spMk id="130" creationId="{F1069B3B-A7F7-46AC-9E81-B871CECF9EDD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5:15.534" v="4215" actId="1036"/>
          <ac:spMkLst>
            <pc:docMk/>
            <pc:sldMk cId="2303137697" sldId="264"/>
            <ac:spMk id="131" creationId="{212667B3-587B-42A9-86AD-C75897161E74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5:15.534" v="4215" actId="1036"/>
          <ac:spMkLst>
            <pc:docMk/>
            <pc:sldMk cId="2303137697" sldId="264"/>
            <ac:spMk id="132" creationId="{46200FF8-033B-41CA-8659-BC8AE8BBC4CE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5:15.534" v="4215" actId="1036"/>
          <ac:spMkLst>
            <pc:docMk/>
            <pc:sldMk cId="2303137697" sldId="264"/>
            <ac:spMk id="133" creationId="{B70623DE-B77B-4679-95CC-05E000EB7761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5:15.534" v="4215" actId="1036"/>
          <ac:spMkLst>
            <pc:docMk/>
            <pc:sldMk cId="2303137697" sldId="264"/>
            <ac:spMk id="134" creationId="{B1F76019-EDAB-49F3-B4F2-550F6CDB8E5E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5:15.534" v="4215" actId="1036"/>
          <ac:spMkLst>
            <pc:docMk/>
            <pc:sldMk cId="2303137697" sldId="264"/>
            <ac:spMk id="135" creationId="{4CF21D86-A8DE-4974-8E45-03E06626B06E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5:15.534" v="4215" actId="1036"/>
          <ac:spMkLst>
            <pc:docMk/>
            <pc:sldMk cId="2303137697" sldId="264"/>
            <ac:spMk id="136" creationId="{6F2D41BC-3B62-4EC5-9221-E4F6D147B917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5:15.534" v="4215" actId="1036"/>
          <ac:spMkLst>
            <pc:docMk/>
            <pc:sldMk cId="2303137697" sldId="264"/>
            <ac:spMk id="137" creationId="{4A4730DA-21E7-4000-BB16-5BBCBE6AF85F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5:15.534" v="4215" actId="1036"/>
          <ac:spMkLst>
            <pc:docMk/>
            <pc:sldMk cId="2303137697" sldId="264"/>
            <ac:spMk id="138" creationId="{225C6ABA-3080-462E-9E3E-8DC0E39F388B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7:13.580" v="4244" actId="14100"/>
          <ac:spMkLst>
            <pc:docMk/>
            <pc:sldMk cId="2303137697" sldId="264"/>
            <ac:spMk id="139" creationId="{CD80BF90-EF26-426C-8C97-F5D0CB481942}"/>
          </ac:spMkLst>
        </pc:spChg>
        <pc:spChg chg="add mod">
          <ac:chgData name="Zhang,Scott (AH GCB_IntHealth) MEIT-CN-S" userId="d115a444-7b9b-4e97-be0b-cca2a6af14be" providerId="ADAL" clId="{28201287-A78B-4C0B-B498-D6C194E39C77}" dt="2022-04-07T02:16:58.708" v="4242" actId="14100"/>
          <ac:spMkLst>
            <pc:docMk/>
            <pc:sldMk cId="2303137697" sldId="264"/>
            <ac:spMk id="140" creationId="{54AA06E4-242C-401E-8474-CC9BAE35A9CF}"/>
          </ac:spMkLst>
        </pc:spChg>
        <pc:picChg chg="add del mod modCrop">
          <ac:chgData name="Zhang,Scott (AH GCB_IntHealth) MEIT-CN-S" userId="d115a444-7b9b-4e97-be0b-cca2a6af14be" providerId="ADAL" clId="{28201287-A78B-4C0B-B498-D6C194E39C77}" dt="2022-04-07T02:11:34.799" v="3876" actId="1036"/>
          <ac:picMkLst>
            <pc:docMk/>
            <pc:sldMk cId="2303137697" sldId="264"/>
            <ac:picMk id="8" creationId="{7B4A2E38-ECD4-4EC0-A84F-CF526718538B}"/>
          </ac:picMkLst>
        </pc:picChg>
        <pc:picChg chg="add mod">
          <ac:chgData name="Zhang,Scott (AH GCB_IntHealth) MEIT-CN-S" userId="d115a444-7b9b-4e97-be0b-cca2a6af14be" providerId="ADAL" clId="{28201287-A78B-4C0B-B498-D6C194E39C77}" dt="2022-04-07T01:51:07.013" v="2077" actId="1035"/>
          <ac:picMkLst>
            <pc:docMk/>
            <pc:sldMk cId="2303137697" sldId="264"/>
            <ac:picMk id="9" creationId="{52FD23A5-A199-4DE6-BE08-B1A999E78A03}"/>
          </ac:picMkLst>
        </pc:picChg>
        <pc:picChg chg="add mod">
          <ac:chgData name="Zhang,Scott (AH GCB_IntHealth) MEIT-CN-S" userId="d115a444-7b9b-4e97-be0b-cca2a6af14be" providerId="ADAL" clId="{28201287-A78B-4C0B-B498-D6C194E39C77}" dt="2022-04-07T01:51:07.013" v="2077" actId="1035"/>
          <ac:picMkLst>
            <pc:docMk/>
            <pc:sldMk cId="2303137697" sldId="264"/>
            <ac:picMk id="11" creationId="{149D3F5C-1373-4186-B700-D0B79B3E866D}"/>
          </ac:picMkLst>
        </pc:picChg>
        <pc:picChg chg="add mod modCrop">
          <ac:chgData name="Zhang,Scott (AH GCB_IntHealth) MEIT-CN-S" userId="d115a444-7b9b-4e97-be0b-cca2a6af14be" providerId="ADAL" clId="{28201287-A78B-4C0B-B498-D6C194E39C77}" dt="2022-04-07T02:11:34.799" v="3876" actId="1036"/>
          <ac:picMkLst>
            <pc:docMk/>
            <pc:sldMk cId="2303137697" sldId="264"/>
            <ac:picMk id="12" creationId="{07162C1E-7771-4812-B2C3-246550183234}"/>
          </ac:picMkLst>
        </pc:picChg>
        <pc:picChg chg="add mod">
          <ac:chgData name="Zhang,Scott (AH GCB_IntHealth) MEIT-CN-S" userId="d115a444-7b9b-4e97-be0b-cca2a6af14be" providerId="ADAL" clId="{28201287-A78B-4C0B-B498-D6C194E39C77}" dt="2022-04-07T01:54:10.605" v="2287" actId="1038"/>
          <ac:picMkLst>
            <pc:docMk/>
            <pc:sldMk cId="2303137697" sldId="264"/>
            <ac:picMk id="13" creationId="{26745F10-157A-44ED-A359-A60CFBA93FDD}"/>
          </ac:picMkLst>
        </pc:picChg>
        <pc:picChg chg="add mod">
          <ac:chgData name="Zhang,Scott (AH GCB_IntHealth) MEIT-CN-S" userId="d115a444-7b9b-4e97-be0b-cca2a6af14be" providerId="ADAL" clId="{28201287-A78B-4C0B-B498-D6C194E39C77}" dt="2022-04-07T01:54:11.379" v="2289" actId="1038"/>
          <ac:picMkLst>
            <pc:docMk/>
            <pc:sldMk cId="2303137697" sldId="264"/>
            <ac:picMk id="15" creationId="{4627530A-561D-4344-BFD7-45430870F90F}"/>
          </ac:picMkLst>
        </pc:picChg>
        <pc:picChg chg="add mod modCrop">
          <ac:chgData name="Zhang,Scott (AH GCB_IntHealth) MEIT-CN-S" userId="d115a444-7b9b-4e97-be0b-cca2a6af14be" providerId="ADAL" clId="{28201287-A78B-4C0B-B498-D6C194E39C77}" dt="2022-04-07T02:11:34.799" v="3876" actId="1036"/>
          <ac:picMkLst>
            <pc:docMk/>
            <pc:sldMk cId="2303137697" sldId="264"/>
            <ac:picMk id="23" creationId="{6FD659C7-315B-49EB-B561-3355C9E0FB84}"/>
          </ac:picMkLst>
        </pc:picChg>
        <pc:picChg chg="add mod">
          <ac:chgData name="Zhang,Scott (AH GCB_IntHealth) MEIT-CN-S" userId="d115a444-7b9b-4e97-be0b-cca2a6af14be" providerId="ADAL" clId="{28201287-A78B-4C0B-B498-D6C194E39C77}" dt="2022-04-07T02:11:34.799" v="3876" actId="1036"/>
          <ac:picMkLst>
            <pc:docMk/>
            <pc:sldMk cId="2303137697" sldId="264"/>
            <ac:picMk id="46" creationId="{9491F7AC-D87F-4723-AA66-4A2566F26695}"/>
          </ac:picMkLst>
        </pc:picChg>
        <pc:picChg chg="add del mod">
          <ac:chgData name="Zhang,Scott (AH GCB_IntHealth) MEIT-CN-S" userId="d115a444-7b9b-4e97-be0b-cca2a6af14be" providerId="ADAL" clId="{28201287-A78B-4C0B-B498-D6C194E39C77}" dt="2022-04-07T01:52:51.894" v="2228" actId="478"/>
          <ac:picMkLst>
            <pc:docMk/>
            <pc:sldMk cId="2303137697" sldId="264"/>
            <ac:picMk id="50" creationId="{4BD59554-FEC4-4073-9D49-4C352C1CFCEF}"/>
          </ac:picMkLst>
        </pc:picChg>
        <pc:cxnChg chg="add mod">
          <ac:chgData name="Zhang,Scott (AH GCB_IntHealth) MEIT-CN-S" userId="d115a444-7b9b-4e97-be0b-cca2a6af14be" providerId="ADAL" clId="{28201287-A78B-4C0B-B498-D6C194E39C77}" dt="2022-04-06T02:28:23.504" v="926" actId="1036"/>
          <ac:cxnSpMkLst>
            <pc:docMk/>
            <pc:sldMk cId="2303137697" sldId="264"/>
            <ac:cxnSpMk id="5" creationId="{E74739AF-99AF-4D05-B23B-68C58A4F7611}"/>
          </ac:cxnSpMkLst>
        </pc:cxnChg>
        <pc:cxnChg chg="add mod">
          <ac:chgData name="Zhang,Scott (AH GCB_IntHealth) MEIT-CN-S" userId="d115a444-7b9b-4e97-be0b-cca2a6af14be" providerId="ADAL" clId="{28201287-A78B-4C0B-B498-D6C194E39C77}" dt="2022-04-06T02:28:23.504" v="926" actId="1036"/>
          <ac:cxnSpMkLst>
            <pc:docMk/>
            <pc:sldMk cId="2303137697" sldId="264"/>
            <ac:cxnSpMk id="20" creationId="{8043C8CA-65E2-4685-864F-A00A6CC22B35}"/>
          </ac:cxnSpMkLst>
        </pc:cxnChg>
        <pc:cxnChg chg="add del mod">
          <ac:chgData name="Zhang,Scott (AH GCB_IntHealth) MEIT-CN-S" userId="d115a444-7b9b-4e97-be0b-cca2a6af14be" providerId="ADAL" clId="{28201287-A78B-4C0B-B498-D6C194E39C77}" dt="2022-04-07T02:18:42.094" v="4279" actId="478"/>
          <ac:cxnSpMkLst>
            <pc:docMk/>
            <pc:sldMk cId="2303137697" sldId="264"/>
            <ac:cxnSpMk id="25" creationId="{4D1CDDE4-70AA-483B-B631-53ED6531E33C}"/>
          </ac:cxnSpMkLst>
        </pc:cxnChg>
        <pc:cxnChg chg="add del">
          <ac:chgData name="Zhang,Scott (AH GCB_IntHealth) MEIT-CN-S" userId="d115a444-7b9b-4e97-be0b-cca2a6af14be" providerId="ADAL" clId="{28201287-A78B-4C0B-B498-D6C194E39C77}" dt="2022-04-07T02:00:01.701" v="2713" actId="478"/>
          <ac:cxnSpMkLst>
            <pc:docMk/>
            <pc:sldMk cId="2303137697" sldId="264"/>
            <ac:cxnSpMk id="26" creationId="{4265330F-6A89-4AE9-AC31-227D302CDFAD}"/>
          </ac:cxnSpMkLst>
        </pc:cxnChg>
        <pc:cxnChg chg="add del mod">
          <ac:chgData name="Zhang,Scott (AH GCB_IntHealth) MEIT-CN-S" userId="d115a444-7b9b-4e97-be0b-cca2a6af14be" providerId="ADAL" clId="{28201287-A78B-4C0B-B498-D6C194E39C77}" dt="2022-04-06T02:30:11.152" v="1010" actId="478"/>
          <ac:cxnSpMkLst>
            <pc:docMk/>
            <pc:sldMk cId="2303137697" sldId="264"/>
            <ac:cxnSpMk id="28" creationId="{29A50948-2BE1-4A29-9D15-768FCAC4CDC0}"/>
          </ac:cxnSpMkLst>
        </pc:cxnChg>
        <pc:cxnChg chg="add mod">
          <ac:chgData name="Zhang,Scott (AH GCB_IntHealth) MEIT-CN-S" userId="d115a444-7b9b-4e97-be0b-cca2a6af14be" providerId="ADAL" clId="{28201287-A78B-4C0B-B498-D6C194E39C77}" dt="2022-04-07T02:17:21.940" v="4247" actId="1035"/>
          <ac:cxnSpMkLst>
            <pc:docMk/>
            <pc:sldMk cId="2303137697" sldId="264"/>
            <ac:cxnSpMk id="28" creationId="{8A00EB69-D93F-4128-8861-C475B6A30067}"/>
          </ac:cxnSpMkLst>
        </pc:cxnChg>
        <pc:cxnChg chg="add del mod">
          <ac:chgData name="Zhang,Scott (AH GCB_IntHealth) MEIT-CN-S" userId="d115a444-7b9b-4e97-be0b-cca2a6af14be" providerId="ADAL" clId="{28201287-A78B-4C0B-B498-D6C194E39C77}" dt="2022-04-06T02:28:06.229" v="903"/>
          <ac:cxnSpMkLst>
            <pc:docMk/>
            <pc:sldMk cId="2303137697" sldId="264"/>
            <ac:cxnSpMk id="29" creationId="{8568AAD9-B897-437D-B820-2B178E0D5138}"/>
          </ac:cxnSpMkLst>
        </pc:cxnChg>
        <pc:cxnChg chg="add del">
          <ac:chgData name="Zhang,Scott (AH GCB_IntHealth) MEIT-CN-S" userId="d115a444-7b9b-4e97-be0b-cca2a6af14be" providerId="ADAL" clId="{28201287-A78B-4C0B-B498-D6C194E39C77}" dt="2022-04-06T02:28:51.867" v="933" actId="478"/>
          <ac:cxnSpMkLst>
            <pc:docMk/>
            <pc:sldMk cId="2303137697" sldId="264"/>
            <ac:cxnSpMk id="32" creationId="{73ACE1FA-F668-4D0A-AC93-F40061861382}"/>
          </ac:cxnSpMkLst>
        </pc:cxnChg>
        <pc:cxnChg chg="add del mod">
          <ac:chgData name="Zhang,Scott (AH GCB_IntHealth) MEIT-CN-S" userId="d115a444-7b9b-4e97-be0b-cca2a6af14be" providerId="ADAL" clId="{28201287-A78B-4C0B-B498-D6C194E39C77}" dt="2022-04-07T01:51:21.605" v="2106" actId="478"/>
          <ac:cxnSpMkLst>
            <pc:docMk/>
            <pc:sldMk cId="2303137697" sldId="264"/>
            <ac:cxnSpMk id="38" creationId="{BD3D5A84-8E6A-4C75-8725-A9E73A2E9212}"/>
          </ac:cxnSpMkLst>
        </pc:cxnChg>
        <pc:cxnChg chg="add del mod">
          <ac:chgData name="Zhang,Scott (AH GCB_IntHealth) MEIT-CN-S" userId="d115a444-7b9b-4e97-be0b-cca2a6af14be" providerId="ADAL" clId="{28201287-A78B-4C0B-B498-D6C194E39C77}" dt="2022-04-07T01:51:21.605" v="2106" actId="478"/>
          <ac:cxnSpMkLst>
            <pc:docMk/>
            <pc:sldMk cId="2303137697" sldId="264"/>
            <ac:cxnSpMk id="39" creationId="{F5F9D092-9525-4579-8B8E-38B7E375BB02}"/>
          </ac:cxnSpMkLst>
        </pc:cxnChg>
        <pc:cxnChg chg="add del mod">
          <ac:chgData name="Zhang,Scott (AH GCB_IntHealth) MEIT-CN-S" userId="d115a444-7b9b-4e97-be0b-cca2a6af14be" providerId="ADAL" clId="{28201287-A78B-4C0B-B498-D6C194E39C77}" dt="2022-04-07T02:15:32.397" v="4222" actId="478"/>
          <ac:cxnSpMkLst>
            <pc:docMk/>
            <pc:sldMk cId="2303137697" sldId="264"/>
            <ac:cxnSpMk id="40" creationId="{6FC3DC9D-F2A8-459E-BF15-91833D474FF0}"/>
          </ac:cxnSpMkLst>
        </pc:cxnChg>
        <pc:cxnChg chg="add mod">
          <ac:chgData name="Zhang,Scott (AH GCB_IntHealth) MEIT-CN-S" userId="d115a444-7b9b-4e97-be0b-cca2a6af14be" providerId="ADAL" clId="{28201287-A78B-4C0B-B498-D6C194E39C77}" dt="2022-04-07T02:11:34.799" v="3876" actId="1036"/>
          <ac:cxnSpMkLst>
            <pc:docMk/>
            <pc:sldMk cId="2303137697" sldId="264"/>
            <ac:cxnSpMk id="47" creationId="{64B64F80-E895-4810-AE06-6E4E01412647}"/>
          </ac:cxnSpMkLst>
        </pc:cxnChg>
        <pc:cxnChg chg="add mod">
          <ac:chgData name="Zhang,Scott (AH GCB_IntHealth) MEIT-CN-S" userId="d115a444-7b9b-4e97-be0b-cca2a6af14be" providerId="ADAL" clId="{28201287-A78B-4C0B-B498-D6C194E39C77}" dt="2022-04-07T02:11:34.799" v="3876" actId="1036"/>
          <ac:cxnSpMkLst>
            <pc:docMk/>
            <pc:sldMk cId="2303137697" sldId="264"/>
            <ac:cxnSpMk id="48" creationId="{D639E963-A48D-4EFD-A512-1FEA4833CCA7}"/>
          </ac:cxnSpMkLst>
        </pc:cxnChg>
        <pc:cxnChg chg="add del mod">
          <ac:chgData name="Zhang,Scott (AH GCB_IntHealth) MEIT-CN-S" userId="d115a444-7b9b-4e97-be0b-cca2a6af14be" providerId="ADAL" clId="{28201287-A78B-4C0B-B498-D6C194E39C77}" dt="2022-04-07T01:53:50.642" v="2259" actId="478"/>
          <ac:cxnSpMkLst>
            <pc:docMk/>
            <pc:sldMk cId="2303137697" sldId="264"/>
            <ac:cxnSpMk id="51" creationId="{71B20B8E-14F9-4A44-A657-6053E667B80D}"/>
          </ac:cxnSpMkLst>
        </pc:cxnChg>
        <pc:cxnChg chg="add mod">
          <ac:chgData name="Zhang,Scott (AH GCB_IntHealth) MEIT-CN-S" userId="d115a444-7b9b-4e97-be0b-cca2a6af14be" providerId="ADAL" clId="{28201287-A78B-4C0B-B498-D6C194E39C77}" dt="2022-04-07T02:11:34.799" v="3876" actId="1036"/>
          <ac:cxnSpMkLst>
            <pc:docMk/>
            <pc:sldMk cId="2303137697" sldId="264"/>
            <ac:cxnSpMk id="52" creationId="{CCC3AA19-7655-4FC2-934E-DDD9278975BE}"/>
          </ac:cxnSpMkLst>
        </pc:cxnChg>
        <pc:cxnChg chg="add mod">
          <ac:chgData name="Zhang,Scott (AH GCB_IntHealth) MEIT-CN-S" userId="d115a444-7b9b-4e97-be0b-cca2a6af14be" providerId="ADAL" clId="{28201287-A78B-4C0B-B498-D6C194E39C77}" dt="2022-04-07T02:11:11.149" v="3839" actId="1035"/>
          <ac:cxnSpMkLst>
            <pc:docMk/>
            <pc:sldMk cId="2303137697" sldId="264"/>
            <ac:cxnSpMk id="55" creationId="{416830ED-3FBC-4B42-9707-B5934C14A7AB}"/>
          </ac:cxnSpMkLst>
        </pc:cxnChg>
        <pc:cxnChg chg="add mod">
          <ac:chgData name="Zhang,Scott (AH GCB_IntHealth) MEIT-CN-S" userId="d115a444-7b9b-4e97-be0b-cca2a6af14be" providerId="ADAL" clId="{28201287-A78B-4C0B-B498-D6C194E39C77}" dt="2022-04-07T02:11:34.799" v="3876" actId="1036"/>
          <ac:cxnSpMkLst>
            <pc:docMk/>
            <pc:sldMk cId="2303137697" sldId="264"/>
            <ac:cxnSpMk id="60" creationId="{565943A8-31B0-486F-8011-CFC61CE53CD2}"/>
          </ac:cxnSpMkLst>
        </pc:cxnChg>
        <pc:cxnChg chg="add mod">
          <ac:chgData name="Zhang,Scott (AH GCB_IntHealth) MEIT-CN-S" userId="d115a444-7b9b-4e97-be0b-cca2a6af14be" providerId="ADAL" clId="{28201287-A78B-4C0B-B498-D6C194E39C77}" dt="2022-04-07T01:56:33.409" v="2418" actId="1035"/>
          <ac:cxnSpMkLst>
            <pc:docMk/>
            <pc:sldMk cId="2303137697" sldId="264"/>
            <ac:cxnSpMk id="65" creationId="{79B2B62E-C761-4F0D-B2C4-73D2377D354E}"/>
          </ac:cxnSpMkLst>
        </pc:cxnChg>
        <pc:cxnChg chg="add mod">
          <ac:chgData name="Zhang,Scott (AH GCB_IntHealth) MEIT-CN-S" userId="d115a444-7b9b-4e97-be0b-cca2a6af14be" providerId="ADAL" clId="{28201287-A78B-4C0B-B498-D6C194E39C77}" dt="2022-04-07T02:11:34.799" v="3876" actId="1036"/>
          <ac:cxnSpMkLst>
            <pc:docMk/>
            <pc:sldMk cId="2303137697" sldId="264"/>
            <ac:cxnSpMk id="70" creationId="{D37D7ABC-8392-4F0A-9901-4975B139D934}"/>
          </ac:cxnSpMkLst>
        </pc:cxnChg>
        <pc:cxnChg chg="add mod">
          <ac:chgData name="Zhang,Scott (AH GCB_IntHealth) MEIT-CN-S" userId="d115a444-7b9b-4e97-be0b-cca2a6af14be" providerId="ADAL" clId="{28201287-A78B-4C0B-B498-D6C194E39C77}" dt="2022-04-07T01:56:45.714" v="2449" actId="1036"/>
          <ac:cxnSpMkLst>
            <pc:docMk/>
            <pc:sldMk cId="2303137697" sldId="264"/>
            <ac:cxnSpMk id="75" creationId="{0201F2FC-42B6-4847-A514-489D56AC56F4}"/>
          </ac:cxnSpMkLst>
        </pc:cxnChg>
        <pc:cxnChg chg="add mod">
          <ac:chgData name="Zhang,Scott (AH GCB_IntHealth) MEIT-CN-S" userId="d115a444-7b9b-4e97-be0b-cca2a6af14be" providerId="ADAL" clId="{28201287-A78B-4C0B-B498-D6C194E39C77}" dt="2022-04-07T01:57:11.062" v="2506" actId="1035"/>
          <ac:cxnSpMkLst>
            <pc:docMk/>
            <pc:sldMk cId="2303137697" sldId="264"/>
            <ac:cxnSpMk id="83" creationId="{A54C5044-E348-4654-B8EC-83CB681FE7A4}"/>
          </ac:cxnSpMkLst>
        </pc:cxnChg>
      </pc:sldChg>
      <pc:sldChg chg="del">
        <pc:chgData name="Zhang,Scott (AH GCB_IntHealth) MEIT-CN-S" userId="d115a444-7b9b-4e97-be0b-cca2a6af14be" providerId="ADAL" clId="{28201287-A78B-4C0B-B498-D6C194E39C77}" dt="2022-04-06T02:43:59.766" v="2066" actId="47"/>
        <pc:sldMkLst>
          <pc:docMk/>
          <pc:sldMk cId="2102153121" sldId="266"/>
        </pc:sldMkLst>
      </pc:sldChg>
      <pc:sldChg chg="del">
        <pc:chgData name="Zhang,Scott (AH GCB_IntHealth) MEIT-CN-S" userId="d115a444-7b9b-4e97-be0b-cca2a6af14be" providerId="ADAL" clId="{28201287-A78B-4C0B-B498-D6C194E39C77}" dt="2022-04-06T02:15:24.029" v="0" actId="47"/>
        <pc:sldMkLst>
          <pc:docMk/>
          <pc:sldMk cId="3505600952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4522E-CA49-444F-A3F4-1E49B55AA7A5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BD463-D209-4FAB-A722-B2AFE81AC9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40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1" y="4703400"/>
            <a:ext cx="6216630" cy="4401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619125"/>
            <a:ext cx="9144000" cy="4062059"/>
          </a:xfrm>
        </p:spPr>
        <p:txBody>
          <a:bodyPr/>
          <a:lstStyle>
            <a:lvl1pPr algn="ctr">
              <a:spcBef>
                <a:spcPts val="600"/>
              </a:spcBef>
              <a:defRPr sz="1100"/>
            </a:lvl1pPr>
          </a:lstStyle>
          <a:p>
            <a:r>
              <a:rPr lang="en-GB" noProof="0" dirty="0"/>
              <a:t>Click icon below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2947942"/>
            <a:ext cx="6216630" cy="1733242"/>
          </a:xfrm>
          <a:solidFill>
            <a:srgbClr val="003366">
              <a:alpha val="82000"/>
            </a:srgbClr>
          </a:solidFill>
        </p:spPr>
        <p:txBody>
          <a:bodyPr wrap="square" lIns="0" tIns="252000" rIns="360000">
            <a:noAutofit/>
          </a:bodyPr>
          <a:lstStyle>
            <a:lvl1pPr marL="360000" indent="0">
              <a:spcBef>
                <a:spcPts val="0"/>
              </a:spcBef>
              <a:defRPr sz="2400" spc="3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</a:t>
            </a:r>
          </a:p>
        </p:txBody>
      </p:sp>
      <p:sp>
        <p:nvSpPr>
          <p:cNvPr id="14" name="Rectangle 14"/>
          <p:cNvSpPr/>
          <p:nvPr/>
        </p:nvSpPr>
        <p:spPr>
          <a:xfrm>
            <a:off x="6216631" y="4703400"/>
            <a:ext cx="2927370" cy="440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4212652"/>
            <a:ext cx="5497200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add subline</a:t>
            </a: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50126" y="4755000"/>
            <a:ext cx="2286666" cy="342440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1" y="4703400"/>
            <a:ext cx="6216630" cy="4401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4748176"/>
            <a:ext cx="1707623" cy="16927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1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57200" y="4748176"/>
            <a:ext cx="1707623" cy="16927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1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26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150800" y="4748176"/>
            <a:ext cx="1707623" cy="16927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1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16" name="Rectangle 14"/>
          <p:cNvSpPr/>
          <p:nvPr userDrawn="1"/>
        </p:nvSpPr>
        <p:spPr>
          <a:xfrm>
            <a:off x="6216631" y="4703400"/>
            <a:ext cx="2927370" cy="440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noProof="0" dirty="0"/>
          </a:p>
        </p:txBody>
      </p:sp>
      <p:pic>
        <p:nvPicPr>
          <p:cNvPr id="15" name="Grafik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7" b="26877"/>
          <a:stretch/>
        </p:blipFill>
        <p:spPr>
          <a:xfrm>
            <a:off x="6548400" y="4755600"/>
            <a:ext cx="2286666" cy="342440"/>
          </a:xfrm>
          <a:prstGeom prst="rect">
            <a:avLst/>
          </a:prstGeom>
        </p:spPr>
      </p:pic>
      <p:pic>
        <p:nvPicPr>
          <p:cNvPr id="17" name="Grafik 2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800" y="133200"/>
            <a:ext cx="1235933" cy="3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6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4681184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60000" y="618300"/>
            <a:ext cx="8424000" cy="692497"/>
          </a:xfrm>
        </p:spPr>
        <p:txBody>
          <a:bodyPr/>
          <a:lstStyle>
            <a:lvl1pPr>
              <a:defRPr sz="4500" i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45200" y="2921487"/>
            <a:ext cx="2124000" cy="14688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 i="0" baseline="0">
                <a:solidFill>
                  <a:srgbClr val="FFFFFF"/>
                </a:solidFill>
                <a:latin typeface="BISansOpti"/>
                <a:cs typeface="BISansOpti"/>
              </a:defRPr>
            </a:lvl1pPr>
          </a:lstStyle>
          <a:p>
            <a:pPr lvl="0"/>
            <a:r>
              <a:rPr lang="en-GB" dirty="0"/>
              <a:t>Contact information</a:t>
            </a:r>
            <a:endParaRPr lang="en-GB" noProof="0" dirty="0"/>
          </a:p>
        </p:txBody>
      </p:sp>
      <p:pic>
        <p:nvPicPr>
          <p:cNvPr id="2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200" y="4791600"/>
            <a:ext cx="893828" cy="269749"/>
          </a:xfrm>
          <a:prstGeom prst="rect">
            <a:avLst/>
          </a:prstGeom>
        </p:spPr>
      </p:pic>
      <p:pic>
        <p:nvPicPr>
          <p:cNvPr id="21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3" b="10257"/>
          <a:stretch/>
        </p:blipFill>
        <p:spPr>
          <a:xfrm>
            <a:off x="260924" y="4705200"/>
            <a:ext cx="1720219" cy="440100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345200" y="2314800"/>
            <a:ext cx="4258800" cy="4932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800" b="0" i="0" baseline="0">
                <a:solidFill>
                  <a:schemeClr val="bg1"/>
                </a:solidFill>
              </a:defRPr>
            </a:lvl1pPr>
            <a:lvl2pPr marL="0" indent="0">
              <a:buNone/>
              <a:defRPr sz="800">
                <a:solidFill>
                  <a:schemeClr val="bg1"/>
                </a:solidFill>
              </a:defRPr>
            </a:lvl2pPr>
          </a:lstStyle>
          <a:p>
            <a:r>
              <a:rPr lang="en-GB" sz="800" dirty="0">
                <a:solidFill>
                  <a:srgbClr val="FFFFFF"/>
                </a:solidFill>
              </a:rPr>
              <a:t>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317365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3194050"/>
          </a:xfrm>
        </p:spPr>
        <p:txBody>
          <a:bodyPr/>
          <a:lstStyle>
            <a:lvl1pPr algn="ctr">
              <a:defRPr sz="1100"/>
            </a:lvl1pPr>
          </a:lstStyle>
          <a:p>
            <a:r>
              <a:rPr lang="en-GB" noProof="0" dirty="0"/>
              <a:t>Click icon below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3527257"/>
            <a:ext cx="8424000" cy="461665"/>
          </a:xfrm>
        </p:spPr>
        <p:txBody>
          <a:bodyPr wrap="square" lIns="0">
            <a:spAutoFit/>
          </a:bodyPr>
          <a:lstStyle>
            <a:lvl1pPr>
              <a:spcBef>
                <a:spcPts val="0"/>
              </a:spcBef>
              <a:defRPr sz="3000" spc="30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994476"/>
            <a:ext cx="8424000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add subline</a:t>
            </a:r>
          </a:p>
        </p:txBody>
      </p:sp>
      <p:sp>
        <p:nvSpPr>
          <p:cNvPr id="21" name="Rechteck 20"/>
          <p:cNvSpPr/>
          <p:nvPr/>
        </p:nvSpPr>
        <p:spPr>
          <a:xfrm>
            <a:off x="0" y="4703400"/>
            <a:ext cx="9144001" cy="4401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524" y="4703400"/>
            <a:ext cx="1720219" cy="4401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5887" y="4793067"/>
            <a:ext cx="893828" cy="269749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0" y="4703400"/>
            <a:ext cx="9144001" cy="4401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13" name="Grafik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200" y="4791600"/>
            <a:ext cx="893828" cy="269749"/>
          </a:xfrm>
          <a:prstGeom prst="rect">
            <a:avLst/>
          </a:prstGeom>
        </p:spPr>
      </p:pic>
      <p:pic>
        <p:nvPicPr>
          <p:cNvPr id="14" name="Grafik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3" b="10257"/>
          <a:stretch/>
        </p:blipFill>
        <p:spPr>
          <a:xfrm>
            <a:off x="260924" y="4705200"/>
            <a:ext cx="1720219" cy="4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9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3193417"/>
            <a:ext cx="9144000" cy="15099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noProof="0" dirty="0"/>
          </a:p>
        </p:txBody>
      </p:sp>
      <p:sp>
        <p:nvSpPr>
          <p:cNvPr id="9" name="Rechteck 8"/>
          <p:cNvSpPr/>
          <p:nvPr/>
        </p:nvSpPr>
        <p:spPr>
          <a:xfrm>
            <a:off x="0" y="3193417"/>
            <a:ext cx="9144000" cy="15099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3527257"/>
            <a:ext cx="8424000" cy="461665"/>
          </a:xfrm>
        </p:spPr>
        <p:txBody>
          <a:bodyPr wrap="square" lIns="0">
            <a:spAutoFit/>
          </a:bodyPr>
          <a:lstStyle>
            <a:lvl1pPr>
              <a:spcBef>
                <a:spcPts val="0"/>
              </a:spcBef>
              <a:defRPr sz="3000" spc="30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994476"/>
            <a:ext cx="8424000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add subline</a:t>
            </a:r>
          </a:p>
        </p:txBody>
      </p:sp>
      <p:sp>
        <p:nvSpPr>
          <p:cNvPr id="21" name="Rechteck 20"/>
          <p:cNvSpPr/>
          <p:nvPr/>
        </p:nvSpPr>
        <p:spPr>
          <a:xfrm>
            <a:off x="0" y="4703400"/>
            <a:ext cx="9144001" cy="4401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524" y="4703400"/>
            <a:ext cx="1720219" cy="4401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5887" y="4793067"/>
            <a:ext cx="893828" cy="269749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4703400"/>
            <a:ext cx="9144001" cy="4401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12" name="Grafik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200" y="4791600"/>
            <a:ext cx="893828" cy="269749"/>
          </a:xfrm>
          <a:prstGeom prst="rect">
            <a:avLst/>
          </a:prstGeom>
        </p:spPr>
      </p:pic>
      <p:pic>
        <p:nvPicPr>
          <p:cNvPr id="15" name="Grafik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3" b="10257"/>
          <a:stretch/>
        </p:blipFill>
        <p:spPr>
          <a:xfrm>
            <a:off x="260924" y="4705200"/>
            <a:ext cx="1720219" cy="4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4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3194050"/>
          </a:xfrm>
          <a:prstGeom prst="rect">
            <a:avLst/>
          </a:prstGeom>
          <a:solidFill>
            <a:srgbClr val="00336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noProof="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3527257"/>
            <a:ext cx="8424000" cy="461665"/>
          </a:xfrm>
        </p:spPr>
        <p:txBody>
          <a:bodyPr wrap="square" lIns="0">
            <a:spAutoFit/>
          </a:bodyPr>
          <a:lstStyle>
            <a:lvl1pPr>
              <a:spcBef>
                <a:spcPts val="0"/>
              </a:spcBef>
              <a:defRPr sz="3000" spc="30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994476"/>
            <a:ext cx="8424000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add subline</a:t>
            </a:r>
          </a:p>
        </p:txBody>
      </p:sp>
      <p:sp>
        <p:nvSpPr>
          <p:cNvPr id="21" name="Rechteck 20"/>
          <p:cNvSpPr/>
          <p:nvPr/>
        </p:nvSpPr>
        <p:spPr>
          <a:xfrm>
            <a:off x="0" y="4703400"/>
            <a:ext cx="9144001" cy="4401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524" y="4703400"/>
            <a:ext cx="1720219" cy="4401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5887" y="4793067"/>
            <a:ext cx="893828" cy="269749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0" y="0"/>
            <a:ext cx="9144000" cy="3194050"/>
          </a:xfrm>
          <a:prstGeom prst="rect">
            <a:avLst/>
          </a:prstGeom>
          <a:solidFill>
            <a:srgbClr val="00336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noProof="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>
          <a:xfrm>
            <a:off x="0" y="4703400"/>
            <a:ext cx="9144001" cy="4401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14" name="Grafik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200" y="4791600"/>
            <a:ext cx="893828" cy="269749"/>
          </a:xfrm>
          <a:prstGeom prst="rect">
            <a:avLst/>
          </a:prstGeom>
        </p:spPr>
      </p:pic>
      <p:pic>
        <p:nvPicPr>
          <p:cNvPr id="15" name="Grafik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3" b="10257"/>
          <a:stretch/>
        </p:blipFill>
        <p:spPr>
          <a:xfrm>
            <a:off x="260924" y="4705200"/>
            <a:ext cx="1720219" cy="4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1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550400"/>
            <a:ext cx="9144000" cy="5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noProof="0" dirty="0"/>
          </a:p>
        </p:txBody>
      </p:sp>
      <p:sp>
        <p:nvSpPr>
          <p:cNvPr id="6" name="Rechteck 5"/>
          <p:cNvSpPr/>
          <p:nvPr userDrawn="1"/>
        </p:nvSpPr>
        <p:spPr>
          <a:xfrm>
            <a:off x="0" y="4703400"/>
            <a:ext cx="9144001" cy="4401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>
          <a:xfrm>
            <a:off x="360000" y="4568313"/>
            <a:ext cx="6480000" cy="123111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>
                <a:solidFill>
                  <a:srgbClr val="003366"/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>
          <a:xfrm>
            <a:off x="8445500" y="4561963"/>
            <a:ext cx="336297" cy="12311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>
                <a:solidFill>
                  <a:srgbClr val="003366"/>
                </a:solidFill>
                <a:latin typeface="+mj-lt"/>
              </a:defRPr>
            </a:lvl1pPr>
          </a:lstStyle>
          <a:p>
            <a:fld id="{143B55C4-4F5A-416B-997D-6CE47EB0A94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60000" y="252000"/>
            <a:ext cx="8424000" cy="307777"/>
          </a:xfrm>
        </p:spPr>
        <p:txBody>
          <a:bodyPr/>
          <a:lstStyle>
            <a:lvl1pPr>
              <a:defRPr sz="2400" kern="1200" cap="all" spc="300"/>
            </a:lvl1pPr>
          </a:lstStyle>
          <a:p>
            <a:r>
              <a:rPr lang="en-GB" sz="2000" spc="500" dirty="0">
                <a:ea typeface="+mj-ea"/>
                <a:cs typeface="+mj-cs"/>
              </a:rPr>
              <a:t>Click to add headline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864000"/>
            <a:ext cx="8424000" cy="360000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lang="en-GB" noProof="0"/>
              <a:t>Click to add text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200" y="4791600"/>
            <a:ext cx="893828" cy="269749"/>
          </a:xfrm>
          <a:prstGeom prst="rect">
            <a:avLst/>
          </a:prstGeom>
        </p:spPr>
      </p:pic>
      <p:pic>
        <p:nvPicPr>
          <p:cNvPr id="13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3" b="10257"/>
          <a:stretch/>
        </p:blipFill>
        <p:spPr>
          <a:xfrm>
            <a:off x="260924" y="4705200"/>
            <a:ext cx="1720219" cy="4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3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small fo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550400"/>
            <a:ext cx="9144000" cy="5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noProof="0" dirty="0"/>
          </a:p>
        </p:txBody>
      </p:sp>
      <p:sp>
        <p:nvSpPr>
          <p:cNvPr id="6" name="Rechteck 5"/>
          <p:cNvSpPr/>
          <p:nvPr userDrawn="1"/>
        </p:nvSpPr>
        <p:spPr>
          <a:xfrm>
            <a:off x="0" y="4703400"/>
            <a:ext cx="9144001" cy="4401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>
          <a:xfrm>
            <a:off x="360000" y="4568313"/>
            <a:ext cx="6480000" cy="123111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>
                <a:solidFill>
                  <a:srgbClr val="003366"/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864000"/>
            <a:ext cx="8424000" cy="3600000"/>
          </a:xfrm>
        </p:spPr>
        <p:txBody>
          <a:bodyPr>
            <a:normAutofit/>
          </a:bodyPr>
          <a:lstStyle>
            <a:lvl1pPr>
              <a:defRPr sz="1400" baseline="0"/>
            </a:lvl1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324853"/>
            <a:ext cx="8424000" cy="233146"/>
          </a:xfrm>
        </p:spPr>
        <p:txBody>
          <a:bodyPr anchor="b" anchorCtr="0"/>
          <a:lstStyle>
            <a:lvl1pPr>
              <a:defRPr sz="1600" cap="all" spc="5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</a:t>
            </a:r>
            <a:r>
              <a:rPr lang="en-GB" noProof="0" dirty="0"/>
              <a:t>add</a:t>
            </a:r>
            <a:r>
              <a:rPr lang="en-GB" dirty="0"/>
              <a:t> headline</a:t>
            </a:r>
          </a:p>
        </p:txBody>
      </p:sp>
      <p:pic>
        <p:nvPicPr>
          <p:cNvPr id="13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200" y="4791600"/>
            <a:ext cx="893828" cy="269749"/>
          </a:xfrm>
          <a:prstGeom prst="rect">
            <a:avLst/>
          </a:prstGeom>
        </p:spPr>
      </p:pic>
      <p:pic>
        <p:nvPicPr>
          <p:cNvPr id="14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3" b="10257"/>
          <a:stretch/>
        </p:blipFill>
        <p:spPr>
          <a:xfrm>
            <a:off x="260924" y="4705200"/>
            <a:ext cx="1720219" cy="440100"/>
          </a:xfrm>
          <a:prstGeom prst="rect">
            <a:avLst/>
          </a:prstGeom>
        </p:spPr>
      </p:pic>
      <p:sp>
        <p:nvSpPr>
          <p:cNvPr id="10" name="Foliennummernplatzhalter 11"/>
          <p:cNvSpPr>
            <a:spLocks noGrp="1"/>
          </p:cNvSpPr>
          <p:nvPr>
            <p:ph type="sldNum" sz="quarter" idx="13"/>
          </p:nvPr>
        </p:nvSpPr>
        <p:spPr>
          <a:xfrm>
            <a:off x="8445500" y="4561963"/>
            <a:ext cx="336297" cy="12311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>
                <a:solidFill>
                  <a:srgbClr val="003366"/>
                </a:solidFill>
                <a:latin typeface="+mj-lt"/>
              </a:defRPr>
            </a:lvl1pPr>
          </a:lstStyle>
          <a:p>
            <a:fld id="{143B55C4-4F5A-416B-997D-6CE47EB0A94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09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4550400"/>
            <a:ext cx="9144000" cy="5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noProof="0" dirty="0"/>
          </a:p>
        </p:txBody>
      </p:sp>
      <p:sp>
        <p:nvSpPr>
          <p:cNvPr id="16" name="Fußzeilenplatzhalter 10"/>
          <p:cNvSpPr>
            <a:spLocks noGrp="1"/>
          </p:cNvSpPr>
          <p:nvPr>
            <p:ph type="ftr" sz="quarter" idx="12"/>
          </p:nvPr>
        </p:nvSpPr>
        <p:spPr>
          <a:xfrm>
            <a:off x="360000" y="4568313"/>
            <a:ext cx="6480000" cy="123111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>
                <a:solidFill>
                  <a:srgbClr val="003366"/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4703400"/>
            <a:ext cx="9144001" cy="4401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Titel 3"/>
          <p:cNvSpPr>
            <a:spLocks noGrp="1"/>
          </p:cNvSpPr>
          <p:nvPr>
            <p:ph type="title" hasCustomPrompt="1"/>
          </p:nvPr>
        </p:nvSpPr>
        <p:spPr>
          <a:xfrm>
            <a:off x="360000" y="252000"/>
            <a:ext cx="8424000" cy="307777"/>
          </a:xfrm>
        </p:spPr>
        <p:txBody>
          <a:bodyPr/>
          <a:lstStyle>
            <a:lvl1pPr>
              <a:defRPr sz="2400" kern="1200" cap="all" spc="300"/>
            </a:lvl1pPr>
          </a:lstStyle>
          <a:p>
            <a:r>
              <a:rPr lang="en-GB" sz="2000" spc="500" noProof="0">
                <a:ea typeface="+mj-ea"/>
                <a:cs typeface="+mj-cs"/>
              </a:rPr>
              <a:t>Click to add headline</a:t>
            </a:r>
            <a:endParaRPr lang="en-GB" noProof="0"/>
          </a:p>
        </p:txBody>
      </p:sp>
      <p:sp>
        <p:nvSpPr>
          <p:cNvPr id="1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864000"/>
            <a:ext cx="4032000" cy="360000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lang="en-GB" noProof="0"/>
              <a:t>Click to add text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4" hasCustomPrompt="1"/>
          </p:nvPr>
        </p:nvSpPr>
        <p:spPr>
          <a:xfrm>
            <a:off x="4752000" y="864000"/>
            <a:ext cx="4032000" cy="360000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lang="en-GB" noProof="0"/>
              <a:t>Click to add text</a:t>
            </a:r>
          </a:p>
        </p:txBody>
      </p:sp>
      <p:pic>
        <p:nvPicPr>
          <p:cNvPr id="18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200" y="4791600"/>
            <a:ext cx="893828" cy="269749"/>
          </a:xfrm>
          <a:prstGeom prst="rect">
            <a:avLst/>
          </a:prstGeom>
        </p:spPr>
      </p:pic>
      <p:pic>
        <p:nvPicPr>
          <p:cNvPr id="1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3" b="10257"/>
          <a:stretch/>
        </p:blipFill>
        <p:spPr>
          <a:xfrm>
            <a:off x="260924" y="4705200"/>
            <a:ext cx="1720219" cy="440100"/>
          </a:xfrm>
          <a:prstGeom prst="rect">
            <a:avLst/>
          </a:prstGeom>
        </p:spPr>
      </p:pic>
      <p:sp>
        <p:nvSpPr>
          <p:cNvPr id="11" name="Foliennummernplatzhalter 11"/>
          <p:cNvSpPr>
            <a:spLocks noGrp="1"/>
          </p:cNvSpPr>
          <p:nvPr>
            <p:ph type="sldNum" sz="quarter" idx="13"/>
          </p:nvPr>
        </p:nvSpPr>
        <p:spPr>
          <a:xfrm>
            <a:off x="8445500" y="4561963"/>
            <a:ext cx="336297" cy="12311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>
                <a:solidFill>
                  <a:srgbClr val="003366"/>
                </a:solidFill>
                <a:latin typeface="+mj-lt"/>
              </a:defRPr>
            </a:lvl1pPr>
          </a:lstStyle>
          <a:p>
            <a:fld id="{143B55C4-4F5A-416B-997D-6CE47EB0A94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74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946400" cy="4550399"/>
          </a:xfrm>
        </p:spPr>
        <p:txBody>
          <a:bodyPr/>
          <a:lstStyle>
            <a:lvl1pPr algn="ctr">
              <a:defRPr sz="1100"/>
            </a:lvl1pPr>
          </a:lstStyle>
          <a:p>
            <a:r>
              <a:rPr lang="en-US" noProof="0" dirty="0"/>
              <a:t>Click icon below to add picture</a:t>
            </a:r>
            <a:endParaRPr lang="en-GB" noProof="0" dirty="0"/>
          </a:p>
        </p:txBody>
      </p:sp>
      <p:sp>
        <p:nvSpPr>
          <p:cNvPr id="14" name="Titel 3"/>
          <p:cNvSpPr>
            <a:spLocks noGrp="1"/>
          </p:cNvSpPr>
          <p:nvPr>
            <p:ph type="title" hasCustomPrompt="1"/>
          </p:nvPr>
        </p:nvSpPr>
        <p:spPr>
          <a:xfrm>
            <a:off x="3304800" y="252000"/>
            <a:ext cx="5479200" cy="307777"/>
          </a:xfrm>
        </p:spPr>
        <p:txBody>
          <a:bodyPr/>
          <a:lstStyle>
            <a:lvl1pPr>
              <a:defRPr sz="2400" kern="1200" cap="all" spc="300"/>
            </a:lvl1pPr>
          </a:lstStyle>
          <a:p>
            <a:r>
              <a:rPr lang="en-GB" sz="2000" spc="500" noProof="0">
                <a:ea typeface="+mj-ea"/>
                <a:cs typeface="+mj-cs"/>
              </a:rPr>
              <a:t>Click to add headline</a:t>
            </a:r>
            <a:endParaRPr lang="en-GB" noProof="0"/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3304800" y="864000"/>
            <a:ext cx="5479200" cy="360000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lang="en-GB" noProof="0"/>
              <a:t>Click to add text</a:t>
            </a:r>
          </a:p>
        </p:txBody>
      </p:sp>
      <p:sp>
        <p:nvSpPr>
          <p:cNvPr id="16" name="Rechteck 13"/>
          <p:cNvSpPr/>
          <p:nvPr userDrawn="1"/>
        </p:nvSpPr>
        <p:spPr>
          <a:xfrm>
            <a:off x="0" y="4550400"/>
            <a:ext cx="9144000" cy="5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noProof="0" dirty="0"/>
          </a:p>
        </p:txBody>
      </p:sp>
      <p:sp>
        <p:nvSpPr>
          <p:cNvPr id="19" name="Fußzeilenplatzhalter 10"/>
          <p:cNvSpPr>
            <a:spLocks noGrp="1"/>
          </p:cNvSpPr>
          <p:nvPr>
            <p:ph type="ftr" sz="quarter" idx="12"/>
          </p:nvPr>
        </p:nvSpPr>
        <p:spPr>
          <a:xfrm>
            <a:off x="360000" y="4568313"/>
            <a:ext cx="6480000" cy="123111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>
                <a:solidFill>
                  <a:srgbClr val="003366"/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20" name="Rechteck 8"/>
          <p:cNvSpPr/>
          <p:nvPr userDrawn="1"/>
        </p:nvSpPr>
        <p:spPr>
          <a:xfrm>
            <a:off x="0" y="4703400"/>
            <a:ext cx="9144001" cy="4401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21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200" y="4791600"/>
            <a:ext cx="893828" cy="269749"/>
          </a:xfrm>
          <a:prstGeom prst="rect">
            <a:avLst/>
          </a:prstGeom>
        </p:spPr>
      </p:pic>
      <p:pic>
        <p:nvPicPr>
          <p:cNvPr id="22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3" b="10257"/>
          <a:stretch/>
        </p:blipFill>
        <p:spPr>
          <a:xfrm>
            <a:off x="260924" y="4705200"/>
            <a:ext cx="1720219" cy="440100"/>
          </a:xfrm>
          <a:prstGeom prst="rect">
            <a:avLst/>
          </a:prstGeom>
        </p:spPr>
      </p:pic>
      <p:sp>
        <p:nvSpPr>
          <p:cNvPr id="23" name="Foliennummernplatzhalter 11"/>
          <p:cNvSpPr>
            <a:spLocks noGrp="1"/>
          </p:cNvSpPr>
          <p:nvPr>
            <p:ph type="sldNum" sz="quarter" idx="13"/>
          </p:nvPr>
        </p:nvSpPr>
        <p:spPr>
          <a:xfrm>
            <a:off x="8445500" y="4561963"/>
            <a:ext cx="336297" cy="12311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>
                <a:solidFill>
                  <a:srgbClr val="003366"/>
                </a:solidFill>
                <a:latin typeface="+mj-lt"/>
              </a:defRPr>
            </a:lvl1pPr>
          </a:lstStyle>
          <a:p>
            <a:fld id="{143B55C4-4F5A-416B-997D-6CE47EB0A94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410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550400"/>
            <a:ext cx="9144000" cy="5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noProof="0" dirty="0"/>
          </a:p>
        </p:txBody>
      </p:sp>
      <p:sp>
        <p:nvSpPr>
          <p:cNvPr id="9" name="Fußzeilenplatzhalter 10"/>
          <p:cNvSpPr>
            <a:spLocks noGrp="1"/>
          </p:cNvSpPr>
          <p:nvPr>
            <p:ph type="ftr" sz="quarter" idx="12"/>
          </p:nvPr>
        </p:nvSpPr>
        <p:spPr>
          <a:xfrm>
            <a:off x="360000" y="4568313"/>
            <a:ext cx="6480000" cy="123111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>
                <a:solidFill>
                  <a:srgbClr val="003366"/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4703400"/>
            <a:ext cx="9144001" cy="4401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11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200" y="4791600"/>
            <a:ext cx="893828" cy="269749"/>
          </a:xfrm>
          <a:prstGeom prst="rect">
            <a:avLst/>
          </a:prstGeom>
        </p:spPr>
      </p:pic>
      <p:pic>
        <p:nvPicPr>
          <p:cNvPr id="12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3" b="10257"/>
          <a:stretch/>
        </p:blipFill>
        <p:spPr>
          <a:xfrm>
            <a:off x="260924" y="4705200"/>
            <a:ext cx="1720219" cy="440100"/>
          </a:xfrm>
          <a:prstGeom prst="rect">
            <a:avLst/>
          </a:prstGeom>
        </p:spPr>
      </p:pic>
      <p:sp>
        <p:nvSpPr>
          <p:cNvPr id="13" name="Foliennummernplatzhalter 11"/>
          <p:cNvSpPr>
            <a:spLocks noGrp="1"/>
          </p:cNvSpPr>
          <p:nvPr>
            <p:ph type="sldNum" sz="quarter" idx="13"/>
          </p:nvPr>
        </p:nvSpPr>
        <p:spPr>
          <a:xfrm>
            <a:off x="8445500" y="4561963"/>
            <a:ext cx="336297" cy="12311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>
                <a:solidFill>
                  <a:srgbClr val="003366"/>
                </a:solidFill>
                <a:latin typeface="+mj-lt"/>
              </a:defRPr>
            </a:lvl1pPr>
          </a:lstStyle>
          <a:p>
            <a:fld id="{143B55C4-4F5A-416B-997D-6CE47EB0A94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85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/>
          <p:cNvSpPr/>
          <p:nvPr/>
        </p:nvSpPr>
        <p:spPr>
          <a:xfrm>
            <a:off x="0" y="4703400"/>
            <a:ext cx="9144001" cy="4401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524" y="4703400"/>
            <a:ext cx="1720219" cy="440100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5887" y="4793067"/>
            <a:ext cx="893828" cy="269749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9999" y="252000"/>
            <a:ext cx="8424000" cy="30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 err="1"/>
              <a:t>Titelmasterformat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9999" y="864000"/>
            <a:ext cx="8424000" cy="35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Textmasterformat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3" name="Rechteck 12"/>
          <p:cNvSpPr/>
          <p:nvPr/>
        </p:nvSpPr>
        <p:spPr>
          <a:xfrm>
            <a:off x="0" y="4703400"/>
            <a:ext cx="9144001" cy="4401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6505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5" r:id="rId6"/>
    <p:sldLayoutId id="2147483711" r:id="rId7"/>
    <p:sldLayoutId id="2147483712" r:id="rId8"/>
    <p:sldLayoutId id="2147483713" r:id="rId9"/>
    <p:sldLayoutId id="2147483714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000" strike="noStrike" kern="1200" cap="all" spc="500" baseline="0">
          <a:solidFill>
            <a:srgbClr val="003366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spcBef>
          <a:spcPts val="600"/>
        </a:spcBef>
        <a:spcAft>
          <a:spcPts val="0"/>
        </a:spcAft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361950" indent="-180975" algn="l" defTabSz="914400" rtl="0" eaLnBrk="1" latinLnBrk="0" hangingPunct="1">
        <a:spcBef>
          <a:spcPts val="300"/>
        </a:spcBef>
        <a:spcAft>
          <a:spcPts val="0"/>
        </a:spcAft>
        <a:buFont typeface="Symbol" panose="05050102010706020507" pitchFamily="18" charset="2"/>
        <a:buChar char="-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534988" indent="-173038" algn="l" defTabSz="914400" rtl="0" eaLnBrk="1" latinLnBrk="0" hangingPunct="1">
        <a:spcBef>
          <a:spcPts val="300"/>
        </a:spcBef>
        <a:spcAft>
          <a:spcPts val="0"/>
        </a:spcAft>
        <a:buFont typeface="Arial" panose="020B0604020202020204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715963" indent="-180975" algn="l" defTabSz="914400" rtl="0" eaLnBrk="1" latinLnBrk="0" hangingPunct="1">
        <a:spcBef>
          <a:spcPts val="300"/>
        </a:spcBef>
        <a:spcAft>
          <a:spcPts val="0"/>
        </a:spcAft>
        <a:buFont typeface="Symbol" panose="05050102010706020507" pitchFamily="18" charset="2"/>
        <a:buChar char="-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opu.soundtalks.cn/app/sites/12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>
          <a:xfrm>
            <a:off x="8445500" y="4561963"/>
            <a:ext cx="336297" cy="123111"/>
          </a:xfrm>
          <a:prstGeom prst="rect">
            <a:avLst/>
          </a:prstGeom>
        </p:spPr>
        <p:txBody>
          <a:bodyPr/>
          <a:lstStyle/>
          <a:p>
            <a:fld id="{143B55C4-4F5A-416B-997D-6CE47EB0A945}" type="slidenum">
              <a:rPr lang="en-GB" smtClean="0"/>
              <a:pPr/>
              <a:t>1</a:t>
            </a:fld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4739AF-99AF-4D05-B23B-68C58A4F7611}"/>
              </a:ext>
            </a:extLst>
          </p:cNvPr>
          <p:cNvCxnSpPr/>
          <p:nvPr/>
        </p:nvCxnSpPr>
        <p:spPr>
          <a:xfrm>
            <a:off x="407865" y="528716"/>
            <a:ext cx="8367746" cy="0"/>
          </a:xfrm>
          <a:prstGeom prst="line">
            <a:avLst/>
          </a:prstGeom>
          <a:ln w="1270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D28BD3-F341-4D04-8068-2BBFA08AA311}"/>
              </a:ext>
            </a:extLst>
          </p:cNvPr>
          <p:cNvSpPr txBox="1"/>
          <p:nvPr/>
        </p:nvSpPr>
        <p:spPr>
          <a:xfrm>
            <a:off x="366578" y="220850"/>
            <a:ext cx="133433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050" b="1" i="1" strike="noStrike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河南新航道汤楼场</a:t>
            </a:r>
            <a:endParaRPr lang="zh-CN" altLang="en-US" sz="1050" b="1" i="1" strike="noStrike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FD23A5-A199-4DE6-BE08-B1A999E78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48" y="1133479"/>
            <a:ext cx="1993756" cy="1116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9D3F5C-1373-4186-B700-D0B79B3E8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338" y="1133480"/>
            <a:ext cx="1997322" cy="11166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745F10-157A-44ED-A359-A60CFBA93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3888" y="1132091"/>
            <a:ext cx="2115442" cy="11166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27530A-561D-4344-BFD7-45430870F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6981" y="1133481"/>
            <a:ext cx="1995050" cy="11166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5F2C6E-68C3-441B-A659-779C8852F0EE}"/>
              </a:ext>
            </a:extLst>
          </p:cNvPr>
          <p:cNvSpPr txBox="1"/>
          <p:nvPr/>
        </p:nvSpPr>
        <p:spPr>
          <a:xfrm>
            <a:off x="1258488" y="2545651"/>
            <a:ext cx="442429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2021</a:t>
            </a:r>
            <a:r>
              <a:rPr lang="zh-CN" altLang="en-US" sz="6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z="6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lang="zh-CN" altLang="en-US" sz="6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7D39CC-874F-40A3-B17B-AA11ED9CA024}"/>
              </a:ext>
            </a:extLst>
          </p:cNvPr>
          <p:cNvSpPr txBox="1"/>
          <p:nvPr/>
        </p:nvSpPr>
        <p:spPr>
          <a:xfrm>
            <a:off x="3302117" y="2532495"/>
            <a:ext cx="442429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2022</a:t>
            </a:r>
            <a:r>
              <a:rPr lang="zh-CN" altLang="en-US" sz="6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z="6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r>
              <a:rPr lang="zh-CN" altLang="en-US" sz="6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F66360-13B0-4F3F-8C03-1154A1FAAE16}"/>
              </a:ext>
            </a:extLst>
          </p:cNvPr>
          <p:cNvSpPr txBox="1"/>
          <p:nvPr/>
        </p:nvSpPr>
        <p:spPr>
          <a:xfrm>
            <a:off x="5460085" y="2525917"/>
            <a:ext cx="442429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2022</a:t>
            </a:r>
            <a:r>
              <a:rPr lang="zh-CN" altLang="en-US" sz="6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z="6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r>
              <a:rPr lang="zh-CN" altLang="en-US" sz="6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608397-750D-4FEA-BFE6-819949DB6C94}"/>
              </a:ext>
            </a:extLst>
          </p:cNvPr>
          <p:cNvSpPr txBox="1"/>
          <p:nvPr/>
        </p:nvSpPr>
        <p:spPr>
          <a:xfrm>
            <a:off x="7569981" y="2532493"/>
            <a:ext cx="442429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2022</a:t>
            </a:r>
            <a:r>
              <a:rPr lang="zh-CN" altLang="en-US" sz="6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z="6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r>
              <a:rPr lang="zh-CN" altLang="en-US" sz="6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43C8CA-65E2-4685-864F-A00A6CC22B35}"/>
              </a:ext>
            </a:extLst>
          </p:cNvPr>
          <p:cNvCxnSpPr/>
          <p:nvPr/>
        </p:nvCxnSpPr>
        <p:spPr>
          <a:xfrm>
            <a:off x="414051" y="779793"/>
            <a:ext cx="8367746" cy="0"/>
          </a:xfrm>
          <a:prstGeom prst="line">
            <a:avLst/>
          </a:prstGeom>
          <a:ln w="1270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11C8D4-3AAE-4309-8AFF-42AEC489AB92}"/>
              </a:ext>
            </a:extLst>
          </p:cNvPr>
          <p:cNvSpPr txBox="1"/>
          <p:nvPr/>
        </p:nvSpPr>
        <p:spPr>
          <a:xfrm>
            <a:off x="2668406" y="601468"/>
            <a:ext cx="393857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2021</a:t>
            </a:r>
            <a:r>
              <a:rPr lang="zh-CN" altLang="en-US" sz="7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z="7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lang="zh-CN" altLang="en-US" sz="7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月，该猪场爆发一次猪只的呼吸道疾病。持续时间较长，在</a:t>
            </a:r>
            <a:r>
              <a:rPr lang="en-US" altLang="zh-CN" sz="7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2022</a:t>
            </a:r>
            <a:r>
              <a:rPr lang="zh-CN" altLang="en-US" sz="7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z="7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7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月底才逐渐好转。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CD6DAA-0C82-4F6D-B3F5-CDC2C7F351C6}"/>
              </a:ext>
            </a:extLst>
          </p:cNvPr>
          <p:cNvSpPr txBox="1"/>
          <p:nvPr/>
        </p:nvSpPr>
        <p:spPr>
          <a:xfrm>
            <a:off x="442361" y="848292"/>
            <a:ext cx="250068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数据时间：</a:t>
            </a:r>
            <a:r>
              <a:rPr lang="en-US" altLang="zh-CN" sz="7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2021</a:t>
            </a:r>
            <a:r>
              <a:rPr lang="zh-CN" altLang="en-US" sz="7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z="7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lang="zh-CN" altLang="en-US" sz="7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 </a:t>
            </a:r>
            <a:r>
              <a:rPr lang="en-US" altLang="zh-CN" sz="7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 &gt; 2022</a:t>
            </a:r>
            <a:r>
              <a:rPr lang="zh-CN" altLang="en-US" sz="7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z="7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7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  </a:t>
            </a:r>
            <a:r>
              <a:rPr lang="en-US" altLang="zh-CN" sz="7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|   </a:t>
            </a:r>
            <a:r>
              <a:rPr lang="zh-CN" altLang="en-US" sz="7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监视器数：</a:t>
            </a:r>
            <a:r>
              <a:rPr lang="en-US" altLang="zh-CN" sz="7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7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 </a:t>
            </a:r>
            <a:r>
              <a:rPr lang="en-US" altLang="zh-CN" sz="7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lang="zh-CN" altLang="en-US" sz="7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0F3D68-514F-4BDE-BED8-50A4FB80FBB7}"/>
              </a:ext>
            </a:extLst>
          </p:cNvPr>
          <p:cNvSpPr txBox="1"/>
          <p:nvPr/>
        </p:nvSpPr>
        <p:spPr>
          <a:xfrm>
            <a:off x="243604" y="2548794"/>
            <a:ext cx="15388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B27143-411C-45C3-95BF-E64938E691C1}"/>
              </a:ext>
            </a:extLst>
          </p:cNvPr>
          <p:cNvSpPr/>
          <p:nvPr/>
        </p:nvSpPr>
        <p:spPr>
          <a:xfrm>
            <a:off x="480575" y="3177399"/>
            <a:ext cx="1993756" cy="1034379"/>
          </a:xfrm>
          <a:prstGeom prst="rect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zh-CN" altLang="en-US" sz="1400" dirty="0" err="1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D94A63-2E7A-49DE-BA0B-7AB3F37F97EF}"/>
              </a:ext>
            </a:extLst>
          </p:cNvPr>
          <p:cNvSpPr/>
          <p:nvPr/>
        </p:nvSpPr>
        <p:spPr>
          <a:xfrm>
            <a:off x="2553903" y="3177399"/>
            <a:ext cx="1993756" cy="1034378"/>
          </a:xfrm>
          <a:prstGeom prst="rect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zh-CN" altLang="en-US" sz="1400" dirty="0" err="1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2F0A25-B093-4E9A-9C9B-C9F91C7CCD68}"/>
              </a:ext>
            </a:extLst>
          </p:cNvPr>
          <p:cNvSpPr/>
          <p:nvPr/>
        </p:nvSpPr>
        <p:spPr>
          <a:xfrm>
            <a:off x="4627231" y="3177398"/>
            <a:ext cx="1993756" cy="1034379"/>
          </a:xfrm>
          <a:prstGeom prst="rect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zh-CN" altLang="en-US" sz="1400" dirty="0" err="1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B90C98-FEC5-46DD-B73A-5CA5EB7CCF2B}"/>
              </a:ext>
            </a:extLst>
          </p:cNvPr>
          <p:cNvSpPr/>
          <p:nvPr/>
        </p:nvSpPr>
        <p:spPr>
          <a:xfrm>
            <a:off x="6704306" y="3169842"/>
            <a:ext cx="1993756" cy="1041935"/>
          </a:xfrm>
          <a:prstGeom prst="rect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zh-CN" altLang="en-US" sz="1400" dirty="0" err="1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826ED5-7F79-4D1A-BC21-D99428F06A4F}"/>
              </a:ext>
            </a:extLst>
          </p:cNvPr>
          <p:cNvSpPr txBox="1"/>
          <p:nvPr/>
        </p:nvSpPr>
        <p:spPr>
          <a:xfrm>
            <a:off x="602902" y="3322594"/>
            <a:ext cx="44884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总体情况：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6072CC-7FE3-4898-A558-6ADC5D018E62}"/>
              </a:ext>
            </a:extLst>
          </p:cNvPr>
          <p:cNvSpPr txBox="1"/>
          <p:nvPr/>
        </p:nvSpPr>
        <p:spPr>
          <a:xfrm>
            <a:off x="602902" y="3722914"/>
            <a:ext cx="44884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各监视器：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16830ED-3FBC-4B42-9707-B5934C14A7AB}"/>
              </a:ext>
            </a:extLst>
          </p:cNvPr>
          <p:cNvCxnSpPr>
            <a:cxnSpLocks/>
          </p:cNvCxnSpPr>
          <p:nvPr/>
        </p:nvCxnSpPr>
        <p:spPr>
          <a:xfrm>
            <a:off x="698630" y="3652295"/>
            <a:ext cx="1593385" cy="0"/>
          </a:xfrm>
          <a:prstGeom prst="line">
            <a:avLst/>
          </a:prstGeom>
          <a:ln w="6350">
            <a:solidFill>
              <a:srgbClr val="0033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7B42A60-8DB9-4F1B-BDB4-99AC57EEF9E6}"/>
              </a:ext>
            </a:extLst>
          </p:cNvPr>
          <p:cNvSpPr txBox="1"/>
          <p:nvPr/>
        </p:nvSpPr>
        <p:spPr>
          <a:xfrm>
            <a:off x="698630" y="3484033"/>
            <a:ext cx="1364156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lang="zh-CN" altLang="en-US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月上旬，整个猪群</a:t>
            </a:r>
            <a:r>
              <a:rPr lang="en-US" altLang="zh-CN" sz="600" i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ReHS</a:t>
            </a:r>
            <a:r>
              <a:rPr lang="zh-CN" altLang="en-US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值大幅下降。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D19051-D9D6-4047-8293-A189E7AAE596}"/>
              </a:ext>
            </a:extLst>
          </p:cNvPr>
          <p:cNvSpPr txBox="1"/>
          <p:nvPr/>
        </p:nvSpPr>
        <p:spPr>
          <a:xfrm>
            <a:off x="726337" y="3917006"/>
            <a:ext cx="144110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lang="zh-CN" altLang="en-US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月上旬，各监视器</a:t>
            </a:r>
            <a:r>
              <a:rPr lang="en-US" altLang="zh-CN" sz="600" i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ReHS</a:t>
            </a:r>
            <a:r>
              <a:rPr lang="zh-CN" altLang="en-US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值均大幅下降。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A83A8A-E7E6-4594-AAFA-FBB22FA50F06}"/>
              </a:ext>
            </a:extLst>
          </p:cNvPr>
          <p:cNvSpPr txBox="1"/>
          <p:nvPr/>
        </p:nvSpPr>
        <p:spPr>
          <a:xfrm>
            <a:off x="2661606" y="3260229"/>
            <a:ext cx="44884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总体情况：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EA16EF-938B-4C22-980F-B240A602A974}"/>
              </a:ext>
            </a:extLst>
          </p:cNvPr>
          <p:cNvSpPr txBox="1"/>
          <p:nvPr/>
        </p:nvSpPr>
        <p:spPr>
          <a:xfrm>
            <a:off x="2661606" y="3735356"/>
            <a:ext cx="44884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各监视器：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9B2B62E-C761-4F0D-B2C4-73D2377D354E}"/>
              </a:ext>
            </a:extLst>
          </p:cNvPr>
          <p:cNvCxnSpPr>
            <a:cxnSpLocks/>
          </p:cNvCxnSpPr>
          <p:nvPr/>
        </p:nvCxnSpPr>
        <p:spPr>
          <a:xfrm>
            <a:off x="2757334" y="3676499"/>
            <a:ext cx="1482885" cy="0"/>
          </a:xfrm>
          <a:prstGeom prst="line">
            <a:avLst/>
          </a:prstGeom>
          <a:ln w="6350">
            <a:solidFill>
              <a:srgbClr val="0033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D8F3E49-B868-4554-8E98-E06CBBC10BFE}"/>
              </a:ext>
            </a:extLst>
          </p:cNvPr>
          <p:cNvSpPr txBox="1"/>
          <p:nvPr/>
        </p:nvSpPr>
        <p:spPr>
          <a:xfrm>
            <a:off x="2757334" y="3413349"/>
            <a:ext cx="135293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月上旬</a:t>
            </a:r>
            <a:r>
              <a:rPr lang="en-US" altLang="zh-CN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中旬，整个猪群</a:t>
            </a:r>
            <a:r>
              <a:rPr lang="en-US" altLang="zh-CN" sz="600" i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ReHS</a:t>
            </a:r>
            <a:r>
              <a:rPr lang="zh-CN" altLang="en-US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值较低。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6D0022-70AA-4D85-8461-673E8141E267}"/>
              </a:ext>
            </a:extLst>
          </p:cNvPr>
          <p:cNvSpPr txBox="1"/>
          <p:nvPr/>
        </p:nvSpPr>
        <p:spPr>
          <a:xfrm>
            <a:off x="2778114" y="3896209"/>
            <a:ext cx="1429879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月上旬</a:t>
            </a:r>
            <a:r>
              <a:rPr lang="en-US" altLang="zh-CN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中旬，各监视器</a:t>
            </a:r>
            <a:r>
              <a:rPr lang="en-US" altLang="zh-CN" sz="600" i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ReHS</a:t>
            </a:r>
            <a:r>
              <a:rPr lang="zh-CN" altLang="en-US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值均较低。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9D22F3-A336-4352-BF1F-1968276A9445}"/>
              </a:ext>
            </a:extLst>
          </p:cNvPr>
          <p:cNvSpPr txBox="1"/>
          <p:nvPr/>
        </p:nvSpPr>
        <p:spPr>
          <a:xfrm>
            <a:off x="2757335" y="3544968"/>
            <a:ext cx="134492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月下旬，        整个猪群</a:t>
            </a:r>
            <a:r>
              <a:rPr lang="en-US" altLang="zh-CN" sz="600" i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ReHS</a:t>
            </a:r>
            <a:r>
              <a:rPr lang="zh-CN" altLang="en-US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有回升。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CF32FD-4478-4EBE-9394-00D14F7921B8}"/>
              </a:ext>
            </a:extLst>
          </p:cNvPr>
          <p:cNvSpPr txBox="1"/>
          <p:nvPr/>
        </p:nvSpPr>
        <p:spPr>
          <a:xfrm>
            <a:off x="2780703" y="4020551"/>
            <a:ext cx="149880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月下旬，        部分监视器</a:t>
            </a:r>
            <a:r>
              <a:rPr lang="en-US" altLang="zh-CN" sz="600" i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ReHS</a:t>
            </a:r>
            <a:r>
              <a:rPr lang="zh-CN" altLang="en-US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明显上升。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59C77EF-A7BF-4481-B2F7-B4117A00D8F3}"/>
              </a:ext>
            </a:extLst>
          </p:cNvPr>
          <p:cNvSpPr txBox="1"/>
          <p:nvPr/>
        </p:nvSpPr>
        <p:spPr>
          <a:xfrm>
            <a:off x="4712614" y="3267109"/>
            <a:ext cx="44884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总体情况：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7135AF-B30E-41ED-AAC2-BF5641E02625}"/>
              </a:ext>
            </a:extLst>
          </p:cNvPr>
          <p:cNvSpPr txBox="1"/>
          <p:nvPr/>
        </p:nvSpPr>
        <p:spPr>
          <a:xfrm>
            <a:off x="4712614" y="3708296"/>
            <a:ext cx="44884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各监视器：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201F2FC-42B6-4847-A514-489D56AC56F4}"/>
              </a:ext>
            </a:extLst>
          </p:cNvPr>
          <p:cNvCxnSpPr>
            <a:cxnSpLocks/>
          </p:cNvCxnSpPr>
          <p:nvPr/>
        </p:nvCxnSpPr>
        <p:spPr>
          <a:xfrm>
            <a:off x="4808342" y="3629703"/>
            <a:ext cx="1627094" cy="0"/>
          </a:xfrm>
          <a:prstGeom prst="line">
            <a:avLst/>
          </a:prstGeom>
          <a:ln w="6350">
            <a:solidFill>
              <a:srgbClr val="0033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7706BA7-942F-49D8-8C4B-0F4512C50779}"/>
              </a:ext>
            </a:extLst>
          </p:cNvPr>
          <p:cNvSpPr txBox="1"/>
          <p:nvPr/>
        </p:nvSpPr>
        <p:spPr>
          <a:xfrm>
            <a:off x="4870686" y="3452770"/>
            <a:ext cx="155010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月，整个猪群</a:t>
            </a:r>
            <a:r>
              <a:rPr lang="en-US" altLang="zh-CN" sz="600" i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ReHS</a:t>
            </a:r>
            <a:r>
              <a:rPr lang="zh-CN" altLang="en-US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值较低，且持波动状态。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8D8404F-4C1A-4D73-A5A1-102D7EBA801C}"/>
              </a:ext>
            </a:extLst>
          </p:cNvPr>
          <p:cNvSpPr txBox="1"/>
          <p:nvPr/>
        </p:nvSpPr>
        <p:spPr>
          <a:xfrm>
            <a:off x="4877613" y="3875727"/>
            <a:ext cx="147316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月，部分监视器</a:t>
            </a:r>
            <a:r>
              <a:rPr lang="en-US" altLang="zh-CN" sz="600" i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ReHS</a:t>
            </a:r>
            <a:r>
              <a:rPr lang="zh-CN" altLang="en-US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值较低，部分监视器</a:t>
            </a:r>
            <a:endParaRPr lang="en-US" altLang="zh-CN" sz="6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600" i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ReHS</a:t>
            </a:r>
            <a:r>
              <a:rPr lang="zh-CN" altLang="en-US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值回升，且持波动状态。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0296DBA-82D3-4616-8BD1-5A9590A9B265}"/>
              </a:ext>
            </a:extLst>
          </p:cNvPr>
          <p:cNvSpPr txBox="1"/>
          <p:nvPr/>
        </p:nvSpPr>
        <p:spPr>
          <a:xfrm>
            <a:off x="6790826" y="3274770"/>
            <a:ext cx="44884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总体情况：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7ECDC77-6DFF-466A-9A59-5A7BC88B0038}"/>
              </a:ext>
            </a:extLst>
          </p:cNvPr>
          <p:cNvSpPr txBox="1"/>
          <p:nvPr/>
        </p:nvSpPr>
        <p:spPr>
          <a:xfrm>
            <a:off x="6921189" y="3444488"/>
            <a:ext cx="155010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月，整个猪群</a:t>
            </a:r>
            <a:r>
              <a:rPr lang="en-US" altLang="zh-CN" sz="600" i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ReHS</a:t>
            </a:r>
            <a:r>
              <a:rPr lang="zh-CN" altLang="en-US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值较低，且持波动状态。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54C5044-E348-4654-B8EC-83CB681FE7A4}"/>
              </a:ext>
            </a:extLst>
          </p:cNvPr>
          <p:cNvCxnSpPr>
            <a:cxnSpLocks/>
          </p:cNvCxnSpPr>
          <p:nvPr/>
        </p:nvCxnSpPr>
        <p:spPr>
          <a:xfrm>
            <a:off x="6818406" y="3623175"/>
            <a:ext cx="1750630" cy="0"/>
          </a:xfrm>
          <a:prstGeom prst="line">
            <a:avLst/>
          </a:prstGeom>
          <a:ln w="6350">
            <a:solidFill>
              <a:srgbClr val="0033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A8B2688-ACCF-4671-B8E9-D132864A069B}"/>
              </a:ext>
            </a:extLst>
          </p:cNvPr>
          <p:cNvSpPr txBox="1"/>
          <p:nvPr/>
        </p:nvSpPr>
        <p:spPr>
          <a:xfrm>
            <a:off x="6943223" y="3880890"/>
            <a:ext cx="162704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月，部分监视器</a:t>
            </a:r>
            <a:r>
              <a:rPr lang="en-US" altLang="zh-CN" sz="600" i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ReHS</a:t>
            </a:r>
            <a:r>
              <a:rPr lang="zh-CN" altLang="en-US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值较低，且持波动状态。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491F7AC-D87F-4723-AA66-4A2566F266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755" y="2737137"/>
            <a:ext cx="1171162" cy="368526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4B64F80-E895-4810-AE06-6E4E01412647}"/>
              </a:ext>
            </a:extLst>
          </p:cNvPr>
          <p:cNvCxnSpPr>
            <a:cxnSpLocks/>
          </p:cNvCxnSpPr>
          <p:nvPr/>
        </p:nvCxnSpPr>
        <p:spPr>
          <a:xfrm>
            <a:off x="490331" y="2736641"/>
            <a:ext cx="0" cy="369022"/>
          </a:xfrm>
          <a:prstGeom prst="line">
            <a:avLst/>
          </a:prstGeom>
          <a:ln w="1270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39E963-A48D-4EFD-A512-1FEA4833CCA7}"/>
              </a:ext>
            </a:extLst>
          </p:cNvPr>
          <p:cNvCxnSpPr>
            <a:cxnSpLocks/>
          </p:cNvCxnSpPr>
          <p:nvPr/>
        </p:nvCxnSpPr>
        <p:spPr>
          <a:xfrm>
            <a:off x="2475712" y="2736641"/>
            <a:ext cx="0" cy="369022"/>
          </a:xfrm>
          <a:prstGeom prst="line">
            <a:avLst/>
          </a:prstGeom>
          <a:ln w="1270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BDBF21-8F8A-41AE-8D54-545A55909D02}"/>
              </a:ext>
            </a:extLst>
          </p:cNvPr>
          <p:cNvSpPr txBox="1"/>
          <p:nvPr/>
        </p:nvSpPr>
        <p:spPr>
          <a:xfrm>
            <a:off x="1954910" y="2797822"/>
            <a:ext cx="330219" cy="2564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红灯：</a:t>
            </a:r>
            <a:r>
              <a:rPr lang="en-US" altLang="zh-CN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r>
            <a:r>
              <a:rPr lang="zh-CN" altLang="en-US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天</a:t>
            </a:r>
            <a:endParaRPr lang="en-US" altLang="zh-CN" sz="5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绿灯：</a:t>
            </a:r>
            <a:r>
              <a:rPr lang="en-US" altLang="zh-CN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天</a:t>
            </a:r>
            <a:endParaRPr lang="en-US" altLang="zh-CN" sz="5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蓝灯：</a:t>
            </a:r>
            <a:r>
              <a:rPr lang="en-US" altLang="zh-CN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天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CC3AA19-7655-4FC2-934E-DDD9278975BE}"/>
              </a:ext>
            </a:extLst>
          </p:cNvPr>
          <p:cNvCxnSpPr>
            <a:cxnSpLocks/>
          </p:cNvCxnSpPr>
          <p:nvPr/>
        </p:nvCxnSpPr>
        <p:spPr>
          <a:xfrm>
            <a:off x="4540598" y="2736641"/>
            <a:ext cx="0" cy="369022"/>
          </a:xfrm>
          <a:prstGeom prst="line">
            <a:avLst/>
          </a:prstGeom>
          <a:ln w="1270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B4A2E38-ECD4-4EC0-A84F-CF526718538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232"/>
          <a:stretch/>
        </p:blipFill>
        <p:spPr>
          <a:xfrm>
            <a:off x="2528757" y="2707228"/>
            <a:ext cx="1359090" cy="39843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AC6A28B-A2CD-43B1-BAA5-E69B2CE26CC8}"/>
              </a:ext>
            </a:extLst>
          </p:cNvPr>
          <p:cNvSpPr txBox="1"/>
          <p:nvPr/>
        </p:nvSpPr>
        <p:spPr>
          <a:xfrm>
            <a:off x="4022028" y="2797822"/>
            <a:ext cx="330219" cy="2564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红灯：</a:t>
            </a:r>
            <a:r>
              <a:rPr lang="en-US" altLang="zh-CN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lang="zh-CN" altLang="en-US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天</a:t>
            </a:r>
            <a:endParaRPr lang="en-US" altLang="zh-CN" sz="5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绿灯：</a:t>
            </a:r>
            <a:r>
              <a:rPr lang="en-US" altLang="zh-CN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天</a:t>
            </a:r>
            <a:endParaRPr lang="en-US" altLang="zh-CN" sz="5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蓝灯：</a:t>
            </a:r>
            <a:r>
              <a:rPr lang="en-US" altLang="zh-CN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天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162C1E-7771-4812-B2C3-24655018323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700" t="1650"/>
          <a:stretch/>
        </p:blipFill>
        <p:spPr>
          <a:xfrm>
            <a:off x="4702077" y="2683512"/>
            <a:ext cx="1299111" cy="42215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FDDDA1B-4BC5-41B5-80B4-ED3E48D5EA9C}"/>
              </a:ext>
            </a:extLst>
          </p:cNvPr>
          <p:cNvSpPr txBox="1"/>
          <p:nvPr/>
        </p:nvSpPr>
        <p:spPr>
          <a:xfrm>
            <a:off x="6114211" y="2797822"/>
            <a:ext cx="330219" cy="2564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红灯：</a:t>
            </a:r>
            <a:r>
              <a:rPr lang="en-US" altLang="zh-CN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28</a:t>
            </a:r>
            <a:r>
              <a:rPr lang="zh-CN" altLang="en-US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天</a:t>
            </a:r>
            <a:endParaRPr lang="en-US" altLang="zh-CN" sz="5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绿灯：</a:t>
            </a:r>
            <a:r>
              <a:rPr lang="en-US" altLang="zh-CN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天</a:t>
            </a:r>
            <a:endParaRPr lang="en-US" altLang="zh-CN" sz="5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蓝灯：</a:t>
            </a:r>
            <a:r>
              <a:rPr lang="en-US" altLang="zh-CN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天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65943A8-31B0-486F-8011-CFC61CE53CD2}"/>
              </a:ext>
            </a:extLst>
          </p:cNvPr>
          <p:cNvCxnSpPr>
            <a:cxnSpLocks/>
          </p:cNvCxnSpPr>
          <p:nvPr/>
        </p:nvCxnSpPr>
        <p:spPr>
          <a:xfrm>
            <a:off x="6669330" y="2736641"/>
            <a:ext cx="0" cy="369022"/>
          </a:xfrm>
          <a:prstGeom prst="line">
            <a:avLst/>
          </a:prstGeom>
          <a:ln w="1270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FD659C7-315B-49EB-B561-3355C9E0FB8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163"/>
          <a:stretch/>
        </p:blipFill>
        <p:spPr>
          <a:xfrm>
            <a:off x="6890725" y="2725617"/>
            <a:ext cx="1182939" cy="380046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3F3C404F-C5B7-49D8-A9FD-1996B5F2541A}"/>
              </a:ext>
            </a:extLst>
          </p:cNvPr>
          <p:cNvSpPr txBox="1"/>
          <p:nvPr/>
        </p:nvSpPr>
        <p:spPr>
          <a:xfrm>
            <a:off x="8189333" y="2797822"/>
            <a:ext cx="330219" cy="2564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红灯：</a:t>
            </a:r>
            <a:r>
              <a:rPr lang="en-US" altLang="zh-CN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31</a:t>
            </a:r>
            <a:r>
              <a:rPr lang="zh-CN" altLang="en-US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天</a:t>
            </a:r>
            <a:endParaRPr lang="en-US" altLang="zh-CN" sz="5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绿灯：</a:t>
            </a:r>
            <a:r>
              <a:rPr lang="en-US" altLang="zh-CN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天</a:t>
            </a:r>
            <a:endParaRPr lang="en-US" altLang="zh-CN" sz="5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蓝灯：</a:t>
            </a:r>
            <a:r>
              <a:rPr lang="en-US" altLang="zh-CN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5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天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37D7ABC-8392-4F0A-9901-4975B139D934}"/>
              </a:ext>
            </a:extLst>
          </p:cNvPr>
          <p:cNvCxnSpPr>
            <a:cxnSpLocks/>
          </p:cNvCxnSpPr>
          <p:nvPr/>
        </p:nvCxnSpPr>
        <p:spPr>
          <a:xfrm>
            <a:off x="8697312" y="2736641"/>
            <a:ext cx="0" cy="369022"/>
          </a:xfrm>
          <a:prstGeom prst="line">
            <a:avLst/>
          </a:prstGeom>
          <a:ln w="1270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82E1147-0295-4D4A-8C2E-2E0AB033E1F1}"/>
              </a:ext>
            </a:extLst>
          </p:cNvPr>
          <p:cNvSpPr txBox="1"/>
          <p:nvPr/>
        </p:nvSpPr>
        <p:spPr>
          <a:xfrm>
            <a:off x="6790826" y="3703160"/>
            <a:ext cx="44884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各监视器：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9C1978-D159-43B9-933D-B2FE0D8C9141}"/>
              </a:ext>
            </a:extLst>
          </p:cNvPr>
          <p:cNvSpPr txBox="1"/>
          <p:nvPr/>
        </p:nvSpPr>
        <p:spPr>
          <a:xfrm>
            <a:off x="248367" y="2291877"/>
            <a:ext cx="15388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死亡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00EB69-D93F-4128-8861-C475B6A30067}"/>
              </a:ext>
            </a:extLst>
          </p:cNvPr>
          <p:cNvCxnSpPr>
            <a:cxnSpLocks/>
          </p:cNvCxnSpPr>
          <p:nvPr/>
        </p:nvCxnSpPr>
        <p:spPr>
          <a:xfrm>
            <a:off x="490331" y="2453395"/>
            <a:ext cx="8291466" cy="0"/>
          </a:xfrm>
          <a:prstGeom prst="straightConnector1">
            <a:avLst/>
          </a:prstGeom>
          <a:ln w="6350">
            <a:solidFill>
              <a:srgbClr val="00336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3B691AF-F591-4E6A-A4B5-39A1676D1C01}"/>
              </a:ext>
            </a:extLst>
          </p:cNvPr>
          <p:cNvSpPr/>
          <p:nvPr/>
        </p:nvSpPr>
        <p:spPr>
          <a:xfrm>
            <a:off x="1566863" y="2282942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1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4BA50C0-DEA2-4F62-8ED5-2F99B89AD375}"/>
              </a:ext>
            </a:extLst>
          </p:cNvPr>
          <p:cNvSpPr/>
          <p:nvPr/>
        </p:nvSpPr>
        <p:spPr>
          <a:xfrm>
            <a:off x="1646148" y="2282942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2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251B6FD-91FF-419F-8755-EA974249ACDF}"/>
              </a:ext>
            </a:extLst>
          </p:cNvPr>
          <p:cNvSpPr/>
          <p:nvPr/>
        </p:nvSpPr>
        <p:spPr>
          <a:xfrm>
            <a:off x="1747839" y="2282942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2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825F6B1-DD8F-4E7A-B2E7-C3F0B5AD2E18}"/>
              </a:ext>
            </a:extLst>
          </p:cNvPr>
          <p:cNvSpPr/>
          <p:nvPr/>
        </p:nvSpPr>
        <p:spPr>
          <a:xfrm>
            <a:off x="1828798" y="2282942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3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F49D970-8CDD-4043-9A51-C927528E86A0}"/>
              </a:ext>
            </a:extLst>
          </p:cNvPr>
          <p:cNvSpPr/>
          <p:nvPr/>
        </p:nvSpPr>
        <p:spPr>
          <a:xfrm>
            <a:off x="1952622" y="2282942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2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6D15B59-C8E2-46F7-8AB8-3DB087E17704}"/>
              </a:ext>
            </a:extLst>
          </p:cNvPr>
          <p:cNvSpPr/>
          <p:nvPr/>
        </p:nvSpPr>
        <p:spPr>
          <a:xfrm>
            <a:off x="2105022" y="2282942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3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1208395-BB43-4458-834F-1BD6AD497744}"/>
              </a:ext>
            </a:extLst>
          </p:cNvPr>
          <p:cNvSpPr/>
          <p:nvPr/>
        </p:nvSpPr>
        <p:spPr>
          <a:xfrm>
            <a:off x="2219320" y="2282942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7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F641B4E-EEE5-4754-9D64-5EE029D24956}"/>
              </a:ext>
            </a:extLst>
          </p:cNvPr>
          <p:cNvSpPr/>
          <p:nvPr/>
        </p:nvSpPr>
        <p:spPr>
          <a:xfrm>
            <a:off x="2347906" y="2282942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1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CD0328-B38D-4FA6-A774-CD53EE89FEB8}"/>
              </a:ext>
            </a:extLst>
          </p:cNvPr>
          <p:cNvSpPr/>
          <p:nvPr/>
        </p:nvSpPr>
        <p:spPr>
          <a:xfrm>
            <a:off x="2628913" y="2282939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3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DA6E65-6D04-4DA4-8766-E069E6B1CE09}"/>
              </a:ext>
            </a:extLst>
          </p:cNvPr>
          <p:cNvSpPr/>
          <p:nvPr/>
        </p:nvSpPr>
        <p:spPr>
          <a:xfrm>
            <a:off x="2703435" y="2282939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2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EC99F82-77C6-4562-93DB-6A4F46F0DD26}"/>
              </a:ext>
            </a:extLst>
          </p:cNvPr>
          <p:cNvSpPr/>
          <p:nvPr/>
        </p:nvSpPr>
        <p:spPr>
          <a:xfrm>
            <a:off x="2781311" y="2282939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3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622F7F5-F073-4BF9-9670-C38043512EBC}"/>
              </a:ext>
            </a:extLst>
          </p:cNvPr>
          <p:cNvSpPr/>
          <p:nvPr/>
        </p:nvSpPr>
        <p:spPr>
          <a:xfrm>
            <a:off x="2862270" y="2282939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4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463908-D522-4CD4-A84A-0D6B8E2CF803}"/>
              </a:ext>
            </a:extLst>
          </p:cNvPr>
          <p:cNvSpPr txBox="1"/>
          <p:nvPr/>
        </p:nvSpPr>
        <p:spPr>
          <a:xfrm>
            <a:off x="160682" y="1395550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zh-CN" altLang="en-US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总体</a:t>
            </a:r>
            <a:endParaRPr lang="en-US" altLang="zh-CN" sz="6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lang="en-US" altLang="zh-CN" sz="600" i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ReHS</a:t>
            </a:r>
            <a:r>
              <a:rPr lang="en-US" altLang="zh-CN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</a:p>
          <a:p>
            <a:pPr algn="r"/>
            <a:r>
              <a:rPr lang="zh-CN" altLang="en-US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温度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7995BB-AB36-4495-9A9E-2BA0F645B1DA}"/>
              </a:ext>
            </a:extLst>
          </p:cNvPr>
          <p:cNvSpPr txBox="1"/>
          <p:nvPr/>
        </p:nvSpPr>
        <p:spPr>
          <a:xfrm>
            <a:off x="100889" y="1959721"/>
            <a:ext cx="3077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zh-CN" altLang="en-US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各监视器</a:t>
            </a:r>
            <a:endParaRPr lang="en-US" altLang="zh-CN" sz="6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lang="en-US" altLang="zh-CN" sz="600" i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ReHS</a:t>
            </a:r>
            <a:endParaRPr lang="zh-CN" altLang="en-US" sz="6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7BF0D7E-6C02-4BC0-A8CB-0AF779FFB20F}"/>
              </a:ext>
            </a:extLst>
          </p:cNvPr>
          <p:cNvSpPr txBox="1"/>
          <p:nvPr/>
        </p:nvSpPr>
        <p:spPr>
          <a:xfrm>
            <a:off x="251517" y="2876147"/>
            <a:ext cx="1951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天数</a:t>
            </a:r>
            <a:endParaRPr lang="en-US" altLang="zh-CN" sz="6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6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571A48C-08D8-4983-8B4A-A775A5A3CAE4}"/>
              </a:ext>
            </a:extLst>
          </p:cNvPr>
          <p:cNvSpPr/>
          <p:nvPr/>
        </p:nvSpPr>
        <p:spPr>
          <a:xfrm>
            <a:off x="2957527" y="2282936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2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91BA56D-90E8-4F31-8D6C-2E52516AC481}"/>
              </a:ext>
            </a:extLst>
          </p:cNvPr>
          <p:cNvSpPr/>
          <p:nvPr/>
        </p:nvSpPr>
        <p:spPr>
          <a:xfrm>
            <a:off x="3032049" y="2282936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4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41900E3-B223-4CBF-83FB-95B6A9CC6B35}"/>
              </a:ext>
            </a:extLst>
          </p:cNvPr>
          <p:cNvSpPr/>
          <p:nvPr/>
        </p:nvSpPr>
        <p:spPr>
          <a:xfrm>
            <a:off x="3109925" y="2282936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2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FD52734-B5E2-4BFB-B09D-3A4C46BB57AF}"/>
              </a:ext>
            </a:extLst>
          </p:cNvPr>
          <p:cNvSpPr/>
          <p:nvPr/>
        </p:nvSpPr>
        <p:spPr>
          <a:xfrm>
            <a:off x="3190884" y="2282936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8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F578EA9-834A-48B5-8437-3159E09BB9B9}"/>
              </a:ext>
            </a:extLst>
          </p:cNvPr>
          <p:cNvSpPr/>
          <p:nvPr/>
        </p:nvSpPr>
        <p:spPr>
          <a:xfrm>
            <a:off x="3286142" y="2282934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4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827589D-1750-4EAD-B75F-718C877FEBB1}"/>
              </a:ext>
            </a:extLst>
          </p:cNvPr>
          <p:cNvSpPr/>
          <p:nvPr/>
        </p:nvSpPr>
        <p:spPr>
          <a:xfrm>
            <a:off x="3360664" y="2282934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8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E6D75FD-84EA-4281-B21A-CAD4E62A9FEF}"/>
              </a:ext>
            </a:extLst>
          </p:cNvPr>
          <p:cNvSpPr/>
          <p:nvPr/>
        </p:nvSpPr>
        <p:spPr>
          <a:xfrm>
            <a:off x="3438540" y="2282934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2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EA68838-CA43-405C-9A7F-8EE78C39144F}"/>
              </a:ext>
            </a:extLst>
          </p:cNvPr>
          <p:cNvSpPr/>
          <p:nvPr/>
        </p:nvSpPr>
        <p:spPr>
          <a:xfrm>
            <a:off x="3519499" y="2282934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5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6B61B71-3E97-466D-B1B9-DBA4ACF9DB90}"/>
              </a:ext>
            </a:extLst>
          </p:cNvPr>
          <p:cNvSpPr/>
          <p:nvPr/>
        </p:nvSpPr>
        <p:spPr>
          <a:xfrm>
            <a:off x="3608318" y="2282928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1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ACCE0F0-AB61-44DD-A862-181C2EB35D47}"/>
              </a:ext>
            </a:extLst>
          </p:cNvPr>
          <p:cNvSpPr/>
          <p:nvPr/>
        </p:nvSpPr>
        <p:spPr>
          <a:xfrm>
            <a:off x="3686194" y="2282928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1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B28C086-3E52-498E-9948-291DE43C7E82}"/>
              </a:ext>
            </a:extLst>
          </p:cNvPr>
          <p:cNvSpPr/>
          <p:nvPr/>
        </p:nvSpPr>
        <p:spPr>
          <a:xfrm>
            <a:off x="3767153" y="2282928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2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D20AC0D-68E4-4874-A517-06EC1C9F8744}"/>
              </a:ext>
            </a:extLst>
          </p:cNvPr>
          <p:cNvSpPr/>
          <p:nvPr/>
        </p:nvSpPr>
        <p:spPr>
          <a:xfrm>
            <a:off x="3905264" y="2282920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5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562A66D-178F-49D8-A547-BAC71C881EEC}"/>
              </a:ext>
            </a:extLst>
          </p:cNvPr>
          <p:cNvSpPr/>
          <p:nvPr/>
        </p:nvSpPr>
        <p:spPr>
          <a:xfrm>
            <a:off x="4236964" y="2282926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1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F0E3F15-D85C-4E4F-865E-CCBC5249A656}"/>
              </a:ext>
            </a:extLst>
          </p:cNvPr>
          <p:cNvSpPr/>
          <p:nvPr/>
        </p:nvSpPr>
        <p:spPr>
          <a:xfrm>
            <a:off x="4314840" y="2282926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1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6677DAA-ACE8-4545-9A83-EA811EADAF28}"/>
              </a:ext>
            </a:extLst>
          </p:cNvPr>
          <p:cNvSpPr/>
          <p:nvPr/>
        </p:nvSpPr>
        <p:spPr>
          <a:xfrm>
            <a:off x="4405324" y="2282925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1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661C328-152F-46B3-953F-01EAAFE28813}"/>
              </a:ext>
            </a:extLst>
          </p:cNvPr>
          <p:cNvSpPr/>
          <p:nvPr/>
        </p:nvSpPr>
        <p:spPr>
          <a:xfrm>
            <a:off x="4698933" y="2282922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1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CBA891B-F5A9-4A9D-A17C-E56141BEB0CB}"/>
              </a:ext>
            </a:extLst>
          </p:cNvPr>
          <p:cNvSpPr/>
          <p:nvPr/>
        </p:nvSpPr>
        <p:spPr>
          <a:xfrm>
            <a:off x="4776809" y="2282922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3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81B3B09-C504-43CE-A589-A953E87B1FB8}"/>
              </a:ext>
            </a:extLst>
          </p:cNvPr>
          <p:cNvSpPr/>
          <p:nvPr/>
        </p:nvSpPr>
        <p:spPr>
          <a:xfrm>
            <a:off x="4957785" y="2282922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4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06A1C77-5896-40A9-B739-69BD63B76DF6}"/>
              </a:ext>
            </a:extLst>
          </p:cNvPr>
          <p:cNvSpPr/>
          <p:nvPr/>
        </p:nvSpPr>
        <p:spPr>
          <a:xfrm>
            <a:off x="5318072" y="2282922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1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C5434DA-EA88-4B7B-8038-523155EB48E6}"/>
              </a:ext>
            </a:extLst>
          </p:cNvPr>
          <p:cNvSpPr/>
          <p:nvPr/>
        </p:nvSpPr>
        <p:spPr>
          <a:xfrm>
            <a:off x="5395948" y="2282922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2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2F6AC98-2E67-4CA3-B067-69C5C472E48F}"/>
              </a:ext>
            </a:extLst>
          </p:cNvPr>
          <p:cNvSpPr/>
          <p:nvPr/>
        </p:nvSpPr>
        <p:spPr>
          <a:xfrm>
            <a:off x="5560962" y="2282922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1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A81FD71-537D-4356-B6A9-DD94598CE9A0}"/>
              </a:ext>
            </a:extLst>
          </p:cNvPr>
          <p:cNvSpPr/>
          <p:nvPr/>
        </p:nvSpPr>
        <p:spPr>
          <a:xfrm>
            <a:off x="5638838" y="2282922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3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E5FF177-104D-4A1C-84D7-84B6E013C894}"/>
              </a:ext>
            </a:extLst>
          </p:cNvPr>
          <p:cNvSpPr/>
          <p:nvPr/>
        </p:nvSpPr>
        <p:spPr>
          <a:xfrm>
            <a:off x="5724559" y="2282922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2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02F91C4-2CB6-43B1-842E-EFDE21C95548}"/>
              </a:ext>
            </a:extLst>
          </p:cNvPr>
          <p:cNvSpPr/>
          <p:nvPr/>
        </p:nvSpPr>
        <p:spPr>
          <a:xfrm>
            <a:off x="6134135" y="2282922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1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A8960DB-EAE4-4EE7-9B73-E2EC3349F52B}"/>
              </a:ext>
            </a:extLst>
          </p:cNvPr>
          <p:cNvSpPr/>
          <p:nvPr/>
        </p:nvSpPr>
        <p:spPr>
          <a:xfrm>
            <a:off x="7040512" y="2286097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1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90ED475-2891-4198-AE0E-3229C4B0D7AC}"/>
              </a:ext>
            </a:extLst>
          </p:cNvPr>
          <p:cNvSpPr/>
          <p:nvPr/>
        </p:nvSpPr>
        <p:spPr>
          <a:xfrm>
            <a:off x="7235863" y="2286097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1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3D8AEF9-E0AD-4AF0-951B-6CA94C2037CC}"/>
              </a:ext>
            </a:extLst>
          </p:cNvPr>
          <p:cNvSpPr/>
          <p:nvPr/>
        </p:nvSpPr>
        <p:spPr>
          <a:xfrm>
            <a:off x="7321584" y="2286097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1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E7F63EE-7B6F-48EC-981D-5395D184C335}"/>
              </a:ext>
            </a:extLst>
          </p:cNvPr>
          <p:cNvSpPr/>
          <p:nvPr/>
        </p:nvSpPr>
        <p:spPr>
          <a:xfrm>
            <a:off x="7454938" y="2286097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2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5C74121-861E-419C-9F7F-38C2680B004D}"/>
              </a:ext>
            </a:extLst>
          </p:cNvPr>
          <p:cNvSpPr/>
          <p:nvPr/>
        </p:nvSpPr>
        <p:spPr>
          <a:xfrm>
            <a:off x="7540659" y="2286097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1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B5BD726-792D-4897-85B2-D319BE39B817}"/>
              </a:ext>
            </a:extLst>
          </p:cNvPr>
          <p:cNvSpPr/>
          <p:nvPr/>
        </p:nvSpPr>
        <p:spPr>
          <a:xfrm>
            <a:off x="7667659" y="2286097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1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3DF16D2-BE8E-4DFE-9374-07CF6590AA00}"/>
              </a:ext>
            </a:extLst>
          </p:cNvPr>
          <p:cNvSpPr/>
          <p:nvPr/>
        </p:nvSpPr>
        <p:spPr>
          <a:xfrm>
            <a:off x="7854984" y="2286097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1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1069B3B-A7F7-46AC-9E81-B871CECF9EDD}"/>
              </a:ext>
            </a:extLst>
          </p:cNvPr>
          <p:cNvSpPr/>
          <p:nvPr/>
        </p:nvSpPr>
        <p:spPr>
          <a:xfrm>
            <a:off x="7972459" y="2286097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2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12667B3-587B-42A9-86AD-C75897161E74}"/>
              </a:ext>
            </a:extLst>
          </p:cNvPr>
          <p:cNvSpPr/>
          <p:nvPr/>
        </p:nvSpPr>
        <p:spPr>
          <a:xfrm>
            <a:off x="8062549" y="2286097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9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6200FF8-033B-41CA-8659-BC8AE8BBC4CE}"/>
              </a:ext>
            </a:extLst>
          </p:cNvPr>
          <p:cNvSpPr/>
          <p:nvPr/>
        </p:nvSpPr>
        <p:spPr>
          <a:xfrm>
            <a:off x="8141924" y="2286097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6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70623DE-B77B-4679-95CC-05E000EB7761}"/>
              </a:ext>
            </a:extLst>
          </p:cNvPr>
          <p:cNvSpPr/>
          <p:nvPr/>
        </p:nvSpPr>
        <p:spPr>
          <a:xfrm>
            <a:off x="8218124" y="2286097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3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B1F76019-EDAB-49F3-B4F2-550F6CDB8E5E}"/>
              </a:ext>
            </a:extLst>
          </p:cNvPr>
          <p:cNvSpPr/>
          <p:nvPr/>
        </p:nvSpPr>
        <p:spPr>
          <a:xfrm>
            <a:off x="8297499" y="2286097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6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4CF21D86-A8DE-4974-8E45-03E06626B06E}"/>
              </a:ext>
            </a:extLst>
          </p:cNvPr>
          <p:cNvSpPr/>
          <p:nvPr/>
        </p:nvSpPr>
        <p:spPr>
          <a:xfrm>
            <a:off x="8386076" y="2289419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3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6F2D41BC-3B62-4EC5-9221-E4F6D147B917}"/>
              </a:ext>
            </a:extLst>
          </p:cNvPr>
          <p:cNvSpPr/>
          <p:nvPr/>
        </p:nvSpPr>
        <p:spPr>
          <a:xfrm>
            <a:off x="8462276" y="2289419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3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4A4730DA-21E7-4000-BB16-5BBCBE6AF85F}"/>
              </a:ext>
            </a:extLst>
          </p:cNvPr>
          <p:cNvSpPr/>
          <p:nvPr/>
        </p:nvSpPr>
        <p:spPr>
          <a:xfrm>
            <a:off x="8541651" y="2289419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2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25C6ABA-3080-462E-9E3E-8DC0E39F388B}"/>
              </a:ext>
            </a:extLst>
          </p:cNvPr>
          <p:cNvSpPr/>
          <p:nvPr/>
        </p:nvSpPr>
        <p:spPr>
          <a:xfrm>
            <a:off x="8630464" y="2289419"/>
            <a:ext cx="54769" cy="5476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altLang="zh-CN" sz="500" i="1" dirty="0">
                <a:solidFill>
                  <a:schemeClr val="tx1"/>
                </a:solidFill>
              </a:rPr>
              <a:t>6</a:t>
            </a:r>
            <a:endParaRPr lang="zh-CN" altLang="en-US" sz="500" i="1" dirty="0" err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A21CB1-761E-418D-9645-8FBCBBA6622E}"/>
              </a:ext>
            </a:extLst>
          </p:cNvPr>
          <p:cNvSpPr/>
          <p:nvPr/>
        </p:nvSpPr>
        <p:spPr>
          <a:xfrm>
            <a:off x="2836080" y="1833567"/>
            <a:ext cx="761106" cy="521448"/>
          </a:xfrm>
          <a:prstGeom prst="rect">
            <a:avLst/>
          </a:prstGeom>
          <a:noFill/>
          <a:ln w="63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zh-CN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D80BF90-EF26-426C-8C97-F5D0CB481942}"/>
              </a:ext>
            </a:extLst>
          </p:cNvPr>
          <p:cNvSpPr/>
          <p:nvPr/>
        </p:nvSpPr>
        <p:spPr>
          <a:xfrm>
            <a:off x="1630252" y="1833567"/>
            <a:ext cx="661764" cy="517551"/>
          </a:xfrm>
          <a:prstGeom prst="rect">
            <a:avLst/>
          </a:prstGeom>
          <a:noFill/>
          <a:ln w="63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zh-CN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4AA06E4-242C-401E-8474-CC9BAE35A9CF}"/>
              </a:ext>
            </a:extLst>
          </p:cNvPr>
          <p:cNvSpPr/>
          <p:nvPr/>
        </p:nvSpPr>
        <p:spPr>
          <a:xfrm>
            <a:off x="7944330" y="1885952"/>
            <a:ext cx="761106" cy="469063"/>
          </a:xfrm>
          <a:prstGeom prst="rect">
            <a:avLst/>
          </a:prstGeom>
          <a:noFill/>
          <a:ln w="63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zh-CN" altLang="en-US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3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I_AH_PPTtemplate_Corporate_16_9_v2">
  <a:themeElements>
    <a:clrScheme name="BI Theme Colors Top">
      <a:dk1>
        <a:sysClr val="windowText" lastClr="000000"/>
      </a:dk1>
      <a:lt1>
        <a:sysClr val="window" lastClr="FFFFFF"/>
      </a:lt1>
      <a:dk2>
        <a:srgbClr val="336699"/>
      </a:dk2>
      <a:lt2>
        <a:srgbClr val="FFFFFF"/>
      </a:lt2>
      <a:accent1>
        <a:srgbClr val="003366"/>
      </a:accent1>
      <a:accent2>
        <a:srgbClr val="336699"/>
      </a:accent2>
      <a:accent3>
        <a:srgbClr val="6699CC"/>
      </a:accent3>
      <a:accent4>
        <a:srgbClr val="CC3333"/>
      </a:accent4>
      <a:accent5>
        <a:srgbClr val="669999"/>
      </a:accent5>
      <a:accent6>
        <a:srgbClr val="999900"/>
      </a:accent6>
      <a:hlink>
        <a:srgbClr val="0066CC"/>
      </a:hlink>
      <a:folHlink>
        <a:srgbClr val="FF9900"/>
      </a:folHlink>
    </a:clrScheme>
    <a:fontScheme name="Boehringer Ingelheim Font Set">
      <a:majorFont>
        <a:latin typeface="BISansOptiCond"/>
        <a:ea typeface=""/>
        <a:cs typeface=""/>
      </a:majorFont>
      <a:minorFont>
        <a:latin typeface="BISansOpt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rgbClr val="003366"/>
          </a:solidFill>
        </a:ln>
      </a:spPr>
      <a:bodyPr lIns="72000" tIns="72000" rIns="72000" bIns="72000"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00336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custClrLst>
    <a:custClr name="Corp colour blue">
      <a:srgbClr val="003366"/>
    </a:custClr>
    <a:custClr name="Light green">
      <a:srgbClr val="669999"/>
    </a:custClr>
    <a:custClr name="Bright green">
      <a:srgbClr val="009933"/>
    </a:custClr>
    <a:custClr name="Bright yellow">
      <a:srgbClr val="FFCC00"/>
    </a:custClr>
    <a:custClr name="Bright red">
      <a:srgbClr val="FF0000"/>
    </a:custClr>
    <a:custClr name="Dark red">
      <a:srgbClr val="990000"/>
    </a:custClr>
    <a:custClr name="Dark green">
      <a:srgbClr val="006666"/>
    </a:custClr>
  </a:custClrLst>
  <a:extLst>
    <a:ext uri="{05A4C25C-085E-4340-85A3-A5531E510DB2}">
      <thm15:themeFamily xmlns:thm15="http://schemas.microsoft.com/office/thememl/2012/main" name="BU_AnimalHealth_16_9" id="{D1AC00CC-635E-BA45-B456-55D23AF8A09A}" vid="{D9D4F253-18F6-784B-AF6B-8120EFB4693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</Template>
  <TotalTime>55</TotalTime>
  <Words>344</Words>
  <Application>Microsoft Office PowerPoint</Application>
  <PresentationFormat>On-screen Show (16:9)</PresentationFormat>
  <Paragraphs>99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Microsoft YaHei</vt:lpstr>
      <vt:lpstr>Arial</vt:lpstr>
      <vt:lpstr>BISansOpti</vt:lpstr>
      <vt:lpstr>BISansOptiCond</vt:lpstr>
      <vt:lpstr>Calibri</vt:lpstr>
      <vt:lpstr>Symbol</vt:lpstr>
      <vt:lpstr>Wingdings</vt:lpstr>
      <vt:lpstr>BI_AH_PPTtemplate_Corporate_16_9_v2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headline</dc:title>
  <dc:subject/>
  <dc:creator>Zhang,Scott (AH GCB_IntHealth) MEIT-CN-S</dc:creator>
  <cp:keywords/>
  <dc:description/>
  <cp:lastModifiedBy>Zhang,Scott (AH GCB_IntHealth) MEIT-CN-S</cp:lastModifiedBy>
  <cp:revision>1</cp:revision>
  <dcterms:created xsi:type="dcterms:W3CDTF">2022-04-06T02:14:56Z</dcterms:created>
  <dcterms:modified xsi:type="dcterms:W3CDTF">2022-04-07T02:18:46Z</dcterms:modified>
  <cp:category/>
</cp:coreProperties>
</file>