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8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C5D8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DF23-A341-AB44-8972-09A7CEF7CC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BISans" panose="02000503040000020004" pitchFamily="2" charset="0"/>
                <a:ea typeface="微软雅黑" panose="020B0503020204020204" pitchFamily="34" charset="-122"/>
              </a:defRPr>
            </a:lvl1pPr>
          </a:lstStyle>
          <a:p>
            <a:r>
              <a:rPr lang="en-GB" dirty="0"/>
              <a:t>Click to edit the title of the slide </a:t>
            </a:r>
            <a:r>
              <a:rPr lang="zh-CN" altLang="en-US" dirty="0"/>
              <a:t>微软雅黑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9D831-D138-0A47-83E7-5757652B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625601"/>
            <a:ext cx="10371667" cy="3886200"/>
          </a:xfrm>
        </p:spPr>
        <p:txBody>
          <a:bodyPr/>
          <a:lstStyle>
            <a:lvl1pPr>
              <a:defRPr b="0" i="0">
                <a:latin typeface="BISans" panose="02000503040000020004" pitchFamily="2" charset="0"/>
                <a:ea typeface="BISans" panose="02000503040000020004" pitchFamily="2" charset="0"/>
              </a:defRPr>
            </a:lvl1pPr>
            <a:lvl2pPr>
              <a:defRPr b="0" i="0">
                <a:latin typeface="BISans" panose="02000503040000020004" pitchFamily="2" charset="0"/>
                <a:ea typeface="BISans" panose="02000503040000020004" pitchFamily="2" charset="0"/>
              </a:defRPr>
            </a:lvl2pPr>
            <a:lvl3pPr>
              <a:defRPr b="0" i="0">
                <a:latin typeface="BISans" panose="02000503040000020004" pitchFamily="2" charset="0"/>
                <a:ea typeface="微软雅黑" panose="020B0503020204020204" pitchFamily="34" charset="-122"/>
              </a:defRPr>
            </a:lvl3pPr>
            <a:lvl4pPr>
              <a:defRPr b="0" i="0">
                <a:latin typeface="BISans" panose="02000503040000020004" pitchFamily="2" charset="0"/>
                <a:ea typeface="BISans" panose="02000503040000020004" pitchFamily="2" charset="0"/>
              </a:defRPr>
            </a:lvl4pPr>
            <a:lvl5pPr>
              <a:defRPr b="0" i="0">
                <a:latin typeface="BISans" panose="02000503040000020004" pitchFamily="2" charset="0"/>
                <a:ea typeface="BISans" panose="02000503040000020004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 </a:t>
            </a:r>
            <a:r>
              <a:rPr lang="zh-CN" altLang="en-US" dirty="0"/>
              <a:t>微软雅黑</a:t>
            </a:r>
            <a:endParaRPr lang="en-GB" dirty="0"/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0F85FB-75F8-5D41-B47B-24DD1637A9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262" y="788985"/>
            <a:ext cx="9380537" cy="403224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BISans" panose="02000503040000020004" pitchFamily="2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a short subtitle text </a:t>
            </a:r>
            <a:r>
              <a:rPr lang="zh-CN" altLang="en-US" dirty="0"/>
              <a:t>微软雅黑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70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7F21-AFC0-B543-A6C2-7F18B798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BISans" panose="02000503040000020004" pitchFamily="2" charset="0"/>
                <a:ea typeface="BISans" panose="02000503040000020004" pitchFamily="2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5CD6492C-FE79-AA42-A5AB-CAED7A4804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262" y="788985"/>
            <a:ext cx="9380537" cy="403224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BISans" panose="02000503040000020004" pitchFamily="2" charset="0"/>
                <a:ea typeface="BISans" panose="0200050304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a short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69931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x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err="1"/>
              <a:t>Modifiez</a:t>
            </a:r>
            <a:r>
              <a:rPr lang="en-US" noProof="0"/>
              <a:t>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3"/>
            <a:r>
              <a:rPr lang="en-US" noProof="0" err="1"/>
              <a:t>Quatrième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4"/>
            <a:r>
              <a:rPr lang="en-US" noProof="0" err="1"/>
              <a:t>Cinquième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err="1"/>
              <a:t>Modifiez</a:t>
            </a:r>
            <a:r>
              <a:rPr lang="en-US" noProof="0"/>
              <a:t> le style du </a:t>
            </a:r>
            <a:r>
              <a:rPr lang="en-US" noProof="0" err="1"/>
              <a:t>titre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9441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1842-683B-8145-B026-FCDB6180CC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27400" y="1847970"/>
            <a:ext cx="6062133" cy="2190630"/>
          </a:xfrm>
        </p:spPr>
        <p:txBody>
          <a:bodyPr wrap="square" lIns="0" anchor="b">
            <a:normAutofit/>
          </a:bodyPr>
          <a:lstStyle>
            <a:lvl1pPr algn="l">
              <a:defRPr sz="5200" b="1" i="0">
                <a:latin typeface="BISans" panose="02000503040000020004" pitchFamily="2" charset="0"/>
                <a:ea typeface="BISans" panose="02000503040000020004" pitchFamily="2" charset="0"/>
              </a:defRPr>
            </a:lvl1pPr>
          </a:lstStyle>
          <a:p>
            <a:r>
              <a:rPr lang="en-GB" dirty="0"/>
              <a:t>Click to edit the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F8E1B-B73E-E844-A71A-388485651EE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27400" y="4263719"/>
            <a:ext cx="6062133" cy="1493614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900" b="0" i="0">
                <a:solidFill>
                  <a:schemeClr val="tx2"/>
                </a:solidFill>
                <a:latin typeface="BISans" panose="02000503040000020004" pitchFamily="2" charset="0"/>
                <a:ea typeface="BISans" panose="02000503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a short subtitle text or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878201-5706-FD4C-8DBD-B2E7291E2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65693" y="6149283"/>
            <a:ext cx="1251285" cy="37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8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35" y="366679"/>
            <a:ext cx="10709185" cy="397815"/>
          </a:xfrm>
          <a:prstGeom prst="rect">
            <a:avLst/>
          </a:prstGeom>
        </p:spPr>
        <p:txBody>
          <a:bodyPr anchor="t"/>
          <a:lstStyle>
            <a:lvl1pPr>
              <a:defRPr lang="en-GB" baseline="0" dirty="0"/>
            </a:lvl1pPr>
          </a:lstStyle>
          <a:p>
            <a:pPr marL="0" lvl="0">
              <a:lnSpc>
                <a:spcPct val="100000"/>
              </a:lnSpc>
            </a:pPr>
            <a:r>
              <a:rPr lang="de-DE" dirty="0"/>
              <a:t>Titelmasterformat durch Klicken bearbeiten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483" y="1463678"/>
            <a:ext cx="11101103" cy="4351339"/>
          </a:xfrm>
          <a:prstGeom prst="rect">
            <a:avLst/>
          </a:prstGeom>
        </p:spPr>
        <p:txBody>
          <a:bodyPr/>
          <a:lstStyle>
            <a:lvl1pPr marL="0" algn="l" defTabSz="1218464" rtl="0" eaLnBrk="1" latinLnBrk="0" hangingPunct="1">
              <a:lnSpc>
                <a:spcPct val="130000"/>
              </a:lnSpc>
              <a:spcAft>
                <a:spcPts val="1200"/>
              </a:spcAft>
              <a:defRPr lang="en-US" sz="1600" b="0" i="0" kern="2300" cap="all" spc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Sans" panose="02000503040000020004" pitchFamily="2" charset="0"/>
                <a:ea typeface="+mn-ea"/>
                <a:cs typeface="BISans" panose="02000503040000020004" pitchFamily="2" charset="0"/>
              </a:defRPr>
            </a:lvl1pPr>
            <a:lvl2pPr>
              <a:spcAft>
                <a:spcPts val="1200"/>
              </a:spcAft>
              <a:defRPr lang="en-US" sz="1500" b="0" i="0" kern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Sans" panose="02000503040000020004" pitchFamily="2" charset="0"/>
                <a:ea typeface="+mn-ea"/>
                <a:cs typeface="BISans" panose="02000503040000020004" pitchFamily="2" charset="0"/>
              </a:defRPr>
            </a:lvl2pPr>
            <a:lvl3pPr>
              <a:spcAft>
                <a:spcPts val="1200"/>
              </a:spcAft>
              <a:defRPr lang="en-US" sz="1500" b="0" i="0" kern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Sans" panose="02000503040000020004" pitchFamily="2" charset="0"/>
                <a:ea typeface="+mn-ea"/>
                <a:cs typeface="BISans" panose="02000503040000020004" pitchFamily="2" charset="0"/>
              </a:defRPr>
            </a:lvl3pPr>
            <a:lvl4pPr>
              <a:spcAft>
                <a:spcPts val="1200"/>
              </a:spcAft>
              <a:defRPr lang="en-US" sz="1500" b="0" i="0" kern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Sans" panose="02000503040000020004" pitchFamily="2" charset="0"/>
                <a:ea typeface="+mn-ea"/>
                <a:cs typeface="BISans" panose="02000503040000020004" pitchFamily="2" charset="0"/>
              </a:defRPr>
            </a:lvl4pPr>
            <a:lvl5pPr>
              <a:spcAft>
                <a:spcPts val="1200"/>
              </a:spcAft>
              <a:defRPr lang="en-GB" sz="1500" b="0" i="0" kern="3000" dirty="0">
                <a:solidFill>
                  <a:schemeClr val="tx1">
                    <a:lumMod val="65000"/>
                    <a:lumOff val="35000"/>
                  </a:schemeClr>
                </a:solidFill>
                <a:latin typeface="BISans" panose="02000503040000020004" pitchFamily="2" charset="0"/>
                <a:ea typeface="+mn-ea"/>
                <a:cs typeface="BISans" panose="02000503040000020004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3689">
              <a:spcBef>
                <a:spcPct val="0"/>
              </a:spcBef>
            </a:pPr>
            <a:r>
              <a:rPr lang="de-DE"/>
              <a:t>PAGE </a:t>
            </a:r>
            <a:fld id="{60A2D9D7-16C3-4BF0-9342-00F6D70FC8A8}" type="slidenum">
              <a:rPr lang="de-DE" smtClean="0"/>
              <a:pPr defTabSz="913689">
                <a:spcBef>
                  <a:spcPct val="0"/>
                </a:spcBef>
              </a:pPr>
              <a:t>‹#›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550735" y="764493"/>
            <a:ext cx="10709185" cy="207749"/>
          </a:xfrm>
        </p:spPr>
        <p:txBody>
          <a:bodyPr tIns="0" anchor="t">
            <a:spAutoFit/>
          </a:bodyPr>
          <a:lstStyle>
            <a:lvl1pPr>
              <a:defRPr lang="de-DE" sz="1500" b="0" i="0" kern="1200" cap="none" spc="200" smtClean="0">
                <a:solidFill>
                  <a:schemeClr val="tx1">
                    <a:lumMod val="65000"/>
                    <a:lumOff val="35000"/>
                  </a:schemeClr>
                </a:solidFill>
                <a:latin typeface="BISansCond" panose="02000006050000020004" pitchFamily="2" charset="0"/>
                <a:cs typeface="+mj-cs"/>
              </a:defRPr>
            </a:lvl1pPr>
            <a:lvl2pPr marL="372713" indent="0">
              <a:buNone/>
              <a:defRPr lang="de-DE" sz="2400" kern="1200" smtClean="0">
                <a:solidFill>
                  <a:schemeClr val="tx1"/>
                </a:solidFill>
                <a:latin typeface="+mn-lt"/>
              </a:defRPr>
            </a:lvl2pPr>
            <a:lvl3pPr>
              <a:defRPr lang="de-DE" sz="2400" kern="1200" smtClean="0">
                <a:solidFill>
                  <a:schemeClr val="tx1"/>
                </a:solidFill>
                <a:latin typeface="+mn-lt"/>
              </a:defRPr>
            </a:lvl3pPr>
            <a:lvl4pPr>
              <a:defRPr lang="de-DE" sz="2400" kern="1200" smtClean="0">
                <a:solidFill>
                  <a:schemeClr val="tx1"/>
                </a:solidFill>
                <a:latin typeface="+mn-lt"/>
              </a:defRPr>
            </a:lvl4pPr>
            <a:lvl5pPr>
              <a:defRPr lang="de-DE" sz="2400" kern="1200">
                <a:solidFill>
                  <a:schemeClr val="tx1"/>
                </a:solidFill>
                <a:latin typeface="+mn-lt"/>
              </a:defRPr>
            </a:lvl5pPr>
          </a:lstStyle>
          <a:p>
            <a:pPr lvl="0">
              <a:spcBef>
                <a:spcPct val="0"/>
              </a:spcBef>
            </a:pPr>
            <a:r>
              <a:rPr lang="de-DE" dirty="0"/>
              <a:t>Formatvorlagen des Textmasters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7088" y="5987837"/>
            <a:ext cx="11085496" cy="268504"/>
          </a:xfrm>
        </p:spPr>
        <p:txBody>
          <a:bodyPr tIns="143987" anchor="b">
            <a:spAutoFit/>
          </a:bodyPr>
          <a:lstStyle>
            <a:lvl1pPr marL="0" algn="l" defTabSz="1213384" rtl="0" eaLnBrk="1" latinLnBrk="0" hangingPunct="1">
              <a:lnSpc>
                <a:spcPct val="100000"/>
              </a:lnSpc>
              <a:spcAft>
                <a:spcPts val="0"/>
              </a:spcAft>
              <a:defRPr lang="de-DE" sz="800" kern="1200" cap="none" spc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algn="l" defTabSz="1213384" rtl="0" eaLnBrk="1" latinLnBrk="0" hangingPunct="1">
              <a:defRPr lang="de-DE" sz="800" kern="1200" dirty="0" smtClean="0">
                <a:solidFill>
                  <a:prstClr val="white">
                    <a:lumMod val="50000"/>
                  </a:prstClr>
                </a:solidFill>
                <a:latin typeface="+mn-lt"/>
                <a:ea typeface="+mn-ea"/>
                <a:cs typeface="+mn-cs"/>
              </a:defRPr>
            </a:lvl2pPr>
            <a:lvl3pPr marL="0" algn="l" defTabSz="1213384" rtl="0" eaLnBrk="1" latinLnBrk="0" hangingPunct="1">
              <a:defRPr lang="de-DE" sz="800" kern="1200" dirty="0" smtClean="0">
                <a:solidFill>
                  <a:prstClr val="white">
                    <a:lumMod val="50000"/>
                  </a:prstClr>
                </a:solidFill>
                <a:latin typeface="+mn-lt"/>
                <a:ea typeface="+mn-ea"/>
                <a:cs typeface="+mn-cs"/>
              </a:defRPr>
            </a:lvl3pPr>
            <a:lvl4pPr marL="0" algn="l" defTabSz="1213384" rtl="0" eaLnBrk="1" latinLnBrk="0" hangingPunct="1">
              <a:defRPr lang="de-DE" sz="800" kern="1200" dirty="0" smtClean="0">
                <a:solidFill>
                  <a:prstClr val="white">
                    <a:lumMod val="50000"/>
                  </a:prstClr>
                </a:solidFill>
                <a:latin typeface="+mn-lt"/>
                <a:ea typeface="+mn-ea"/>
                <a:cs typeface="+mn-cs"/>
              </a:defRPr>
            </a:lvl4pPr>
            <a:lvl5pPr marL="0" algn="l" defTabSz="1213384" rtl="0" eaLnBrk="1" latinLnBrk="0" hangingPunct="1">
              <a:defRPr lang="de-DE" sz="800" kern="1200" dirty="0">
                <a:solidFill>
                  <a:prstClr val="white">
                    <a:lumMod val="50000"/>
                  </a:prst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632971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80001" y="336004"/>
            <a:ext cx="11232000" cy="410241"/>
          </a:xfrm>
        </p:spPr>
        <p:txBody>
          <a:bodyPr/>
          <a:lstStyle>
            <a:lvl1pPr>
              <a:defRPr sz="2399" kern="1200" cap="all" spc="300"/>
            </a:lvl1pPr>
          </a:lstStyle>
          <a:p>
            <a:r>
              <a:rPr lang="en-GB" sz="2000" spc="500" dirty="0">
                <a:ea typeface="+mj-ea"/>
                <a:cs typeface="+mj-cs"/>
              </a:rPr>
              <a:t>Click to add headline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80001" y="1152000"/>
            <a:ext cx="11232000" cy="4800000"/>
          </a:xfrm>
        </p:spPr>
        <p:txBody>
          <a:bodyPr>
            <a:normAutofit/>
          </a:bodyPr>
          <a:lstStyle>
            <a:lvl1pPr>
              <a:defRPr sz="1799" baseline="0"/>
            </a:lvl1pPr>
          </a:lstStyle>
          <a:p>
            <a:pPr lvl="0"/>
            <a:r>
              <a:rPr lang="en-GB" noProof="0"/>
              <a:t>Click to add text</a:t>
            </a:r>
          </a:p>
        </p:txBody>
      </p:sp>
      <p:pic>
        <p:nvPicPr>
          <p:cNvPr id="13" name="Grafik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7901" y="6273600"/>
            <a:ext cx="2293625" cy="5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4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color bk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7C6AB0-8177-4249-AA7B-1045D0F137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7DF23-A341-AB44-8972-09A7CEF7CC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GB" dirty="0"/>
              <a:t>Click to edit the title of the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9D831-D138-0A47-83E7-5757652B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667" y="1617133"/>
            <a:ext cx="10380133" cy="3966998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>
              <a:defRPr b="0" i="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2pPr>
            <a:lvl3pPr>
              <a:defRPr b="0" i="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3pPr>
            <a:lvl4pPr>
              <a:defRPr b="0" i="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4pPr>
            <a:lvl5pPr>
              <a:defRPr b="0" i="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12BE7-D546-8843-995A-86628B282A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65693" y="6149283"/>
            <a:ext cx="1251285" cy="376033"/>
          </a:xfrm>
          <a:prstGeom prst="rect">
            <a:avLst/>
          </a:prstGeom>
        </p:spPr>
      </p:pic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98A6E30-C881-814C-8E5F-06950C232C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262" y="788985"/>
            <a:ext cx="9380537" cy="403224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a short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45298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C32F-DE51-A848-A5E4-974B4AD2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3" y="245533"/>
            <a:ext cx="9550400" cy="491068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r>
              <a:rPr lang="en-GB" dirty="0"/>
              <a:t>Click to edit the title of the slide </a:t>
            </a:r>
            <a:r>
              <a:rPr lang="zh-CN" altLang="en-US" dirty="0"/>
              <a:t>微软雅黑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44179-5A49-BD4F-9762-9EA3167C3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133" y="1820333"/>
            <a:ext cx="10371667" cy="38354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4"/>
            <a:r>
              <a:rPr lang="zh-CN" altLang="en-US" dirty="0"/>
              <a:t>微软雅黑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AF7EF7-5E51-A844-8F70-2A64362B3CA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693" y="6148304"/>
            <a:ext cx="1251285" cy="3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5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accent3"/>
          </a:solidFill>
          <a:latin typeface="BISans" panose="02000503040000020004" pitchFamily="2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ISans" panose="02000503040000020004" pitchFamily="2" charset="0"/>
          <a:ea typeface="BISans" panose="0200050304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ISans" panose="02000503040000020004" pitchFamily="2" charset="0"/>
          <a:ea typeface="BISans" panose="02000503040000020004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BISans" panose="02000503040000020004" pitchFamily="2" charset="0"/>
          <a:ea typeface="BISans" panose="02000503040000020004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BISans" panose="02000503040000020004" pitchFamily="2" charset="0"/>
          <a:ea typeface="BISans" panose="02000503040000020004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BISans" panose="02000503040000020004" pitchFamily="2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8BD990-D98C-4FEF-B7CC-4546736F3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75" y="445993"/>
            <a:ext cx="4379225" cy="382971"/>
          </a:xfrm>
        </p:spPr>
        <p:txBody>
          <a:bodyPr vert="horz" wrap="none" lIns="0" tIns="0" rIns="0" bIns="0" rtlCol="0" anchor="t" anchorCtr="0">
            <a:normAutofit/>
          </a:bodyPr>
          <a:lstStyle/>
          <a:p>
            <a:r>
              <a:rPr lang="en-US" altLang="zh-CN" sz="1800" spc="3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SoundTalks® </a:t>
            </a:r>
            <a:r>
              <a:rPr lang="zh-CN" altLang="en-US" sz="1800" spc="3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实验案例 </a:t>
            </a:r>
            <a:r>
              <a:rPr lang="en-US" altLang="zh-CN" sz="1800" spc="3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- 1</a:t>
            </a:r>
            <a:endParaRPr lang="zh-CN" altLang="en-US" sz="1800" spc="3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A1AA00-F718-4528-9B2A-60D63C111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56" y="1702414"/>
            <a:ext cx="9539141" cy="431968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D5BF0-AB46-46F8-96AE-7B815E2AA3CE}"/>
              </a:ext>
            </a:extLst>
          </p:cNvPr>
          <p:cNvCxnSpPr/>
          <p:nvPr/>
        </p:nvCxnSpPr>
        <p:spPr>
          <a:xfrm>
            <a:off x="424206" y="782784"/>
            <a:ext cx="95964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0ED1D2-B205-41A4-8B2D-8B9D1FBCC8E8}"/>
              </a:ext>
            </a:extLst>
          </p:cNvPr>
          <p:cNvCxnSpPr/>
          <p:nvPr/>
        </p:nvCxnSpPr>
        <p:spPr>
          <a:xfrm>
            <a:off x="424206" y="1212276"/>
            <a:ext cx="95964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37DA57-CBD9-4D8E-A900-E5CADA3F3DA5}"/>
              </a:ext>
            </a:extLst>
          </p:cNvPr>
          <p:cNvCxnSpPr>
            <a:cxnSpLocks/>
          </p:cNvCxnSpPr>
          <p:nvPr/>
        </p:nvCxnSpPr>
        <p:spPr>
          <a:xfrm>
            <a:off x="484314" y="6241476"/>
            <a:ext cx="97865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A48039-6529-4B0C-B84D-FB3C3D51878F}"/>
              </a:ext>
            </a:extLst>
          </p:cNvPr>
          <p:cNvSpPr txBox="1"/>
          <p:nvPr/>
        </p:nvSpPr>
        <p:spPr>
          <a:xfrm>
            <a:off x="1431631" y="875144"/>
            <a:ext cx="787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i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此案例展示</a:t>
            </a:r>
            <a:r>
              <a:rPr lang="en-US" altLang="zh-CN" sz="1100" i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ReHS</a:t>
            </a:r>
            <a:r>
              <a:rPr lang="zh-CN" altLang="en-US" sz="1100" i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值和猪舍中存在猪只死亡数之间的关系，证明</a:t>
            </a:r>
            <a:r>
              <a:rPr lang="en-US" altLang="zh-CN" sz="1100" i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ReHS</a:t>
            </a:r>
            <a:r>
              <a:rPr lang="zh-CN" altLang="en-US" sz="1100" i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值能够有效反映猪群呼吸道健康出现问题时的情况。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92A3D1-8B65-4A23-AC4F-3D4402465C5C}"/>
              </a:ext>
            </a:extLst>
          </p:cNvPr>
          <p:cNvCxnSpPr>
            <a:cxnSpLocks/>
          </p:cNvCxnSpPr>
          <p:nvPr/>
        </p:nvCxnSpPr>
        <p:spPr>
          <a:xfrm>
            <a:off x="9688938" y="2466114"/>
            <a:ext cx="0" cy="3321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D40B6E7-3B04-4F21-A2CE-D6FEC6965CAE}"/>
              </a:ext>
            </a:extLst>
          </p:cNvPr>
          <p:cNvSpPr/>
          <p:nvPr/>
        </p:nvSpPr>
        <p:spPr>
          <a:xfrm>
            <a:off x="1745678" y="3833099"/>
            <a:ext cx="696021" cy="230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94CD8D-7E7B-4375-8D03-173CBBE88CC4}"/>
              </a:ext>
            </a:extLst>
          </p:cNvPr>
          <p:cNvSpPr txBox="1"/>
          <p:nvPr/>
        </p:nvSpPr>
        <p:spPr>
          <a:xfrm>
            <a:off x="1765746" y="3862184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ReHS</a:t>
            </a:r>
            <a:r>
              <a:rPr lang="zh-CN" altLang="en-US" sz="7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值低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155969-75DE-4379-A1F0-C6B54AD5F34F}"/>
              </a:ext>
            </a:extLst>
          </p:cNvPr>
          <p:cNvCxnSpPr>
            <a:cxnSpLocks/>
          </p:cNvCxnSpPr>
          <p:nvPr/>
        </p:nvCxnSpPr>
        <p:spPr>
          <a:xfrm flipH="1">
            <a:off x="1856509" y="4062239"/>
            <a:ext cx="253083" cy="99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FE4D2A6-B088-495A-9729-05B2A60BF342}"/>
              </a:ext>
            </a:extLst>
          </p:cNvPr>
          <p:cNvSpPr/>
          <p:nvPr/>
        </p:nvSpPr>
        <p:spPr>
          <a:xfrm>
            <a:off x="3080332" y="3806839"/>
            <a:ext cx="696021" cy="230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9D90B4-4B37-4043-BE63-98FC9DFDD7D1}"/>
              </a:ext>
            </a:extLst>
          </p:cNvPr>
          <p:cNvSpPr txBox="1"/>
          <p:nvPr/>
        </p:nvSpPr>
        <p:spPr>
          <a:xfrm>
            <a:off x="3150022" y="383761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死亡数高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304784-E6F8-4813-B02E-C818F1C5AAA9}"/>
              </a:ext>
            </a:extLst>
          </p:cNvPr>
          <p:cNvCxnSpPr>
            <a:cxnSpLocks/>
          </p:cNvCxnSpPr>
          <p:nvPr/>
        </p:nvCxnSpPr>
        <p:spPr>
          <a:xfrm flipH="1">
            <a:off x="3022393" y="4046908"/>
            <a:ext cx="69274" cy="23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6381DB4-35B0-4773-B005-B7460D601D87}"/>
              </a:ext>
            </a:extLst>
          </p:cNvPr>
          <p:cNvSpPr/>
          <p:nvPr/>
        </p:nvSpPr>
        <p:spPr>
          <a:xfrm>
            <a:off x="4607545" y="4129160"/>
            <a:ext cx="696021" cy="230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F82BC8-451E-474B-AC30-26BDB9FFAF94}"/>
              </a:ext>
            </a:extLst>
          </p:cNvPr>
          <p:cNvSpPr txBox="1"/>
          <p:nvPr/>
        </p:nvSpPr>
        <p:spPr>
          <a:xfrm>
            <a:off x="4627613" y="4158245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ReHS</a:t>
            </a:r>
            <a:r>
              <a:rPr lang="zh-CN" altLang="en-US" sz="7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生高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D53601-22F9-486C-9082-0FD5334102F2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4838450" y="4359993"/>
            <a:ext cx="117106" cy="38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BB3FCA7-A62C-4DD7-AE42-C29A52F213A9}"/>
              </a:ext>
            </a:extLst>
          </p:cNvPr>
          <p:cNvSpPr/>
          <p:nvPr/>
        </p:nvSpPr>
        <p:spPr>
          <a:xfrm>
            <a:off x="5528634" y="4126287"/>
            <a:ext cx="696021" cy="230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924FE1-525B-4733-B2C6-69BE901C19E7}"/>
              </a:ext>
            </a:extLst>
          </p:cNvPr>
          <p:cNvSpPr txBox="1"/>
          <p:nvPr/>
        </p:nvSpPr>
        <p:spPr>
          <a:xfrm>
            <a:off x="5593286" y="4157065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死亡数少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8F937E-F524-4F35-A061-FB0422C592F7}"/>
              </a:ext>
            </a:extLst>
          </p:cNvPr>
          <p:cNvCxnSpPr>
            <a:cxnSpLocks/>
          </p:cNvCxnSpPr>
          <p:nvPr/>
        </p:nvCxnSpPr>
        <p:spPr>
          <a:xfrm flipH="1">
            <a:off x="5340203" y="4358300"/>
            <a:ext cx="253083" cy="86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C7E7D67-3684-42F5-82A9-8842BAEB082B}"/>
              </a:ext>
            </a:extLst>
          </p:cNvPr>
          <p:cNvSpPr/>
          <p:nvPr/>
        </p:nvSpPr>
        <p:spPr>
          <a:xfrm>
            <a:off x="7352305" y="4272802"/>
            <a:ext cx="696021" cy="230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4C34A4E-B8B9-4013-9667-42D66A02B4BC}"/>
              </a:ext>
            </a:extLst>
          </p:cNvPr>
          <p:cNvCxnSpPr>
            <a:cxnSpLocks/>
          </p:cNvCxnSpPr>
          <p:nvPr/>
        </p:nvCxnSpPr>
        <p:spPr>
          <a:xfrm flipH="1">
            <a:off x="7669408" y="4510097"/>
            <a:ext cx="139049" cy="46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94AB4E-FBAD-4805-A6A0-9B4D95214ACD}"/>
              </a:ext>
            </a:extLst>
          </p:cNvPr>
          <p:cNvSpPr txBox="1"/>
          <p:nvPr/>
        </p:nvSpPr>
        <p:spPr>
          <a:xfrm>
            <a:off x="7396385" y="4303580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ReHS</a:t>
            </a:r>
            <a:r>
              <a:rPr lang="zh-CN" altLang="en-US" sz="7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值低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820623-0BF3-4BD7-BFA7-BDAC07AB462D}"/>
              </a:ext>
            </a:extLst>
          </p:cNvPr>
          <p:cNvSpPr/>
          <p:nvPr/>
        </p:nvSpPr>
        <p:spPr>
          <a:xfrm>
            <a:off x="8262905" y="4272875"/>
            <a:ext cx="696021" cy="230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7A3746-4BB9-44D0-80D9-96CB6B45BA78}"/>
              </a:ext>
            </a:extLst>
          </p:cNvPr>
          <p:cNvSpPr txBox="1"/>
          <p:nvPr/>
        </p:nvSpPr>
        <p:spPr>
          <a:xfrm>
            <a:off x="8327557" y="430365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死亡数高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FCE81C4-6733-4992-9861-D5E76416BC44}"/>
              </a:ext>
            </a:extLst>
          </p:cNvPr>
          <p:cNvCxnSpPr>
            <a:cxnSpLocks/>
          </p:cNvCxnSpPr>
          <p:nvPr/>
        </p:nvCxnSpPr>
        <p:spPr>
          <a:xfrm flipH="1">
            <a:off x="8327557" y="4510097"/>
            <a:ext cx="87081" cy="23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C7BC5E8-5AA4-4CCF-A08E-285819EF37C7}"/>
              </a:ext>
            </a:extLst>
          </p:cNvPr>
          <p:cNvSpPr txBox="1"/>
          <p:nvPr/>
        </p:nvSpPr>
        <p:spPr>
          <a:xfrm>
            <a:off x="9770122" y="4040810"/>
            <a:ext cx="213554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通过案例，我们发现</a:t>
            </a:r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ReHS</a:t>
            </a:r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值能够有效地反应当前猪群呼吸道健康状态。当猪群出现严重疾病威胁时，</a:t>
            </a:r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ReHS</a:t>
            </a:r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值能够预及时变化。</a:t>
            </a:r>
            <a:endParaRPr lang="en-US" altLang="zh-CN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0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imSun" panose="02010600030101010101" pitchFamily="2" charset="-122"/>
              </a:rPr>
              <a:t>正常情况下的育肥猪如果从</a:t>
            </a:r>
            <a:r>
              <a:rPr lang="en-US" altLang="zh-CN" sz="10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imSun" panose="02010600030101010101" pitchFamily="2" charset="-122"/>
              </a:rPr>
              <a:t>7kg</a:t>
            </a:r>
            <a:r>
              <a:rPr lang="zh-CN" altLang="zh-CN" sz="10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imSun" panose="02010600030101010101" pitchFamily="2" charset="-122"/>
              </a:rPr>
              <a:t>开始养</a:t>
            </a:r>
            <a:r>
              <a:rPr lang="zh-CN" altLang="en-US" sz="10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imSun" panose="02010600030101010101" pitchFamily="2" charset="-122"/>
              </a:rPr>
              <a:t>饲养</a:t>
            </a:r>
            <a:r>
              <a:rPr lang="zh-CN" altLang="zh-CN" sz="10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imSun" panose="02010600030101010101" pitchFamily="2" charset="-122"/>
              </a:rPr>
              <a:t>成活率应该在</a:t>
            </a:r>
            <a:r>
              <a:rPr lang="en-US" altLang="zh-CN" sz="10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imSun" panose="02010600030101010101" pitchFamily="2" charset="-122"/>
              </a:rPr>
              <a:t>95%</a:t>
            </a:r>
            <a:r>
              <a:rPr lang="zh-CN" altLang="zh-CN" sz="10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imSun" panose="02010600030101010101" pitchFamily="2" charset="-122"/>
              </a:rPr>
              <a:t>以上，</a:t>
            </a:r>
            <a:r>
              <a:rPr lang="en-US" altLang="zh-CN" sz="10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imSun" panose="02010600030101010101" pitchFamily="2" charset="-122"/>
              </a:rPr>
              <a:t>15</a:t>
            </a:r>
            <a:r>
              <a:rPr lang="zh-CN" altLang="zh-CN" sz="10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imSun" panose="02010600030101010101" pitchFamily="2" charset="-122"/>
              </a:rPr>
              <a:t>公斤开始</a:t>
            </a:r>
            <a:r>
              <a:rPr lang="zh-CN" altLang="en-US" sz="10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imSun" panose="02010600030101010101" pitchFamily="2" charset="-122"/>
              </a:rPr>
              <a:t>饲养</a:t>
            </a:r>
            <a:r>
              <a:rPr lang="zh-CN" altLang="zh-CN" sz="10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imSun" panose="02010600030101010101" pitchFamily="2" charset="-122"/>
              </a:rPr>
              <a:t>的话应该在</a:t>
            </a:r>
            <a:r>
              <a:rPr lang="en-US" altLang="zh-CN" sz="10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imSun" panose="02010600030101010101" pitchFamily="2" charset="-122"/>
              </a:rPr>
              <a:t>97-98%</a:t>
            </a:r>
            <a:r>
              <a:rPr lang="zh-CN" altLang="zh-CN" sz="10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imSun" panose="02010600030101010101" pitchFamily="2" charset="-122"/>
              </a:rPr>
              <a:t>以上。</a:t>
            </a:r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SimSun" panose="02010600030101010101" pitchFamily="2" charset="-122"/>
              </a:rPr>
              <a:t>图中案例成活率远低于标准，印证是受疾病影响。</a:t>
            </a:r>
            <a:endParaRPr lang="zh-CN" altLang="zh-CN" sz="10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imSun" panose="02010600030101010101" pitchFamily="2" charset="-122"/>
            </a:endParaRPr>
          </a:p>
          <a:p>
            <a:endParaRPr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81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oundTalks template">
  <a:themeElements>
    <a:clrScheme name="FarmTouch 01">
      <a:dk1>
        <a:srgbClr val="4D4D4D"/>
      </a:dk1>
      <a:lt1>
        <a:srgbClr val="FFFFFF"/>
      </a:lt1>
      <a:dk2>
        <a:srgbClr val="003366"/>
      </a:dk2>
      <a:lt2>
        <a:srgbClr val="3796D0"/>
      </a:lt2>
      <a:accent1>
        <a:srgbClr val="1C3664"/>
      </a:accent1>
      <a:accent2>
        <a:srgbClr val="8C9091"/>
      </a:accent2>
      <a:accent3>
        <a:srgbClr val="87C65D"/>
      </a:accent3>
      <a:accent4>
        <a:srgbClr val="002B54"/>
      </a:accent4>
      <a:accent5>
        <a:srgbClr val="263238"/>
      </a:accent5>
      <a:accent6>
        <a:srgbClr val="CDDC38"/>
      </a:accent6>
      <a:hlink>
        <a:srgbClr val="63AF11"/>
      </a:hlink>
      <a:folHlink>
        <a:srgbClr val="000000"/>
      </a:folHlink>
    </a:clrScheme>
    <a:fontScheme name="LM fonts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135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BISans</vt:lpstr>
      <vt:lpstr>BISansCond</vt:lpstr>
      <vt:lpstr>Microsoft YaHei</vt:lpstr>
      <vt:lpstr>Roboto</vt:lpstr>
      <vt:lpstr>SoundTalks template</vt:lpstr>
      <vt:lpstr>SoundTalks® 实验案例 - 1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Zhang,Scott (AH GCB_IntHealth) MEIT-CN-S</dc:creator>
  <cp:lastModifiedBy>Zhang,Scott (AH GCB_IntHealth) MEIT-CN-S</cp:lastModifiedBy>
  <cp:revision>7</cp:revision>
  <dcterms:created xsi:type="dcterms:W3CDTF">2022-04-13T03:14:32Z</dcterms:created>
  <dcterms:modified xsi:type="dcterms:W3CDTF">2022-04-13T05:59:50Z</dcterms:modified>
</cp:coreProperties>
</file>