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389B1F-3103-D34C-A6BA-0DD18D5B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9109A4-7FEF-994D-867D-003ABE1D3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9165C-4AC2-B043-823D-D729F7A9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1EAA2-B689-1C48-BF53-E7302EA0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E483A-9DCD-3F41-AC8E-1D0F783C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F638E-9865-E84F-9921-AAB3E365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7681AA-69FC-5B44-9B31-F4D415A8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B1442-51CB-6B42-81F6-5027A237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C329B-6A5B-7444-A977-38A05EAA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B7D5A2-5D79-7643-80EA-C21A9205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20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BA99F7-AB5A-C84E-99C3-95AFA19F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993BA-5826-714D-AEF7-ED360816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DF475-089E-4445-BAA4-189B107E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23F5C-29EB-5F49-8D02-E4717295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F364A6-EC58-F940-805E-BAEB6D03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9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8B391-D2A0-B14F-B12B-B2518E3D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518C3-4897-E847-82A4-5CA577B7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59929-A374-B84A-BCBB-DF3C817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05B3B-A52C-6449-A024-B02A76A0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EABBC-6DE7-E44E-A013-BA3986BB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5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93F8A-2646-DA47-A4F4-C9F75663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61782-6654-2041-BE8D-DF37FFA8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721A0-2883-A944-8579-FA3813AA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C4712-C875-3340-87C4-666D29A8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A773F-2CE3-5048-99DD-483A5BA7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5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A0ECF-3CCA-A74B-B109-0A50162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CC79F-5247-2341-94F4-341CE8E8D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A8A3D7-D7F8-8C49-AE68-A57F10F4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423498-474B-1849-8D29-A83CD671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9E662D-36EF-2546-8D6F-EBEE1AA4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BF3918-08BB-A745-A7D6-DB28D85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27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30DA1-2E1E-8A4B-BE1B-F98DBFA3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57513-5116-474B-BEFA-BDC94BB3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4799BF-EAA9-C541-BABC-1B064505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F4BC12-1BCF-4F47-AAFC-D399775B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B00D82-1C6B-FB4D-A6F5-FC1C1C20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680611-AAA3-D942-AAC2-3F8600F2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2A0EB3-F9F8-304F-81A6-A4429B6C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ACF6C9-0FF7-424B-BAEF-0EABAB6E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EDABE-F90D-7E40-8394-459BA9AE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E4A1C-6CD8-3F46-99A8-49C4703F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07C75A-674C-C14C-9837-2C79D211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A53B0C-033C-D84B-BF69-ADFEA0EB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F6C414-F62A-3C47-991D-DE3E0C5A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45F9CF-A850-334E-90A8-AFE653C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AB6DA4-F715-9749-BBD8-D32A08E3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0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AF810-8A7B-F54E-928F-9F9CCF9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43149-12B6-784E-A3C3-4ACEF65F1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8B3F60-648A-5243-B8E0-5EFF4BE6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D37B71-2A7B-194F-8EDE-8FB2E4CF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0FB05-AA9A-4841-8925-E729AA7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3B9768-C1F9-8342-9011-329DADE4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4A56B-B2BF-804E-891E-89953CAD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3DB5D-9B30-B24E-9DB1-83AE3BA45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0674FE-1495-F84A-B91B-254DF46B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616E86-3C0A-6949-9A3E-637EBC8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FC3F01-75E3-874B-8DB7-FAF34271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15E03-E380-0E4F-A05E-B1E3102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3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D89292-8B6E-A445-A773-A4471768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30AAC-42B7-5743-9CBF-2EE18B7B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5D5CF6-4EDF-424E-9CF9-E41198A45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CBB0-BE77-D342-B001-0AB09007A95E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994A3-CAB1-4940-AE33-217622FB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DF168-0BD2-934A-B1A0-59ADDE63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B6E5-4CC1-A44A-AFF5-D8AFEEFE6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CF19AE2-7ED8-6F40-B8F5-F78A118D3BD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4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20913"/>
            <a:ext cx="11872686" cy="56896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9D0FC44-1777-A249-AD08-3455250A17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715" y="4586514"/>
            <a:ext cx="1578428" cy="152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8D0363-2B49-B943-85E1-7BCAFC48E52F}"/>
              </a:ext>
            </a:extLst>
          </p:cNvPr>
          <p:cNvSpPr/>
          <p:nvPr/>
        </p:nvSpPr>
        <p:spPr>
          <a:xfrm>
            <a:off x="3614057" y="617594"/>
            <a:ext cx="8215086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11th International SuperComputing Camp 2020</a:t>
            </a:r>
            <a:b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Virtual</a:t>
            </a:r>
            <a:b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30th to </a:t>
            </a:r>
            <a:r>
              <a:rPr lang="fr-FR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December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11th 2020 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5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Carlos Jaime Barrios Herrnandez</dc:creator>
  <cp:keywords/>
  <dc:description/>
  <cp:lastModifiedBy>Carlos Jaime Barrios Herrnandez</cp:lastModifiedBy>
  <cp:revision>1</cp:revision>
  <dcterms:created xsi:type="dcterms:W3CDTF">2020-11-24T12:43:26Z</dcterms:created>
  <dcterms:modified xsi:type="dcterms:W3CDTF">2020-11-24T12:50:05Z</dcterms:modified>
  <cp:category/>
</cp:coreProperties>
</file>