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E1322A8-1A53-4E29-86F4-1499551FA038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Introsida för bildspelet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60D6C68-CF6F-4F28-BEA9-A27F4B7EA09D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Lärarens vy med redigerbart veckoschema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94D3F6B-333C-417F-B3B7-7362ECB95BAE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Lärarens administrationssida för hantering av användarkonton, kurser och klasser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2E63FA2-943B-4763-848C-53A7A49B39EA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Lärarens administrationssida för hantering av användarkonton, kurser och klasser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A536584-830B-4EBE-A6BD-423F3ADD7D22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Lärarens administrationssida för hantering av användarkonton, kurser och klasser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36E3F6C-F0F2-4C4D-ACD3-7378C2C913A8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Användaren har loggat ut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3C0EB4F-F1EC-429F-BDFA-55D04C1C3213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Projektets genomförande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9C7A9B8-193B-4BB4-8D33-E8868D0FC94E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B594C33-0B2E-4CCC-BFCD-C7ED26E0EA7B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A84053E-CD5D-4A51-AF95-D2436BB1C847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3E8B76A-8970-41BE-8483-E45B67F2C6FD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F8583D2-F57D-4C8A-B8CC-C61C98DE84D6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Mockup intro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58576C7-1D0F-45D7-ADED-2CF0740D3B2F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80E9241-6028-4A38-B7C8-566CF2EF27A7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FD56029-3FA9-4BB2-B01C-239385DD1E6F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00331A0-835E-4F93-83B8-C2B5AF2002A1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CC00740-4C8F-4C3D-86B8-05E9104B0FB4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B7940CF-52DA-48E7-B071-9E82A4214A56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48AAB42-6E4F-465C-A531-070919ABA2E2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Inloggningsskärm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6F3D193-9EA3-4316-A194-330A577720AD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Användare begär skapande av användarkonto till sig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80E5491-F453-4791-B1F8-5016EB932A95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Elevens huvudvy med uppgifter och dagsschema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DC9E155-DD62-4451-B739-DF3207FBFC1C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Elevens vy med delade dokument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B0281AC-4C4F-4036-8624-2E5E7BA11AE5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Elevens vy med veckoschema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30B53C1-F6ED-4142-B118-54A55FC6827C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Lärarens vy med uppgifter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131365C-F9A7-409F-ADDA-25B90FC71DCC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Lärarens vy med delade dokument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7669265-29FE-4848-ADD7-79E8FFA343F3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8355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371600" y="4801680"/>
            <a:ext cx="6400440" cy="8355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51560" y="480168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371600" y="480168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473640" y="3885840"/>
            <a:ext cx="2196000" cy="175212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473640" y="3885840"/>
            <a:ext cx="2196000" cy="1752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17521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17521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371600" y="480168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17521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17521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51560" y="480168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1371600" y="4801680"/>
            <a:ext cx="6400440" cy="8355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8355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1371600" y="4801680"/>
            <a:ext cx="6400440" cy="8355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51560" y="480168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1371600" y="480168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473640" y="3885840"/>
            <a:ext cx="2196000" cy="175212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473640" y="3885840"/>
            <a:ext cx="2196000" cy="1752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17521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17521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371600" y="480168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17521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17521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51560" y="480168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371600" y="4801680"/>
            <a:ext cx="6400440" cy="8355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sv-S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Klicka här för att ändra format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Klicka här för att ändra format på underrubrik i bakgrunden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08/04/16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yalms • .NET LMS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C8F7EF3-1D04-4FF3-BFC3-9F2276A18D13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sv-S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sv-S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sv-S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sv-S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sv-S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08/04/16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yalms • .NET LMS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05C1657-96EB-435D-98F2-8C3183E1540A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sv-S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sv-S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sv-S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sv-S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sv-S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85800" y="1772640"/>
            <a:ext cx="49658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i="1" lang="sv-SE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yalms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5640" y="3528720"/>
            <a:ext cx="907272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GB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Yet Another Learning Management System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Alexander Wåhlin • Michael Kolmodin • Pekka Brännbäck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Våren 2016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Picture 3" descr=""/>
          <p:cNvPicPr/>
          <p:nvPr/>
        </p:nvPicPr>
        <p:blipFill>
          <a:blip r:embed="rId1"/>
          <a:stretch/>
        </p:blipFill>
        <p:spPr>
          <a:xfrm>
            <a:off x="5940000" y="2189880"/>
            <a:ext cx="710640" cy="81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9439CEB-46E1-450D-A4B3-65559E7CFB41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yalms • .NET LMS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08/04/16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251640" y="999000"/>
            <a:ext cx="8640720" cy="4859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5"/>
          <p:cNvSpPr/>
          <p:nvPr/>
        </p:nvSpPr>
        <p:spPr>
          <a:xfrm>
            <a:off x="0" y="188640"/>
            <a:ext cx="914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Inloggad som Lärare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6"/>
          <p:cNvSpPr/>
          <p:nvPr/>
        </p:nvSpPr>
        <p:spPr>
          <a:xfrm>
            <a:off x="251640" y="999000"/>
            <a:ext cx="8640720" cy="413280"/>
          </a:xfrm>
          <a:prstGeom prst="rect">
            <a:avLst/>
          </a:prstGeom>
          <a:solidFill>
            <a:schemeClr val="accent1"/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i="1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yalms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Uppgifter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Dokument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4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Scheman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Administration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Logga ut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7"/>
          <p:cNvSpPr/>
          <p:nvPr/>
        </p:nvSpPr>
        <p:spPr>
          <a:xfrm>
            <a:off x="6412680" y="1696680"/>
            <a:ext cx="2407320" cy="4107960"/>
          </a:xfrm>
          <a:prstGeom prst="rect">
            <a:avLst/>
          </a:prstGeom>
          <a:solidFill>
            <a:schemeClr val="bg2">
              <a:lumMod val="75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8"/>
          <p:cNvSpPr/>
          <p:nvPr/>
        </p:nvSpPr>
        <p:spPr>
          <a:xfrm>
            <a:off x="6300360" y="1412640"/>
            <a:ext cx="25401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Schemalägg / redigera tid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9"/>
          <p:cNvSpPr/>
          <p:nvPr/>
        </p:nvSpPr>
        <p:spPr>
          <a:xfrm>
            <a:off x="7884360" y="2696040"/>
            <a:ext cx="863640" cy="21564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10"/>
          <p:cNvSpPr/>
          <p:nvPr/>
        </p:nvSpPr>
        <p:spPr>
          <a:xfrm>
            <a:off x="6504120" y="5497560"/>
            <a:ext cx="2243880" cy="21564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 bort markerad tid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11"/>
          <p:cNvSpPr/>
          <p:nvPr/>
        </p:nvSpPr>
        <p:spPr>
          <a:xfrm>
            <a:off x="323640" y="1499760"/>
            <a:ext cx="2088000" cy="21564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vecka 15, 2016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12"/>
          <p:cNvSpPr/>
          <p:nvPr/>
        </p:nvSpPr>
        <p:spPr>
          <a:xfrm rot="10800000">
            <a:off x="2378520" y="1679760"/>
            <a:ext cx="143640" cy="1436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13"/>
          <p:cNvSpPr/>
          <p:nvPr/>
        </p:nvSpPr>
        <p:spPr>
          <a:xfrm>
            <a:off x="3867480" y="1509840"/>
            <a:ext cx="184320" cy="179640"/>
          </a:xfrm>
          <a:prstGeom prst="actionButtonForwardNex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45" name="CustomShape 14"/>
          <p:cNvSpPr/>
          <p:nvPr/>
        </p:nvSpPr>
        <p:spPr>
          <a:xfrm>
            <a:off x="3664440" y="1509840"/>
            <a:ext cx="184320" cy="179640"/>
          </a:xfrm>
          <a:prstGeom prst="actionButtonHome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46" name="CustomShape 15"/>
          <p:cNvSpPr/>
          <p:nvPr/>
        </p:nvSpPr>
        <p:spPr>
          <a:xfrm>
            <a:off x="3461400" y="1509840"/>
            <a:ext cx="184320" cy="179640"/>
          </a:xfrm>
          <a:prstGeom prst="actionButtonBackPrevious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graphicFrame>
        <p:nvGraphicFramePr>
          <p:cNvPr id="247" name="Table 16"/>
          <p:cNvGraphicFramePr/>
          <p:nvPr/>
        </p:nvGraphicFramePr>
        <p:xfrm>
          <a:off x="334800" y="1782360"/>
          <a:ext cx="6009840" cy="3950640"/>
        </p:xfrm>
        <a:graphic>
          <a:graphicData uri="http://schemas.openxmlformats.org/drawingml/2006/table">
            <a:tbl>
              <a:tblPr/>
              <a:tblGrid>
                <a:gridCol w="878400"/>
                <a:gridCol w="1026000"/>
                <a:gridCol w="1026000"/>
                <a:gridCol w="1026000"/>
                <a:gridCol w="1026000"/>
                <a:gridCol w="1027440"/>
              </a:tblGrid>
              <a:tr h="2289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Måndag 11/4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Tisdag 12/4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Onsdag 13/4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Torsdag 14/4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Fredag 15/4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326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08:00–08:40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9c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326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08:50–09:30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9c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326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09:40–10:20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9c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3264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10:30–11:10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9c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9636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11:20–12:00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Fysik, E404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Na 3 B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4bd9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3264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12:10–12:50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9c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3264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13:00–13:40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9c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3264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13:50–14:30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9c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3264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14:40–15:20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9c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3264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15:30–16:10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9c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3156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16:20–17:00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9c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248" name="CustomShape 17"/>
          <p:cNvSpPr/>
          <p:nvPr/>
        </p:nvSpPr>
        <p:spPr>
          <a:xfrm>
            <a:off x="6412680" y="1772640"/>
            <a:ext cx="890640" cy="892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Klass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Lokal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18"/>
          <p:cNvSpPr/>
          <p:nvPr/>
        </p:nvSpPr>
        <p:spPr>
          <a:xfrm>
            <a:off x="6992280" y="1792440"/>
            <a:ext cx="1755720" cy="21564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Välj kurs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19"/>
          <p:cNvSpPr/>
          <p:nvPr/>
        </p:nvSpPr>
        <p:spPr>
          <a:xfrm rot="10800000">
            <a:off x="8693640" y="1976760"/>
            <a:ext cx="143640" cy="1436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20"/>
          <p:cNvSpPr/>
          <p:nvPr/>
        </p:nvSpPr>
        <p:spPr>
          <a:xfrm>
            <a:off x="6992280" y="2090520"/>
            <a:ext cx="1755720" cy="21564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Välj klass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1"/>
          <p:cNvSpPr/>
          <p:nvPr/>
        </p:nvSpPr>
        <p:spPr>
          <a:xfrm rot="10800000">
            <a:off x="8693640" y="2274840"/>
            <a:ext cx="143640" cy="1436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22"/>
          <p:cNvSpPr/>
          <p:nvPr/>
        </p:nvSpPr>
        <p:spPr>
          <a:xfrm>
            <a:off x="6992280" y="2388600"/>
            <a:ext cx="1755720" cy="21564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Välj tillgänglig lokal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3"/>
          <p:cNvSpPr/>
          <p:nvPr/>
        </p:nvSpPr>
        <p:spPr>
          <a:xfrm rot="10800000">
            <a:off x="8693640" y="2573280"/>
            <a:ext cx="143640" cy="1436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24"/>
          <p:cNvSpPr/>
          <p:nvPr/>
        </p:nvSpPr>
        <p:spPr>
          <a:xfrm flipV="1">
            <a:off x="3066840" y="2996280"/>
            <a:ext cx="3791160" cy="57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3"/>
            </a:solidFill>
            <a:round/>
            <a:tailEnd len="med" type="arrow" w="med"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25"/>
          <p:cNvSpPr/>
          <p:nvPr/>
        </p:nvSpPr>
        <p:spPr>
          <a:xfrm>
            <a:off x="5148000" y="4237920"/>
            <a:ext cx="2155320" cy="973800"/>
          </a:xfrm>
          <a:prstGeom prst="rect">
            <a:avLst/>
          </a:prstGeom>
          <a:solidFill>
            <a:schemeClr val="bg1"/>
          </a:solidFill>
          <a:ln w="12600"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Radera markerad tid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schemat?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26"/>
          <p:cNvSpPr/>
          <p:nvPr/>
        </p:nvSpPr>
        <p:spPr>
          <a:xfrm flipV="1" rot="16200000">
            <a:off x="7078680" y="4949640"/>
            <a:ext cx="772200" cy="322200"/>
          </a:xfrm>
          <a:prstGeom prst="bentConnector2">
            <a:avLst/>
          </a:prstGeom>
          <a:noFill/>
          <a:ln w="57240">
            <a:solidFill>
              <a:srgbClr val="4a7ebb"/>
            </a:solidFill>
            <a:round/>
            <a:tailEnd len="med" type="triangle" w="med"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27"/>
          <p:cNvSpPr/>
          <p:nvPr/>
        </p:nvSpPr>
        <p:spPr>
          <a:xfrm>
            <a:off x="5307480" y="4843080"/>
            <a:ext cx="863640" cy="21564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8"/>
          <p:cNvSpPr/>
          <p:nvPr/>
        </p:nvSpPr>
        <p:spPr>
          <a:xfrm>
            <a:off x="6300360" y="4844880"/>
            <a:ext cx="863640" cy="21564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Avbryt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9"/>
          <p:cNvSpPr/>
          <p:nvPr/>
        </p:nvSpPr>
        <p:spPr>
          <a:xfrm flipV="1">
            <a:off x="5991480" y="1900440"/>
            <a:ext cx="1000440" cy="49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3"/>
            </a:solidFill>
            <a:round/>
            <a:tailEnd len="med" type="arrow" w="med"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30"/>
          <p:cNvSpPr/>
          <p:nvPr/>
        </p:nvSpPr>
        <p:spPr>
          <a:xfrm>
            <a:off x="4243320" y="2111400"/>
            <a:ext cx="1748160" cy="575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chemeClr val="accent3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Kurslista populeras med lärarens kurser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E9A88B7-2BE9-4F19-895A-BC600677AD8A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yalms • .NET LMS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08/04/16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251640" y="999000"/>
            <a:ext cx="8640720" cy="4859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5"/>
          <p:cNvSpPr/>
          <p:nvPr/>
        </p:nvSpPr>
        <p:spPr>
          <a:xfrm>
            <a:off x="0" y="188640"/>
            <a:ext cx="914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Inloggad som Lärare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6"/>
          <p:cNvSpPr/>
          <p:nvPr/>
        </p:nvSpPr>
        <p:spPr>
          <a:xfrm>
            <a:off x="251640" y="999000"/>
            <a:ext cx="8640720" cy="413280"/>
          </a:xfrm>
          <a:prstGeom prst="rect">
            <a:avLst/>
          </a:prstGeom>
          <a:solidFill>
            <a:schemeClr val="accent1"/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i="1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yalms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Uppgifter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Dokument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Scheman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4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Administration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Logga ut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7"/>
          <p:cNvSpPr/>
          <p:nvPr/>
        </p:nvSpPr>
        <p:spPr>
          <a:xfrm>
            <a:off x="4134600" y="1503360"/>
            <a:ext cx="1295640" cy="309960"/>
          </a:xfrm>
          <a:prstGeom prst="snip1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Klasser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8"/>
          <p:cNvSpPr/>
          <p:nvPr/>
        </p:nvSpPr>
        <p:spPr>
          <a:xfrm>
            <a:off x="2913120" y="1503360"/>
            <a:ext cx="1295640" cy="309960"/>
          </a:xfrm>
          <a:prstGeom prst="snip1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Kurser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9"/>
          <p:cNvSpPr/>
          <p:nvPr/>
        </p:nvSpPr>
        <p:spPr>
          <a:xfrm>
            <a:off x="1691640" y="1502280"/>
            <a:ext cx="1295640" cy="311760"/>
          </a:xfrm>
          <a:prstGeom prst="snip1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Användarkonton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10"/>
          <p:cNvSpPr/>
          <p:nvPr/>
        </p:nvSpPr>
        <p:spPr>
          <a:xfrm>
            <a:off x="1653120" y="2472840"/>
            <a:ext cx="1316160" cy="714960"/>
          </a:xfrm>
          <a:prstGeom prst="actionButtonBlank">
            <a:avLst/>
          </a:prstGeom>
          <a:noFill/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Behörighet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lärare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elev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11"/>
          <p:cNvSpPr/>
          <p:nvPr/>
        </p:nvSpPr>
        <p:spPr>
          <a:xfrm>
            <a:off x="1740960" y="2892960"/>
            <a:ext cx="143640" cy="143640"/>
          </a:xfrm>
          <a:prstGeom prst="donut">
            <a:avLst>
              <a:gd name="adj" fmla="val 25000"/>
            </a:avLst>
          </a:prstGeom>
          <a:solidFill>
            <a:schemeClr val="bg1"/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12"/>
          <p:cNvSpPr/>
          <p:nvPr/>
        </p:nvSpPr>
        <p:spPr>
          <a:xfrm>
            <a:off x="1740960" y="2712960"/>
            <a:ext cx="143640" cy="143640"/>
          </a:xfrm>
          <a:prstGeom prst="donut">
            <a:avLst>
              <a:gd name="adj" fmla="val 25000"/>
            </a:avLst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13"/>
          <p:cNvSpPr/>
          <p:nvPr/>
        </p:nvSpPr>
        <p:spPr>
          <a:xfrm>
            <a:off x="3628800" y="5572800"/>
            <a:ext cx="863640" cy="21564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Skapa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14"/>
          <p:cNvSpPr/>
          <p:nvPr/>
        </p:nvSpPr>
        <p:spPr>
          <a:xfrm>
            <a:off x="4660200" y="1852920"/>
            <a:ext cx="2592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 bort användarkonto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15"/>
          <p:cNvSpPr/>
          <p:nvPr/>
        </p:nvSpPr>
        <p:spPr>
          <a:xfrm>
            <a:off x="6604560" y="5574600"/>
            <a:ext cx="863640" cy="21564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 bort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16"/>
          <p:cNvSpPr/>
          <p:nvPr/>
        </p:nvSpPr>
        <p:spPr>
          <a:xfrm>
            <a:off x="1690200" y="3429360"/>
            <a:ext cx="2794320" cy="2073240"/>
          </a:xfrm>
          <a:prstGeom prst="rect">
            <a:avLst/>
          </a:prstGeom>
          <a:solidFill>
            <a:schemeClr val="bg1"/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 1 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 1 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 1 C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 1 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 2 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 2 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 2 C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 2 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 3 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 3 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 3 C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17"/>
          <p:cNvSpPr/>
          <p:nvPr/>
        </p:nvSpPr>
        <p:spPr>
          <a:xfrm>
            <a:off x="1693800" y="3423600"/>
            <a:ext cx="2794320" cy="151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18"/>
          <p:cNvSpPr/>
          <p:nvPr/>
        </p:nvSpPr>
        <p:spPr>
          <a:xfrm rot="16200000">
            <a:off x="3376440" y="4391280"/>
            <a:ext cx="2078640" cy="143640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19"/>
          <p:cNvSpPr/>
          <p:nvPr/>
        </p:nvSpPr>
        <p:spPr>
          <a:xfrm rot="10800000">
            <a:off x="4488120" y="5491800"/>
            <a:ext cx="143640" cy="143640"/>
          </a:xfrm>
          <a:prstGeom prst="triangle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600">
            <a:solidFill>
              <a:srgbClr val="385d8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20"/>
          <p:cNvSpPr/>
          <p:nvPr/>
        </p:nvSpPr>
        <p:spPr>
          <a:xfrm flipV="1" rot="10800000">
            <a:off x="4481640" y="3575160"/>
            <a:ext cx="143640" cy="143640"/>
          </a:xfrm>
          <a:prstGeom prst="triangle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600">
            <a:solidFill>
              <a:srgbClr val="385d8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21"/>
          <p:cNvSpPr/>
          <p:nvPr/>
        </p:nvSpPr>
        <p:spPr>
          <a:xfrm>
            <a:off x="4668840" y="2123280"/>
            <a:ext cx="2800440" cy="3379320"/>
          </a:xfrm>
          <a:prstGeom prst="rect">
            <a:avLst/>
          </a:prstGeom>
          <a:solidFill>
            <a:schemeClr val="bg1"/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Bengtsson, Rolf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Brännbäck, Pekka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Caesar, Julius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Karlsson, Kalle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Å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Åström, Åsa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22"/>
          <p:cNvSpPr/>
          <p:nvPr/>
        </p:nvSpPr>
        <p:spPr>
          <a:xfrm>
            <a:off x="4668840" y="2123280"/>
            <a:ext cx="2800440" cy="151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23"/>
          <p:cNvSpPr/>
          <p:nvPr/>
        </p:nvSpPr>
        <p:spPr>
          <a:xfrm rot="16200000">
            <a:off x="5707800" y="3741120"/>
            <a:ext cx="3379320" cy="143640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24"/>
          <p:cNvSpPr/>
          <p:nvPr/>
        </p:nvSpPr>
        <p:spPr>
          <a:xfrm rot="16200000">
            <a:off x="6986520" y="2614680"/>
            <a:ext cx="821880" cy="143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25"/>
          <p:cNvSpPr/>
          <p:nvPr/>
        </p:nvSpPr>
        <p:spPr>
          <a:xfrm rot="10800000">
            <a:off x="7458840" y="5491800"/>
            <a:ext cx="143640" cy="1436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26"/>
          <p:cNvSpPr/>
          <p:nvPr/>
        </p:nvSpPr>
        <p:spPr>
          <a:xfrm flipV="1" rot="10800000">
            <a:off x="7469640" y="2274840"/>
            <a:ext cx="143640" cy="1436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27"/>
          <p:cNvSpPr/>
          <p:nvPr/>
        </p:nvSpPr>
        <p:spPr>
          <a:xfrm>
            <a:off x="1638720" y="1848960"/>
            <a:ext cx="2592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Skapa nytt användarkonto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28"/>
          <p:cNvSpPr/>
          <p:nvPr/>
        </p:nvSpPr>
        <p:spPr>
          <a:xfrm>
            <a:off x="1702080" y="2125800"/>
            <a:ext cx="2782440" cy="227880"/>
          </a:xfrm>
          <a:prstGeom prst="rect">
            <a:avLst/>
          </a:prstGeom>
          <a:solidFill>
            <a:schemeClr val="bg1"/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pekka.brannback@elev.gymnasiet.se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29"/>
          <p:cNvSpPr/>
          <p:nvPr/>
        </p:nvSpPr>
        <p:spPr>
          <a:xfrm>
            <a:off x="1638720" y="3143520"/>
            <a:ext cx="2592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Klasstillhörighet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Line 30"/>
          <p:cNvSpPr/>
          <p:nvPr/>
        </p:nvSpPr>
        <p:spPr>
          <a:xfrm>
            <a:off x="5430240" y="1813680"/>
            <a:ext cx="2028600" cy="720"/>
          </a:xfrm>
          <a:prstGeom prst="line">
            <a:avLst/>
          </a:prstGeom>
          <a:ln w="126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54BCCD3-0E69-4A9C-B2CE-1E0819DFB76B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yalms • .NET LMS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08/04/16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251640" y="999000"/>
            <a:ext cx="8640720" cy="4859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5"/>
          <p:cNvSpPr/>
          <p:nvPr/>
        </p:nvSpPr>
        <p:spPr>
          <a:xfrm>
            <a:off x="0" y="188640"/>
            <a:ext cx="914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Inloggad som Lärare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6"/>
          <p:cNvSpPr/>
          <p:nvPr/>
        </p:nvSpPr>
        <p:spPr>
          <a:xfrm>
            <a:off x="251640" y="999000"/>
            <a:ext cx="8640720" cy="413280"/>
          </a:xfrm>
          <a:prstGeom prst="rect">
            <a:avLst/>
          </a:prstGeom>
          <a:solidFill>
            <a:schemeClr val="accent1"/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i="1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yalms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Uppgifter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Dokument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Scheman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4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Administration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Logga ut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7"/>
          <p:cNvSpPr/>
          <p:nvPr/>
        </p:nvSpPr>
        <p:spPr>
          <a:xfrm>
            <a:off x="4134600" y="1503360"/>
            <a:ext cx="1295640" cy="309960"/>
          </a:xfrm>
          <a:prstGeom prst="snip1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Klasser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8"/>
          <p:cNvSpPr/>
          <p:nvPr/>
        </p:nvSpPr>
        <p:spPr>
          <a:xfrm>
            <a:off x="1691640" y="1502280"/>
            <a:ext cx="1295640" cy="311760"/>
          </a:xfrm>
          <a:prstGeom prst="snip1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Användarkonton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9"/>
          <p:cNvSpPr/>
          <p:nvPr/>
        </p:nvSpPr>
        <p:spPr>
          <a:xfrm>
            <a:off x="3628800" y="5572800"/>
            <a:ext cx="863640" cy="21564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Skapa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10"/>
          <p:cNvSpPr/>
          <p:nvPr/>
        </p:nvSpPr>
        <p:spPr>
          <a:xfrm>
            <a:off x="4660200" y="1852920"/>
            <a:ext cx="2592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 bort kurs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11"/>
          <p:cNvSpPr/>
          <p:nvPr/>
        </p:nvSpPr>
        <p:spPr>
          <a:xfrm>
            <a:off x="6604560" y="5574600"/>
            <a:ext cx="863640" cy="21564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 bort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12"/>
          <p:cNvSpPr/>
          <p:nvPr/>
        </p:nvSpPr>
        <p:spPr>
          <a:xfrm>
            <a:off x="1690200" y="3429360"/>
            <a:ext cx="2794320" cy="2073240"/>
          </a:xfrm>
          <a:prstGeom prst="rect">
            <a:avLst/>
          </a:prstGeom>
          <a:solidFill>
            <a:schemeClr val="bg1"/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 1 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 1 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 1 C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 1 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 2 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 2 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 2 C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 2 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 3 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 3 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 3 C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13"/>
          <p:cNvSpPr/>
          <p:nvPr/>
        </p:nvSpPr>
        <p:spPr>
          <a:xfrm>
            <a:off x="1693800" y="3423600"/>
            <a:ext cx="2794320" cy="151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14"/>
          <p:cNvSpPr/>
          <p:nvPr/>
        </p:nvSpPr>
        <p:spPr>
          <a:xfrm rot="16200000">
            <a:off x="3376440" y="4391280"/>
            <a:ext cx="2078640" cy="143640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15"/>
          <p:cNvSpPr/>
          <p:nvPr/>
        </p:nvSpPr>
        <p:spPr>
          <a:xfrm rot="10800000">
            <a:off x="4488120" y="5491800"/>
            <a:ext cx="143640" cy="1436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16"/>
          <p:cNvSpPr/>
          <p:nvPr/>
        </p:nvSpPr>
        <p:spPr>
          <a:xfrm flipV="1" rot="10800000">
            <a:off x="4481640" y="3575160"/>
            <a:ext cx="143640" cy="1436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17"/>
          <p:cNvSpPr/>
          <p:nvPr/>
        </p:nvSpPr>
        <p:spPr>
          <a:xfrm>
            <a:off x="4668840" y="2123280"/>
            <a:ext cx="2800440" cy="3379320"/>
          </a:xfrm>
          <a:prstGeom prst="rect">
            <a:avLst/>
          </a:prstGeom>
          <a:solidFill>
            <a:schemeClr val="bg1"/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Biologi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Brännvinstillverkning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Citronodling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Kvantfysik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Å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Ångpannedetonering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18"/>
          <p:cNvSpPr/>
          <p:nvPr/>
        </p:nvSpPr>
        <p:spPr>
          <a:xfrm>
            <a:off x="4668840" y="2123280"/>
            <a:ext cx="2800440" cy="151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19"/>
          <p:cNvSpPr/>
          <p:nvPr/>
        </p:nvSpPr>
        <p:spPr>
          <a:xfrm rot="16200000">
            <a:off x="5707800" y="3741120"/>
            <a:ext cx="3379320" cy="143640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20"/>
          <p:cNvSpPr/>
          <p:nvPr/>
        </p:nvSpPr>
        <p:spPr>
          <a:xfrm rot="16200000">
            <a:off x="6986520" y="2614680"/>
            <a:ext cx="821880" cy="143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21"/>
          <p:cNvSpPr/>
          <p:nvPr/>
        </p:nvSpPr>
        <p:spPr>
          <a:xfrm rot="10800000">
            <a:off x="7458840" y="5491800"/>
            <a:ext cx="143640" cy="1436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22"/>
          <p:cNvSpPr/>
          <p:nvPr/>
        </p:nvSpPr>
        <p:spPr>
          <a:xfrm flipV="1" rot="10800000">
            <a:off x="7469640" y="2274840"/>
            <a:ext cx="143640" cy="1436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23"/>
          <p:cNvSpPr/>
          <p:nvPr/>
        </p:nvSpPr>
        <p:spPr>
          <a:xfrm>
            <a:off x="1638720" y="1848960"/>
            <a:ext cx="2592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Skapa ny kurs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24"/>
          <p:cNvSpPr/>
          <p:nvPr/>
        </p:nvSpPr>
        <p:spPr>
          <a:xfrm>
            <a:off x="1702080" y="2125800"/>
            <a:ext cx="2782440" cy="227880"/>
          </a:xfrm>
          <a:prstGeom prst="rect">
            <a:avLst/>
          </a:prstGeom>
          <a:solidFill>
            <a:schemeClr val="bg1"/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25"/>
          <p:cNvSpPr/>
          <p:nvPr/>
        </p:nvSpPr>
        <p:spPr>
          <a:xfrm>
            <a:off x="1638720" y="3143520"/>
            <a:ext cx="2592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Klasstillhörighet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Line 26"/>
          <p:cNvSpPr/>
          <p:nvPr/>
        </p:nvSpPr>
        <p:spPr>
          <a:xfrm>
            <a:off x="5430240" y="1813680"/>
            <a:ext cx="2028600" cy="720"/>
          </a:xfrm>
          <a:prstGeom prst="line">
            <a:avLst/>
          </a:prstGeom>
          <a:ln w="126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27"/>
          <p:cNvSpPr/>
          <p:nvPr/>
        </p:nvSpPr>
        <p:spPr>
          <a:xfrm>
            <a:off x="2913120" y="1503360"/>
            <a:ext cx="1295640" cy="309960"/>
          </a:xfrm>
          <a:prstGeom prst="snip1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Kurser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28"/>
          <p:cNvSpPr/>
          <p:nvPr/>
        </p:nvSpPr>
        <p:spPr>
          <a:xfrm>
            <a:off x="1638720" y="2498760"/>
            <a:ext cx="2592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Lärare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29"/>
          <p:cNvSpPr/>
          <p:nvPr/>
        </p:nvSpPr>
        <p:spPr>
          <a:xfrm>
            <a:off x="1702800" y="2797200"/>
            <a:ext cx="2778480" cy="21564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Välj lärare </a:t>
            </a:r>
            <a:r>
              <a:rPr b="0" i="1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(förvalt: läraren själv)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30"/>
          <p:cNvSpPr/>
          <p:nvPr/>
        </p:nvSpPr>
        <p:spPr>
          <a:xfrm rot="10800000">
            <a:off x="4444560" y="2977560"/>
            <a:ext cx="143640" cy="1436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5F327E7-00FD-49C2-9A18-30C424F57390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3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yalms • .NET LMS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08/04/16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251640" y="999000"/>
            <a:ext cx="8640720" cy="4859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5"/>
          <p:cNvSpPr/>
          <p:nvPr/>
        </p:nvSpPr>
        <p:spPr>
          <a:xfrm>
            <a:off x="0" y="188640"/>
            <a:ext cx="914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Inloggad som Lärare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251640" y="999000"/>
            <a:ext cx="8640720" cy="413280"/>
          </a:xfrm>
          <a:prstGeom prst="rect">
            <a:avLst/>
          </a:prstGeom>
          <a:solidFill>
            <a:schemeClr val="accent1"/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i="1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yalms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Uppgifter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Dokument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Scheman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4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Administration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Logga ut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7"/>
          <p:cNvSpPr/>
          <p:nvPr/>
        </p:nvSpPr>
        <p:spPr>
          <a:xfrm>
            <a:off x="3628800" y="5572800"/>
            <a:ext cx="863640" cy="21564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Skapa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8"/>
          <p:cNvSpPr/>
          <p:nvPr/>
        </p:nvSpPr>
        <p:spPr>
          <a:xfrm>
            <a:off x="4660200" y="1852920"/>
            <a:ext cx="2592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 bort klass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9"/>
          <p:cNvSpPr/>
          <p:nvPr/>
        </p:nvSpPr>
        <p:spPr>
          <a:xfrm>
            <a:off x="6604560" y="2423880"/>
            <a:ext cx="863640" cy="21564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 bort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10"/>
          <p:cNvSpPr/>
          <p:nvPr/>
        </p:nvSpPr>
        <p:spPr>
          <a:xfrm>
            <a:off x="1638720" y="1848960"/>
            <a:ext cx="2592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Skapa ny klass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11"/>
          <p:cNvSpPr/>
          <p:nvPr/>
        </p:nvSpPr>
        <p:spPr>
          <a:xfrm>
            <a:off x="1702080" y="2125800"/>
            <a:ext cx="2782440" cy="227880"/>
          </a:xfrm>
          <a:prstGeom prst="rect">
            <a:avLst/>
          </a:prstGeom>
          <a:solidFill>
            <a:schemeClr val="bg1"/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Line 12"/>
          <p:cNvSpPr/>
          <p:nvPr/>
        </p:nvSpPr>
        <p:spPr>
          <a:xfrm>
            <a:off x="5430240" y="1813680"/>
            <a:ext cx="2028600" cy="720"/>
          </a:xfrm>
          <a:prstGeom prst="line">
            <a:avLst/>
          </a:prstGeom>
          <a:ln w="126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13"/>
          <p:cNvSpPr/>
          <p:nvPr/>
        </p:nvSpPr>
        <p:spPr>
          <a:xfrm>
            <a:off x="2913120" y="1503360"/>
            <a:ext cx="1295640" cy="309960"/>
          </a:xfrm>
          <a:prstGeom prst="snip1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Kurser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14"/>
          <p:cNvSpPr/>
          <p:nvPr/>
        </p:nvSpPr>
        <p:spPr>
          <a:xfrm>
            <a:off x="1638720" y="2498760"/>
            <a:ext cx="2592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Elever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15"/>
          <p:cNvSpPr/>
          <p:nvPr/>
        </p:nvSpPr>
        <p:spPr>
          <a:xfrm>
            <a:off x="1691640" y="1502280"/>
            <a:ext cx="1295640" cy="311760"/>
          </a:xfrm>
          <a:prstGeom prst="snip1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Användarkonton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16"/>
          <p:cNvSpPr/>
          <p:nvPr/>
        </p:nvSpPr>
        <p:spPr>
          <a:xfrm>
            <a:off x="4134600" y="1503360"/>
            <a:ext cx="1295640" cy="309960"/>
          </a:xfrm>
          <a:prstGeom prst="snip1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Klasser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17"/>
          <p:cNvSpPr/>
          <p:nvPr/>
        </p:nvSpPr>
        <p:spPr>
          <a:xfrm>
            <a:off x="1702080" y="2775960"/>
            <a:ext cx="2800440" cy="2715840"/>
          </a:xfrm>
          <a:prstGeom prst="rect">
            <a:avLst/>
          </a:prstGeom>
          <a:solidFill>
            <a:schemeClr val="bg1"/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Bengtsson, Rolf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Brännbäck, Pekka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Caesar, Julius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Karlsson, Kalle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Å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Åström, Åsa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18"/>
          <p:cNvSpPr/>
          <p:nvPr/>
        </p:nvSpPr>
        <p:spPr>
          <a:xfrm>
            <a:off x="1702080" y="2775960"/>
            <a:ext cx="2800440" cy="151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19"/>
          <p:cNvSpPr/>
          <p:nvPr/>
        </p:nvSpPr>
        <p:spPr>
          <a:xfrm rot="16200000">
            <a:off x="3072240" y="4061880"/>
            <a:ext cx="2715840" cy="143640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20"/>
          <p:cNvSpPr/>
          <p:nvPr/>
        </p:nvSpPr>
        <p:spPr>
          <a:xfrm rot="16200000">
            <a:off x="4019400" y="3267720"/>
            <a:ext cx="821880" cy="143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21"/>
          <p:cNvSpPr/>
          <p:nvPr/>
        </p:nvSpPr>
        <p:spPr>
          <a:xfrm rot="10800000">
            <a:off x="4492080" y="5491800"/>
            <a:ext cx="143640" cy="1436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22"/>
          <p:cNvSpPr/>
          <p:nvPr/>
        </p:nvSpPr>
        <p:spPr>
          <a:xfrm flipV="1" rot="10800000">
            <a:off x="4502520" y="2927520"/>
            <a:ext cx="143640" cy="1436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23"/>
          <p:cNvSpPr/>
          <p:nvPr/>
        </p:nvSpPr>
        <p:spPr>
          <a:xfrm>
            <a:off x="4660560" y="2126520"/>
            <a:ext cx="2807640" cy="21564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Välj klass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24"/>
          <p:cNvSpPr/>
          <p:nvPr/>
        </p:nvSpPr>
        <p:spPr>
          <a:xfrm rot="10800000">
            <a:off x="7426080" y="2306520"/>
            <a:ext cx="143640" cy="1436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6BBFC4D-3A1F-4AAC-9E18-96DC9F7E9266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yalms • .NET LMS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08/04/16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9" name="CustomShape 4"/>
          <p:cNvSpPr/>
          <p:nvPr/>
        </p:nvSpPr>
        <p:spPr>
          <a:xfrm>
            <a:off x="251640" y="999000"/>
            <a:ext cx="8640720" cy="485964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5400000"/>
          </a:gra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5"/>
          <p:cNvSpPr/>
          <p:nvPr/>
        </p:nvSpPr>
        <p:spPr>
          <a:xfrm>
            <a:off x="0" y="188640"/>
            <a:ext cx="914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Användaren är utloggad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6"/>
          <p:cNvSpPr/>
          <p:nvPr/>
        </p:nvSpPr>
        <p:spPr>
          <a:xfrm>
            <a:off x="3564000" y="2853000"/>
            <a:ext cx="2016000" cy="1079640"/>
          </a:xfrm>
          <a:prstGeom prst="rect">
            <a:avLst/>
          </a:prstGeom>
          <a:solidFill>
            <a:schemeClr val="bg1"/>
          </a:solidFill>
          <a:ln w="12600"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 har loggats ut.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7"/>
          <p:cNvSpPr/>
          <p:nvPr/>
        </p:nvSpPr>
        <p:spPr>
          <a:xfrm>
            <a:off x="3708000" y="3285000"/>
            <a:ext cx="1728000" cy="215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8"/>
          <p:cNvSpPr/>
          <p:nvPr/>
        </p:nvSpPr>
        <p:spPr>
          <a:xfrm>
            <a:off x="3708000" y="3573000"/>
            <a:ext cx="1728000" cy="21564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Logga in igen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Picture 3" descr=""/>
          <p:cNvPicPr/>
          <p:nvPr/>
        </p:nvPicPr>
        <p:blipFill>
          <a:blip r:embed="rId1"/>
          <a:stretch/>
        </p:blipFill>
        <p:spPr>
          <a:xfrm>
            <a:off x="8316360" y="5927400"/>
            <a:ext cx="710640" cy="812160"/>
          </a:xfrm>
          <a:prstGeom prst="rect">
            <a:avLst/>
          </a:prstGeom>
          <a:ln>
            <a:noFill/>
          </a:ln>
        </p:spPr>
      </p:pic>
      <p:sp>
        <p:nvSpPr>
          <p:cNvPr id="355" name="TextShape 1"/>
          <p:cNvSpPr txBox="1"/>
          <p:nvPr/>
        </p:nvSpPr>
        <p:spPr>
          <a:xfrm>
            <a:off x="0" y="2421000"/>
            <a:ext cx="9143640" cy="3860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000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SCRUM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0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Uppsättning av backlog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Uppskattning av tid för att göra klart </a:t>
            </a:r>
            <a:r>
              <a:rPr b="0"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varje delmoment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0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 och ändrade förutsättningar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0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och GITHUB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3384360" y="838440"/>
            <a:ext cx="5003640" cy="639000"/>
          </a:xfrm>
          <a:prstGeom prst="rect">
            <a:avLst/>
          </a:prstGeom>
          <a:noFill/>
          <a:ln>
            <a:noFill/>
          </a:ln>
          <a:effectLst>
            <a:outerShdw algn="ctr" blurRad="190500" dir="2700000" dist="22860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glow">
              <a:rot lat="0" lon="0" rev="4800000"/>
            </a:lightRig>
          </a:scene3d>
          <a:sp3d prstMaterial="matte">
            <a:bevelT w="127000" h="63500"/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Projektets genomförande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1568160" y="544680"/>
            <a:ext cx="1471680" cy="1187640"/>
          </a:xfrm>
          <a:prstGeom prst="rect">
            <a:avLst/>
          </a:prstGeom>
          <a:noFill/>
          <a:ln>
            <a:noFill/>
          </a:ln>
          <a:effectLst>
            <a:outerShdw algn="ctr" blurRad="190500" dir="2700000" dist="22860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glow">
              <a:rot lat="0" lon="0" rev="4800000"/>
            </a:lightRig>
          </a:scene3d>
          <a:sp3d prstMaterial="matte">
            <a:bevelT w="127000" h="63500"/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❷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Picture 3" descr=""/>
          <p:cNvPicPr/>
          <p:nvPr/>
        </p:nvPicPr>
        <p:blipFill>
          <a:blip r:embed="rId1"/>
          <a:stretch/>
        </p:blipFill>
        <p:spPr>
          <a:xfrm>
            <a:off x="8316360" y="5927400"/>
            <a:ext cx="710640" cy="812160"/>
          </a:xfrm>
          <a:prstGeom prst="rect">
            <a:avLst/>
          </a:prstGeom>
          <a:ln>
            <a:noFill/>
          </a:ln>
        </p:spPr>
      </p:pic>
      <p:sp>
        <p:nvSpPr>
          <p:cNvPr id="359" name="TextShape 1"/>
          <p:cNvSpPr txBox="1"/>
          <p:nvPr/>
        </p:nvSpPr>
        <p:spPr>
          <a:xfrm>
            <a:off x="0" y="2421000"/>
            <a:ext cx="9143640" cy="3860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000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Inloggning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3384360" y="838440"/>
            <a:ext cx="5003640" cy="639000"/>
          </a:xfrm>
          <a:prstGeom prst="rect">
            <a:avLst/>
          </a:prstGeom>
          <a:noFill/>
          <a:ln>
            <a:noFill/>
          </a:ln>
          <a:effectLst>
            <a:outerShdw algn="ctr" blurRad="190500" dir="2700000" dist="22860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glow">
              <a:rot lat="0" lon="0" rev="4800000"/>
            </a:lightRig>
          </a:scene3d>
          <a:sp3d prstMaterial="matte">
            <a:bevelT w="127000" h="63500"/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Hur långt vi nådde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1568160" y="544680"/>
            <a:ext cx="1471680" cy="1187640"/>
          </a:xfrm>
          <a:prstGeom prst="rect">
            <a:avLst/>
          </a:prstGeom>
          <a:noFill/>
          <a:ln>
            <a:noFill/>
          </a:ln>
          <a:effectLst>
            <a:outerShdw algn="ctr" blurRad="190500" dir="2700000" dist="22860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glow">
              <a:rot lat="0" lon="0" rev="4800000"/>
            </a:lightRig>
          </a:scene3d>
          <a:sp3d prstMaterial="matte">
            <a:bevelT w="127000" h="63500"/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Picture 4" descr=""/>
          <p:cNvPicPr/>
          <p:nvPr/>
        </p:nvPicPr>
        <p:blipFill>
          <a:blip r:embed="rId1"/>
          <a:stretch/>
        </p:blipFill>
        <p:spPr>
          <a:xfrm>
            <a:off x="4366440" y="1124640"/>
            <a:ext cx="5533560" cy="4914720"/>
          </a:xfrm>
          <a:prstGeom prst="rect">
            <a:avLst/>
          </a:prstGeom>
          <a:ln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  <a:scene3d>
            <a:camera prst="perspectiveHeroicExtremeLeftFacing"/>
            <a:lightRig dir="t" rig="threePt"/>
          </a:scene3d>
        </p:spPr>
      </p:pic>
      <p:pic>
        <p:nvPicPr>
          <p:cNvPr id="363" name="Picture 3" descr=""/>
          <p:cNvPicPr/>
          <p:nvPr/>
        </p:nvPicPr>
        <p:blipFill>
          <a:blip r:embed="rId2"/>
          <a:stretch/>
        </p:blipFill>
        <p:spPr>
          <a:xfrm>
            <a:off x="8316360" y="5927400"/>
            <a:ext cx="710640" cy="812160"/>
          </a:xfrm>
          <a:prstGeom prst="rect">
            <a:avLst/>
          </a:prstGeom>
          <a:ln>
            <a:noFill/>
          </a:ln>
        </p:spPr>
      </p:pic>
      <p:pic>
        <p:nvPicPr>
          <p:cNvPr id="364" name="Picture 2" descr=""/>
          <p:cNvPicPr/>
          <p:nvPr/>
        </p:nvPicPr>
        <p:blipFill>
          <a:blip r:embed="rId3"/>
          <a:stretch/>
        </p:blipFill>
        <p:spPr>
          <a:xfrm>
            <a:off x="683640" y="1196640"/>
            <a:ext cx="4876560" cy="4133520"/>
          </a:xfrm>
          <a:prstGeom prst="rect">
            <a:avLst/>
          </a:prstGeom>
          <a:ln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  <a:scene3d>
            <a:camera prst="perspectiveHeroicExtremeRightFacing"/>
            <a:lightRig dir="t" rig="threePt"/>
          </a:scene3d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Picture 3" descr=""/>
          <p:cNvPicPr/>
          <p:nvPr/>
        </p:nvPicPr>
        <p:blipFill>
          <a:blip r:embed="rId1"/>
          <a:stretch/>
        </p:blipFill>
        <p:spPr>
          <a:xfrm>
            <a:off x="8316360" y="5927400"/>
            <a:ext cx="710640" cy="812160"/>
          </a:xfrm>
          <a:prstGeom prst="rect">
            <a:avLst/>
          </a:prstGeom>
          <a:ln>
            <a:noFill/>
          </a:ln>
        </p:spPr>
      </p:pic>
      <p:sp>
        <p:nvSpPr>
          <p:cNvPr id="366" name="TextShape 1"/>
          <p:cNvSpPr txBox="1"/>
          <p:nvPr/>
        </p:nvSpPr>
        <p:spPr>
          <a:xfrm>
            <a:off x="0" y="2421000"/>
            <a:ext cx="9143640" cy="3860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000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Inloggning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0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Studentvy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3384360" y="838440"/>
            <a:ext cx="5003640" cy="639000"/>
          </a:xfrm>
          <a:prstGeom prst="rect">
            <a:avLst/>
          </a:prstGeom>
          <a:noFill/>
          <a:ln>
            <a:noFill/>
          </a:ln>
          <a:effectLst>
            <a:outerShdw algn="ctr" blurRad="190500" dir="2700000" dist="22860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glow">
              <a:rot lat="0" lon="0" rev="4800000"/>
            </a:lightRig>
          </a:scene3d>
          <a:sp3d prstMaterial="matte">
            <a:bevelT w="127000" h="63500"/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Hur långt vi nådde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1568160" y="544680"/>
            <a:ext cx="1471680" cy="1187640"/>
          </a:xfrm>
          <a:prstGeom prst="rect">
            <a:avLst/>
          </a:prstGeom>
          <a:noFill/>
          <a:ln>
            <a:noFill/>
          </a:ln>
          <a:effectLst>
            <a:outerShdw algn="ctr" blurRad="190500" dir="2700000" dist="22860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glow">
              <a:rot lat="0" lon="0" rev="4800000"/>
            </a:lightRig>
          </a:scene3d>
          <a:sp3d prstMaterial="matte">
            <a:bevelT w="127000" h="63500"/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Picture 3" descr=""/>
          <p:cNvPicPr/>
          <p:nvPr/>
        </p:nvPicPr>
        <p:blipFill>
          <a:blip r:embed="rId1"/>
          <a:stretch/>
        </p:blipFill>
        <p:spPr>
          <a:xfrm>
            <a:off x="8316360" y="5927400"/>
            <a:ext cx="710640" cy="812160"/>
          </a:xfrm>
          <a:prstGeom prst="rect">
            <a:avLst/>
          </a:prstGeom>
          <a:ln>
            <a:noFill/>
          </a:ln>
        </p:spPr>
      </p:pic>
      <p:pic>
        <p:nvPicPr>
          <p:cNvPr id="370" name="Picture 4" descr=""/>
          <p:cNvPicPr/>
          <p:nvPr/>
        </p:nvPicPr>
        <p:blipFill>
          <a:blip r:embed="rId2"/>
          <a:stretch/>
        </p:blipFill>
        <p:spPr>
          <a:xfrm>
            <a:off x="189360" y="980640"/>
            <a:ext cx="8764920" cy="4507200"/>
          </a:xfrm>
          <a:prstGeom prst="rect">
            <a:avLst/>
          </a:prstGeom>
          <a:ln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3" descr=""/>
          <p:cNvPicPr/>
          <p:nvPr/>
        </p:nvPicPr>
        <p:blipFill>
          <a:blip r:embed="rId1"/>
          <a:stretch/>
        </p:blipFill>
        <p:spPr>
          <a:xfrm>
            <a:off x="8316360" y="5927400"/>
            <a:ext cx="710640" cy="812160"/>
          </a:xfrm>
          <a:prstGeom prst="rect">
            <a:avLst/>
          </a:prstGeom>
          <a:ln>
            <a:noFill/>
          </a:ln>
        </p:spPr>
      </p:pic>
      <p:sp>
        <p:nvSpPr>
          <p:cNvPr id="88" name="TextShape 1"/>
          <p:cNvSpPr txBox="1"/>
          <p:nvPr/>
        </p:nvSpPr>
        <p:spPr>
          <a:xfrm>
            <a:off x="0" y="2421000"/>
            <a:ext cx="9143640" cy="3860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000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Tänka igenom funktionalitet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0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Enklare att förutse problem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0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Gemensam mall att jobba efter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0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Lättare att koncentrera sig på koden</a:t>
            </a: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och inte hur layouten ska se ut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0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PowerPoint duger gott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384360" y="544680"/>
            <a:ext cx="5003640" cy="1736280"/>
          </a:xfrm>
          <a:prstGeom prst="rect">
            <a:avLst/>
          </a:prstGeom>
          <a:noFill/>
          <a:ln>
            <a:noFill/>
          </a:ln>
          <a:effectLst>
            <a:outerShdw algn="ctr" blurRad="190500" dir="2700000" dist="22860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glow">
              <a:rot lat="0" lon="0" rev="4800000"/>
            </a:lightRig>
          </a:scene3d>
          <a:sp3d prstMaterial="matte">
            <a:bevelT w="127000" h="63500"/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Mockup för</a:t>
            </a:r>
            <a:r>
              <a:rPr b="0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användargränssnittet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1568160" y="544680"/>
            <a:ext cx="1471680" cy="1187640"/>
          </a:xfrm>
          <a:prstGeom prst="rect">
            <a:avLst/>
          </a:prstGeom>
          <a:noFill/>
          <a:ln>
            <a:noFill/>
          </a:ln>
          <a:effectLst>
            <a:outerShdw algn="ctr" blurRad="190500" dir="2700000" dist="22860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glow">
              <a:rot lat="0" lon="0" rev="4800000"/>
            </a:lightRig>
          </a:scene3d>
          <a:sp3d prstMaterial="matte">
            <a:bevelT w="127000" h="63500"/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❶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Picture 3" descr=""/>
          <p:cNvPicPr/>
          <p:nvPr/>
        </p:nvPicPr>
        <p:blipFill>
          <a:blip r:embed="rId1"/>
          <a:stretch/>
        </p:blipFill>
        <p:spPr>
          <a:xfrm>
            <a:off x="8316360" y="5927400"/>
            <a:ext cx="710640" cy="812160"/>
          </a:xfrm>
          <a:prstGeom prst="rect">
            <a:avLst/>
          </a:prstGeom>
          <a:ln>
            <a:noFill/>
          </a:ln>
        </p:spPr>
      </p:pic>
      <p:sp>
        <p:nvSpPr>
          <p:cNvPr id="372" name="TextShape 1"/>
          <p:cNvSpPr txBox="1"/>
          <p:nvPr/>
        </p:nvSpPr>
        <p:spPr>
          <a:xfrm>
            <a:off x="0" y="2421000"/>
            <a:ext cx="9143640" cy="3860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000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Inloggning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0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Studentvy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0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Lärarvy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Schemaläggning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3384360" y="838440"/>
            <a:ext cx="5003640" cy="639000"/>
          </a:xfrm>
          <a:prstGeom prst="rect">
            <a:avLst/>
          </a:prstGeom>
          <a:noFill/>
          <a:ln>
            <a:noFill/>
          </a:ln>
          <a:effectLst>
            <a:outerShdw algn="ctr" blurRad="190500" dir="2700000" dist="22860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glow">
              <a:rot lat="0" lon="0" rev="4800000"/>
            </a:lightRig>
          </a:scene3d>
          <a:sp3d prstMaterial="matte">
            <a:bevelT w="127000" h="63500"/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Hur långt vi nådde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1568160" y="544680"/>
            <a:ext cx="1471680" cy="1187640"/>
          </a:xfrm>
          <a:prstGeom prst="rect">
            <a:avLst/>
          </a:prstGeom>
          <a:noFill/>
          <a:ln>
            <a:noFill/>
          </a:ln>
          <a:effectLst>
            <a:outerShdw algn="ctr" blurRad="190500" dir="2700000" dist="22860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glow">
              <a:rot lat="0" lon="0" rev="4800000"/>
            </a:lightRig>
          </a:scene3d>
          <a:sp3d prstMaterial="matte">
            <a:bevelT w="127000" h="63500"/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Picture 3" descr=""/>
          <p:cNvPicPr/>
          <p:nvPr/>
        </p:nvPicPr>
        <p:blipFill>
          <a:blip r:embed="rId1"/>
          <a:stretch/>
        </p:blipFill>
        <p:spPr>
          <a:xfrm>
            <a:off x="8316360" y="5927400"/>
            <a:ext cx="710640" cy="812160"/>
          </a:xfrm>
          <a:prstGeom prst="rect">
            <a:avLst/>
          </a:prstGeom>
          <a:ln>
            <a:noFill/>
          </a:ln>
        </p:spPr>
      </p:pic>
      <p:sp>
        <p:nvSpPr>
          <p:cNvPr id="376" name="TextShape 1"/>
          <p:cNvSpPr txBox="1"/>
          <p:nvPr/>
        </p:nvSpPr>
        <p:spPr>
          <a:xfrm>
            <a:off x="0" y="2421000"/>
            <a:ext cx="9143640" cy="3860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000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Registreringen är öppen.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0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Användare får en roll för att komma in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0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Alla elever hör till en klass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9" marL="21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kan bara flyttas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0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Rätt mycket jobb för att konfigurera IdentityManager.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0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0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3384360" y="838440"/>
            <a:ext cx="5003640" cy="639000"/>
          </a:xfrm>
          <a:prstGeom prst="rect">
            <a:avLst/>
          </a:prstGeom>
          <a:noFill/>
          <a:ln>
            <a:noFill/>
          </a:ln>
          <a:effectLst>
            <a:outerShdw algn="ctr" blurRad="190500" dir="2700000" dist="22860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glow">
              <a:rot lat="0" lon="0" rev="4800000"/>
            </a:lightRig>
          </a:scene3d>
          <a:sp3d prstMaterial="matte">
            <a:bevelT w="127000" h="63500"/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Användarhantering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CustomShape 3"/>
          <p:cNvSpPr/>
          <p:nvPr/>
        </p:nvSpPr>
        <p:spPr>
          <a:xfrm>
            <a:off x="1568160" y="544680"/>
            <a:ext cx="1471680" cy="1187640"/>
          </a:xfrm>
          <a:prstGeom prst="rect">
            <a:avLst/>
          </a:prstGeom>
          <a:noFill/>
          <a:ln>
            <a:noFill/>
          </a:ln>
          <a:effectLst>
            <a:outerShdw algn="ctr" blurRad="190500" dir="2700000" dist="22860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glow">
              <a:rot lat="0" lon="0" rev="4800000"/>
            </a:lightRig>
          </a:scene3d>
          <a:sp3d prstMaterial="matte">
            <a:bevelT w="127000" h="63500"/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Picture 3" descr=""/>
          <p:cNvPicPr/>
          <p:nvPr/>
        </p:nvPicPr>
        <p:blipFill>
          <a:blip r:embed="rId1"/>
          <a:stretch/>
        </p:blipFill>
        <p:spPr>
          <a:xfrm>
            <a:off x="8316360" y="5927400"/>
            <a:ext cx="710640" cy="812160"/>
          </a:xfrm>
          <a:prstGeom prst="rect">
            <a:avLst/>
          </a:prstGeom>
          <a:ln>
            <a:noFill/>
          </a:ln>
        </p:spPr>
      </p:pic>
      <p:sp>
        <p:nvSpPr>
          <p:cNvPr id="380" name="TextShape 1"/>
          <p:cNvSpPr txBox="1"/>
          <p:nvPr/>
        </p:nvSpPr>
        <p:spPr>
          <a:xfrm>
            <a:off x="0" y="2421000"/>
            <a:ext cx="9143640" cy="3860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000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Inga url:er is databasen.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0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Assignment: sökväg baserad på ID.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0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Inlämning: Sökväg baserad på elev + assignment + status.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0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 lista av filer, I tidsordning</a:t>
            </a: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0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Modul för att hantera sökvägar.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0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0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3384360" y="838440"/>
            <a:ext cx="5003640" cy="639000"/>
          </a:xfrm>
          <a:prstGeom prst="rect">
            <a:avLst/>
          </a:prstGeom>
          <a:noFill/>
          <a:ln>
            <a:noFill/>
          </a:ln>
          <a:effectLst>
            <a:outerShdw algn="ctr" blurRad="190500" dir="2700000" dist="22860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glow">
              <a:rot lat="0" lon="0" rev="4800000"/>
            </a:lightRig>
          </a:scene3d>
          <a:sp3d prstMaterial="matte">
            <a:bevelT w="127000" h="63500"/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Våra filträd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CustomShape 3"/>
          <p:cNvSpPr/>
          <p:nvPr/>
        </p:nvSpPr>
        <p:spPr>
          <a:xfrm>
            <a:off x="1568160" y="544680"/>
            <a:ext cx="1471680" cy="1187640"/>
          </a:xfrm>
          <a:prstGeom prst="rect">
            <a:avLst/>
          </a:prstGeom>
          <a:noFill/>
          <a:ln>
            <a:noFill/>
          </a:ln>
          <a:effectLst>
            <a:outerShdw algn="ctr" blurRad="190500" dir="2700000" dist="22860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glow">
              <a:rot lat="0" lon="0" rev="4800000"/>
            </a:lightRig>
          </a:scene3d>
          <a:sp3d prstMaterial="matte">
            <a:bevelT w="127000" h="63500"/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Picture 3" descr=""/>
          <p:cNvPicPr/>
          <p:nvPr/>
        </p:nvPicPr>
        <p:blipFill>
          <a:blip r:embed="rId1"/>
          <a:stretch/>
        </p:blipFill>
        <p:spPr>
          <a:xfrm>
            <a:off x="8316360" y="5927400"/>
            <a:ext cx="710640" cy="812160"/>
          </a:xfrm>
          <a:prstGeom prst="rect">
            <a:avLst/>
          </a:prstGeom>
          <a:ln>
            <a:noFill/>
          </a:ln>
        </p:spPr>
      </p:pic>
      <p:sp>
        <p:nvSpPr>
          <p:cNvPr id="384" name="TextShape 1"/>
          <p:cNvSpPr txBox="1"/>
          <p:nvPr/>
        </p:nvSpPr>
        <p:spPr>
          <a:xfrm>
            <a:off x="0" y="2421000"/>
            <a:ext cx="9143640" cy="3860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000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Personalförsörjning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0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Orealistiska kalkyler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0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GIT: bra, men svårt?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0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DRY? Sådär...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0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YAGNI – p g a forcerad utveckling.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0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3384360" y="838440"/>
            <a:ext cx="5003640" cy="639000"/>
          </a:xfrm>
          <a:prstGeom prst="rect">
            <a:avLst/>
          </a:prstGeom>
          <a:noFill/>
          <a:ln>
            <a:noFill/>
          </a:ln>
          <a:effectLst>
            <a:outerShdw algn="ctr" blurRad="190500" dir="2700000" dist="22860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glow">
              <a:rot lat="0" lon="0" rev="4800000"/>
            </a:lightRig>
          </a:scene3d>
          <a:sp3d prstMaterial="matte">
            <a:bevelT w="127000" h="63500"/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 på resan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1568160" y="544680"/>
            <a:ext cx="1471680" cy="1187640"/>
          </a:xfrm>
          <a:prstGeom prst="rect">
            <a:avLst/>
          </a:prstGeom>
          <a:noFill/>
          <a:ln>
            <a:noFill/>
          </a:ln>
          <a:effectLst>
            <a:outerShdw algn="ctr" blurRad="190500" dir="2700000" dist="22860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glow">
              <a:rot lat="0" lon="0" rev="4800000"/>
            </a:lightRig>
          </a:scene3d>
          <a:sp3d prstMaterial="matte">
            <a:bevelT w="127000" h="63500"/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Picture 3" descr=""/>
          <p:cNvPicPr/>
          <p:nvPr/>
        </p:nvPicPr>
        <p:blipFill>
          <a:blip r:embed="rId1"/>
          <a:stretch/>
        </p:blipFill>
        <p:spPr>
          <a:xfrm>
            <a:off x="8316360" y="5927400"/>
            <a:ext cx="710640" cy="812160"/>
          </a:xfrm>
          <a:prstGeom prst="rect">
            <a:avLst/>
          </a:prstGeom>
          <a:ln>
            <a:noFill/>
          </a:ln>
        </p:spPr>
      </p:pic>
      <p:sp>
        <p:nvSpPr>
          <p:cNvPr id="388" name="TextShape 1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Picture 3" descr=""/>
          <p:cNvPicPr/>
          <p:nvPr/>
        </p:nvPicPr>
        <p:blipFill>
          <a:blip r:embed="rId1"/>
          <a:stretch/>
        </p:blipFill>
        <p:spPr>
          <a:xfrm>
            <a:off x="8316360" y="5927400"/>
            <a:ext cx="710640" cy="812160"/>
          </a:xfrm>
          <a:prstGeom prst="rect">
            <a:avLst/>
          </a:prstGeom>
          <a:ln>
            <a:noFill/>
          </a:ln>
        </p:spPr>
      </p:pic>
      <p:sp>
        <p:nvSpPr>
          <p:cNvPr id="390" name="TextShape 1"/>
          <p:cNvSpPr txBox="1"/>
          <p:nvPr/>
        </p:nvSpPr>
        <p:spPr>
          <a:xfrm>
            <a:off x="0" y="2421000"/>
            <a:ext cx="9143640" cy="3860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000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Tydliga prioriteringar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0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UI-specen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0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Kod-stopp i tid. (nåja...)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0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3384360" y="838440"/>
            <a:ext cx="5003640" cy="639000"/>
          </a:xfrm>
          <a:prstGeom prst="rect">
            <a:avLst/>
          </a:prstGeom>
          <a:noFill/>
          <a:ln>
            <a:noFill/>
          </a:ln>
          <a:effectLst>
            <a:outerShdw algn="ctr" blurRad="190500" dir="2700000" dist="22860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glow">
              <a:rot lat="0" lon="0" rev="4800000"/>
            </a:lightRig>
          </a:scene3d>
          <a:sp3d prstMaterial="matte">
            <a:bevelT w="127000" h="63500"/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Bra saker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1568160" y="544680"/>
            <a:ext cx="1471680" cy="1187640"/>
          </a:xfrm>
          <a:prstGeom prst="rect">
            <a:avLst/>
          </a:prstGeom>
          <a:noFill/>
          <a:ln>
            <a:noFill/>
          </a:ln>
          <a:effectLst>
            <a:outerShdw algn="ctr" blurRad="190500" dir="2700000" dist="22860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glow">
              <a:rot lat="0" lon="0" rev="4800000"/>
            </a:lightRig>
          </a:scene3d>
          <a:sp3d prstMaterial="matte">
            <a:bevelT w="127000" h="63500"/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129F522-7FFE-41B2-9C71-241C68B10049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yalms • .NET LMS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08/04/16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251640" y="999000"/>
            <a:ext cx="8640720" cy="485964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5400000"/>
          </a:gra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0" y="188640"/>
            <a:ext cx="914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Inloggningsskärm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3564000" y="2853000"/>
            <a:ext cx="2016000" cy="1079640"/>
          </a:xfrm>
          <a:prstGeom prst="rect">
            <a:avLst/>
          </a:prstGeom>
          <a:solidFill>
            <a:schemeClr val="bg1"/>
          </a:solidFill>
          <a:ln w="12600"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Logga in till </a:t>
            </a:r>
            <a:r>
              <a:rPr b="1" i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yalms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7"/>
          <p:cNvSpPr/>
          <p:nvPr/>
        </p:nvSpPr>
        <p:spPr>
          <a:xfrm>
            <a:off x="3708000" y="3285000"/>
            <a:ext cx="1728000" cy="215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8"/>
          <p:cNvSpPr/>
          <p:nvPr/>
        </p:nvSpPr>
        <p:spPr>
          <a:xfrm>
            <a:off x="3708000" y="3573000"/>
            <a:ext cx="1728000" cy="21564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Logga in / Registrera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2820960" y="3030840"/>
            <a:ext cx="886320" cy="36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3"/>
            </a:solidFill>
            <a:round/>
            <a:tailEnd len="med" type="arrow" w="med"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0"/>
          <p:cNvSpPr/>
          <p:nvPr/>
        </p:nvSpPr>
        <p:spPr>
          <a:xfrm>
            <a:off x="865800" y="2476440"/>
            <a:ext cx="1955160" cy="11080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chemeClr val="accent3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Ingen distinktion görs mellan inloggstyper, samma för både lärare och elever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11"/>
          <p:cNvSpPr/>
          <p:nvPr/>
        </p:nvSpPr>
        <p:spPr>
          <a:xfrm flipH="1" flipV="1">
            <a:off x="5436000" y="3680280"/>
            <a:ext cx="886320" cy="37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3"/>
            </a:solidFill>
            <a:round/>
            <a:tailEnd len="med" type="arrow" w="med"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2"/>
          <p:cNvSpPr/>
          <p:nvPr/>
        </p:nvSpPr>
        <p:spPr>
          <a:xfrm>
            <a:off x="6323040" y="3519360"/>
            <a:ext cx="1955160" cy="10821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chemeClr val="accent3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Om användaren inte finns registrerad, visa sidan Skapa nytt användarkonto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561BC66-4A13-48E7-BC70-28B56D42804F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yalms • .NET LMS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08/04/16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251640" y="999000"/>
            <a:ext cx="8640720" cy="4859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5"/>
          <p:cNvSpPr/>
          <p:nvPr/>
        </p:nvSpPr>
        <p:spPr>
          <a:xfrm>
            <a:off x="0" y="188640"/>
            <a:ext cx="914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Ange användaruppgifter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251640" y="999000"/>
            <a:ext cx="8640720" cy="413280"/>
          </a:xfrm>
          <a:prstGeom prst="rect">
            <a:avLst/>
          </a:prstGeom>
          <a:solidFill>
            <a:schemeClr val="accent1"/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i="1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yalms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Skapa nytt användarkonto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3200040" y="2718360"/>
            <a:ext cx="2743200" cy="215640"/>
          </a:xfrm>
          <a:prstGeom prst="rect">
            <a:avLst/>
          </a:prstGeom>
          <a:solidFill>
            <a:schemeClr val="bg1"/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pekka.brannback@elev.gymnasiet.se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5079960" y="4545000"/>
            <a:ext cx="863640" cy="21564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9"/>
          <p:cNvSpPr/>
          <p:nvPr/>
        </p:nvSpPr>
        <p:spPr>
          <a:xfrm>
            <a:off x="3124080" y="2414520"/>
            <a:ext cx="28951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Användarkonto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10"/>
          <p:cNvSpPr/>
          <p:nvPr/>
        </p:nvSpPr>
        <p:spPr>
          <a:xfrm>
            <a:off x="2501640" y="2503800"/>
            <a:ext cx="698040" cy="32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3"/>
            </a:solidFill>
            <a:round/>
            <a:tailEnd len="med" type="arrow" w="med"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11"/>
          <p:cNvSpPr/>
          <p:nvPr/>
        </p:nvSpPr>
        <p:spPr>
          <a:xfrm>
            <a:off x="546480" y="1912680"/>
            <a:ext cx="1955160" cy="11818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chemeClr val="accent3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Användarnamnet följer med från inloggningsskärmen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Fältet är därmed disabled i denna vy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12"/>
          <p:cNvSpPr/>
          <p:nvPr/>
        </p:nvSpPr>
        <p:spPr>
          <a:xfrm>
            <a:off x="3200040" y="3344400"/>
            <a:ext cx="2743200" cy="215640"/>
          </a:xfrm>
          <a:prstGeom prst="rect">
            <a:avLst/>
          </a:prstGeom>
          <a:solidFill>
            <a:schemeClr val="bg1"/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Pekka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13"/>
          <p:cNvSpPr/>
          <p:nvPr/>
        </p:nvSpPr>
        <p:spPr>
          <a:xfrm>
            <a:off x="3124080" y="3040560"/>
            <a:ext cx="28951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Förnamn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14"/>
          <p:cNvSpPr/>
          <p:nvPr/>
        </p:nvSpPr>
        <p:spPr>
          <a:xfrm>
            <a:off x="3200040" y="3973680"/>
            <a:ext cx="2743200" cy="215640"/>
          </a:xfrm>
          <a:prstGeom prst="rect">
            <a:avLst/>
          </a:prstGeom>
          <a:solidFill>
            <a:schemeClr val="bg1"/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Brännbäck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15"/>
          <p:cNvSpPr/>
          <p:nvPr/>
        </p:nvSpPr>
        <p:spPr>
          <a:xfrm>
            <a:off x="3124080" y="3669840"/>
            <a:ext cx="28951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Efternamn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280FDD7-DCBD-4AA4-BC2D-2E9427CB0798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yalms • .NET LMS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08/04/16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251640" y="999000"/>
            <a:ext cx="8640720" cy="4859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5"/>
          <p:cNvSpPr/>
          <p:nvPr/>
        </p:nvSpPr>
        <p:spPr>
          <a:xfrm>
            <a:off x="0" y="188640"/>
            <a:ext cx="914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Inloggad som Student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1907640" y="5547240"/>
            <a:ext cx="863640" cy="21564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7"/>
          <p:cNvSpPr/>
          <p:nvPr/>
        </p:nvSpPr>
        <p:spPr>
          <a:xfrm>
            <a:off x="251640" y="999000"/>
            <a:ext cx="8640720" cy="413280"/>
          </a:xfrm>
          <a:prstGeom prst="rect">
            <a:avLst/>
          </a:prstGeom>
          <a:solidFill>
            <a:schemeClr val="accent1"/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i="1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yalms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4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Uppgifter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Delade dokument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Schema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Logga ut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8"/>
          <p:cNvSpPr/>
          <p:nvPr/>
        </p:nvSpPr>
        <p:spPr>
          <a:xfrm>
            <a:off x="6299640" y="1414440"/>
            <a:ext cx="1841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Feedback på uppgifter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9"/>
          <p:cNvSpPr/>
          <p:nvPr/>
        </p:nvSpPr>
        <p:spPr>
          <a:xfrm>
            <a:off x="6372360" y="1707480"/>
            <a:ext cx="2448000" cy="4091400"/>
          </a:xfrm>
          <a:prstGeom prst="rect">
            <a:avLst/>
          </a:prstGeom>
          <a:solidFill>
            <a:schemeClr val="bg1"/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Pekka Brännbäck, Na 3 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└─ </a:t>
            </a:r>
            <a:r>
              <a:rPr b="1" lang="en-GB" sz="10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 GODKÄNDA UPPGIFTER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Biologi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5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6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Kemi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Matematik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  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7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  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└─ </a:t>
            </a:r>
            <a:r>
              <a:rPr b="1" lang="en-GB" sz="1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GODKÄNDA UPPGIFTER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Biologi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3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4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Fysik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Extrauppgift 2016-04-04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Kemi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Matematik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└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10"/>
          <p:cNvSpPr/>
          <p:nvPr/>
        </p:nvSpPr>
        <p:spPr>
          <a:xfrm>
            <a:off x="6372360" y="1707480"/>
            <a:ext cx="2448000" cy="149760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1"/>
          <p:cNvSpPr/>
          <p:nvPr/>
        </p:nvSpPr>
        <p:spPr>
          <a:xfrm rot="16200000">
            <a:off x="6702480" y="3681720"/>
            <a:ext cx="4091400" cy="143640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2"/>
          <p:cNvSpPr/>
          <p:nvPr/>
        </p:nvSpPr>
        <p:spPr>
          <a:xfrm rot="16200000">
            <a:off x="7138800" y="3397680"/>
            <a:ext cx="3218760" cy="143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13"/>
          <p:cNvSpPr/>
          <p:nvPr/>
        </p:nvSpPr>
        <p:spPr>
          <a:xfrm rot="10800000">
            <a:off x="8820360" y="5799240"/>
            <a:ext cx="143640" cy="1436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14"/>
          <p:cNvSpPr/>
          <p:nvPr/>
        </p:nvSpPr>
        <p:spPr>
          <a:xfrm flipV="1" rot="10800000">
            <a:off x="8820360" y="1859040"/>
            <a:ext cx="143640" cy="1436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15"/>
          <p:cNvSpPr/>
          <p:nvPr/>
        </p:nvSpPr>
        <p:spPr>
          <a:xfrm>
            <a:off x="260280" y="1412640"/>
            <a:ext cx="1841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Uppgifter att göra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6"/>
          <p:cNvSpPr/>
          <p:nvPr/>
        </p:nvSpPr>
        <p:spPr>
          <a:xfrm>
            <a:off x="323640" y="5249520"/>
            <a:ext cx="2448000" cy="215640"/>
          </a:xfrm>
          <a:prstGeom prst="rect">
            <a:avLst/>
          </a:prstGeom>
          <a:solidFill>
            <a:schemeClr val="bg1"/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C:\Users\Pekka\Skoljobb …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7"/>
          <p:cNvSpPr/>
          <p:nvPr/>
        </p:nvSpPr>
        <p:spPr>
          <a:xfrm>
            <a:off x="323640" y="4937760"/>
            <a:ext cx="2448000" cy="21564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Välj inlämningsuppgift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8"/>
          <p:cNvSpPr/>
          <p:nvPr/>
        </p:nvSpPr>
        <p:spPr>
          <a:xfrm rot="10800000">
            <a:off x="2728440" y="5117760"/>
            <a:ext cx="143640" cy="1436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19"/>
          <p:cNvSpPr/>
          <p:nvPr/>
        </p:nvSpPr>
        <p:spPr>
          <a:xfrm>
            <a:off x="323640" y="5547240"/>
            <a:ext cx="863640" cy="21564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Bläddra…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7" name="Table 20"/>
          <p:cNvGraphicFramePr/>
          <p:nvPr/>
        </p:nvGraphicFramePr>
        <p:xfrm>
          <a:off x="2934000" y="1477440"/>
          <a:ext cx="3249360" cy="4321080"/>
        </p:xfrm>
        <a:graphic>
          <a:graphicData uri="http://schemas.openxmlformats.org/drawingml/2006/table">
            <a:tbl>
              <a:tblPr/>
              <a:tblGrid>
                <a:gridCol w="1073880"/>
                <a:gridCol w="2175480"/>
              </a:tblGrid>
              <a:tr h="278280"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 15, 2016  •  Tisdag 12/4  •  Na 3 B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672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08:00–08:40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Matematik, A101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72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08:50–09:30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Matematik, A101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72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09:40–10:20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Samhällskunskap, B123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720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10:30–11:10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Samhällskunskap, B123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720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11:20–12:00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Fysik, E404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720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12:10–12:50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Lunch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720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13:00–13:40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Svenska, B221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720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13:50–14:30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Idrott, Stora hallen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720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14:40–15:20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Idrott, Stora hallen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720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15:30–16:10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16:20–17:00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138" name="CustomShape 21"/>
          <p:cNvSpPr/>
          <p:nvPr/>
        </p:nvSpPr>
        <p:spPr>
          <a:xfrm>
            <a:off x="5929920" y="1524600"/>
            <a:ext cx="184320" cy="179640"/>
          </a:xfrm>
          <a:prstGeom prst="actionButtonForwardNex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39" name="CustomShape 22"/>
          <p:cNvSpPr/>
          <p:nvPr/>
        </p:nvSpPr>
        <p:spPr>
          <a:xfrm>
            <a:off x="5726880" y="1524600"/>
            <a:ext cx="184320" cy="179640"/>
          </a:xfrm>
          <a:prstGeom prst="actionButtonHome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0" name="CustomShape 23"/>
          <p:cNvSpPr/>
          <p:nvPr/>
        </p:nvSpPr>
        <p:spPr>
          <a:xfrm>
            <a:off x="5523840" y="1524600"/>
            <a:ext cx="184320" cy="179640"/>
          </a:xfrm>
          <a:prstGeom prst="actionButtonBackPrevious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1" name="CustomShape 24"/>
          <p:cNvSpPr/>
          <p:nvPr/>
        </p:nvSpPr>
        <p:spPr>
          <a:xfrm>
            <a:off x="7164360" y="4005000"/>
            <a:ext cx="1249560" cy="240120"/>
          </a:xfrm>
          <a:prstGeom prst="rect">
            <a:avLst/>
          </a:prstGeom>
          <a:solidFill>
            <a:srgbClr val="ffff00"/>
          </a:solidFill>
          <a:ln w="12600"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Hover: Filnamnet visas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5"/>
          <p:cNvSpPr/>
          <p:nvPr/>
        </p:nvSpPr>
        <p:spPr>
          <a:xfrm flipV="1">
            <a:off x="4847760" y="1614600"/>
            <a:ext cx="878760" cy="37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3"/>
            </a:solidFill>
            <a:round/>
            <a:tailEnd len="med" type="arrow" w="med"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6"/>
          <p:cNvSpPr/>
          <p:nvPr/>
        </p:nvSpPr>
        <p:spPr>
          <a:xfrm>
            <a:off x="4070520" y="1989000"/>
            <a:ext cx="1553400" cy="548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chemeClr val="accent3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Bläddra mellan dagar i kalendern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7"/>
          <p:cNvSpPr/>
          <p:nvPr/>
        </p:nvSpPr>
        <p:spPr>
          <a:xfrm flipH="1" flipV="1">
            <a:off x="2619720" y="5045040"/>
            <a:ext cx="541800" cy="20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3"/>
            </a:solidFill>
            <a:round/>
            <a:tailEnd len="med" type="arrow" w="med"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28"/>
          <p:cNvSpPr/>
          <p:nvPr/>
        </p:nvSpPr>
        <p:spPr>
          <a:xfrm>
            <a:off x="3162600" y="4868640"/>
            <a:ext cx="2228400" cy="7610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chemeClr val="accent3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Vilken inlämningsuppgift dokumentet avser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Listan populeras av lärare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9"/>
          <p:cNvSpPr/>
          <p:nvPr/>
        </p:nvSpPr>
        <p:spPr>
          <a:xfrm>
            <a:off x="323640" y="1707480"/>
            <a:ext cx="2448000" cy="2729520"/>
          </a:xfrm>
          <a:prstGeom prst="rect">
            <a:avLst/>
          </a:prstGeom>
          <a:solidFill>
            <a:schemeClr val="bg1"/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GB" sz="10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KURSER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Biologi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5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6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Engelska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Fysik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Extrauppgift 2016-04-04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3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4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Kemi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3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Matematik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9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0"/>
          <p:cNvSpPr/>
          <p:nvPr/>
        </p:nvSpPr>
        <p:spPr>
          <a:xfrm>
            <a:off x="323640" y="1707480"/>
            <a:ext cx="2448000" cy="149760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31"/>
          <p:cNvSpPr/>
          <p:nvPr/>
        </p:nvSpPr>
        <p:spPr>
          <a:xfrm>
            <a:off x="1281600" y="3774240"/>
            <a:ext cx="1249560" cy="240120"/>
          </a:xfrm>
          <a:prstGeom prst="rect">
            <a:avLst/>
          </a:prstGeom>
          <a:solidFill>
            <a:srgbClr val="ffff00"/>
          </a:solidFill>
          <a:ln w="12600"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Hover: Filnamnet visas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32"/>
          <p:cNvSpPr/>
          <p:nvPr/>
        </p:nvSpPr>
        <p:spPr>
          <a:xfrm>
            <a:off x="251640" y="4619520"/>
            <a:ext cx="1841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Lämna in uppgifter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3"/>
          <p:cNvSpPr/>
          <p:nvPr/>
        </p:nvSpPr>
        <p:spPr>
          <a:xfrm>
            <a:off x="6372360" y="1102320"/>
            <a:ext cx="1933560" cy="3686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600"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Inloggad som: Pekka Brännbäck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pekka.brannback@elev.gymnasiet.se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34"/>
          <p:cNvSpPr/>
          <p:nvPr/>
        </p:nvSpPr>
        <p:spPr>
          <a:xfrm flipV="1">
            <a:off x="5343480" y="1286280"/>
            <a:ext cx="2043000" cy="169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3"/>
            </a:solidFill>
            <a:round/>
            <a:tailEnd len="med" type="arrow" w="med"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35"/>
          <p:cNvSpPr/>
          <p:nvPr/>
        </p:nvSpPr>
        <p:spPr>
          <a:xfrm>
            <a:off x="4277160" y="2979000"/>
            <a:ext cx="2132640" cy="1035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chemeClr val="accent3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Den inloggades namn visas i pop-up då muspekaren hovrar över länken Logga ut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2B0C0FD-D184-43E5-91FB-FD5105C1BC21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yalms • .NET LMS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08/04/16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251640" y="999000"/>
            <a:ext cx="8640720" cy="4859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5"/>
          <p:cNvSpPr/>
          <p:nvPr/>
        </p:nvSpPr>
        <p:spPr>
          <a:xfrm>
            <a:off x="0" y="188640"/>
            <a:ext cx="914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Inloggad som Student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251640" y="999000"/>
            <a:ext cx="8640720" cy="413280"/>
          </a:xfrm>
          <a:prstGeom prst="rect">
            <a:avLst/>
          </a:prstGeom>
          <a:solidFill>
            <a:schemeClr val="accent1"/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i="1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yalms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Uppgifter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4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Delade dokument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Schema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Logga ut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1619640" y="1412640"/>
            <a:ext cx="1841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Delade dokument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8"/>
          <p:cNvSpPr/>
          <p:nvPr/>
        </p:nvSpPr>
        <p:spPr>
          <a:xfrm>
            <a:off x="1691640" y="1707480"/>
            <a:ext cx="2800440" cy="4091400"/>
          </a:xfrm>
          <a:prstGeom prst="rect">
            <a:avLst/>
          </a:prstGeom>
          <a:solidFill>
            <a:schemeClr val="bg1"/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 3 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└─ </a:t>
            </a:r>
            <a:r>
              <a:rPr b="1" lang="en-GB" sz="10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LÄRARE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Bengtsson, Rolf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Om extrauppgiften 2016-04-04.docx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Kul experiment att göra hemma.pdf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Ceasar, Julius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Veni Vidi Vici.pdf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Karlsson, Kalle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3.txt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3.pdf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3.docx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Åström, Åsa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  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Imaginära tal.xlsx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  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Uppmaning.docx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└─ </a:t>
            </a:r>
            <a:r>
              <a:rPr b="1" lang="en-GB" sz="10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ELEVER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Asbjörnsdóttir, Katla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Björk - Litli Tónlistarmaðurinn.mp3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Isländska_landskap_1.docx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Isländska_landskap_2.docx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Uppgift 4 - WTF.docx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Brännbäck, Pekka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ÄrDetInteFestSnart.txt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Sløøfokker, Niels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KLART DET BLIR FEST!.pdf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Tennismatch 2016-05-01.pdf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└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9"/>
          <p:cNvSpPr/>
          <p:nvPr/>
        </p:nvSpPr>
        <p:spPr>
          <a:xfrm>
            <a:off x="1691640" y="1707480"/>
            <a:ext cx="2800440" cy="151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0"/>
          <p:cNvSpPr/>
          <p:nvPr/>
        </p:nvSpPr>
        <p:spPr>
          <a:xfrm rot="16200000">
            <a:off x="2374560" y="3681720"/>
            <a:ext cx="4091400" cy="143640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1"/>
          <p:cNvSpPr/>
          <p:nvPr/>
        </p:nvSpPr>
        <p:spPr>
          <a:xfrm rot="16200000">
            <a:off x="2810880" y="3397680"/>
            <a:ext cx="3218760" cy="143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2"/>
          <p:cNvSpPr/>
          <p:nvPr/>
        </p:nvSpPr>
        <p:spPr>
          <a:xfrm rot="10800000">
            <a:off x="4492440" y="5799240"/>
            <a:ext cx="143640" cy="1436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13"/>
          <p:cNvSpPr/>
          <p:nvPr/>
        </p:nvSpPr>
        <p:spPr>
          <a:xfrm flipV="1" rot="10800000">
            <a:off x="4492440" y="1859040"/>
            <a:ext cx="143640" cy="1436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4"/>
          <p:cNvSpPr/>
          <p:nvPr/>
        </p:nvSpPr>
        <p:spPr>
          <a:xfrm>
            <a:off x="4591800" y="1412640"/>
            <a:ext cx="1841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Ladda upp dokument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15"/>
          <p:cNvSpPr/>
          <p:nvPr/>
        </p:nvSpPr>
        <p:spPr>
          <a:xfrm>
            <a:off x="6604560" y="2009520"/>
            <a:ext cx="863640" cy="21564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16"/>
          <p:cNvSpPr/>
          <p:nvPr/>
        </p:nvSpPr>
        <p:spPr>
          <a:xfrm>
            <a:off x="4660560" y="2009520"/>
            <a:ext cx="863640" cy="21564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Bläddra…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17"/>
          <p:cNvSpPr/>
          <p:nvPr/>
        </p:nvSpPr>
        <p:spPr>
          <a:xfrm>
            <a:off x="4660560" y="1707480"/>
            <a:ext cx="2807640" cy="215640"/>
          </a:xfrm>
          <a:prstGeom prst="rect">
            <a:avLst/>
          </a:prstGeom>
          <a:solidFill>
            <a:schemeClr val="bg1"/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C:\Users\Pekka\Skoljobb …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927AC21-51B2-4C01-8C23-E9BBBAD57D56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yalms • .NET LMS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08/04/16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251640" y="999000"/>
            <a:ext cx="8640720" cy="4859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0" y="188640"/>
            <a:ext cx="914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Inloggad som Student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6"/>
          <p:cNvSpPr/>
          <p:nvPr/>
        </p:nvSpPr>
        <p:spPr>
          <a:xfrm>
            <a:off x="251640" y="999000"/>
            <a:ext cx="8640720" cy="413280"/>
          </a:xfrm>
          <a:prstGeom prst="rect">
            <a:avLst/>
          </a:prstGeom>
          <a:solidFill>
            <a:schemeClr val="accent1"/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i="1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yalms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Uppgifter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Delade dokument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4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Schema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Logga ut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7"/>
          <p:cNvSpPr/>
          <p:nvPr/>
        </p:nvSpPr>
        <p:spPr>
          <a:xfrm>
            <a:off x="323640" y="1499760"/>
            <a:ext cx="2087640" cy="21564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vecka 15, 2016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8"/>
          <p:cNvSpPr/>
          <p:nvPr/>
        </p:nvSpPr>
        <p:spPr>
          <a:xfrm rot="10800000">
            <a:off x="2367000" y="1687320"/>
            <a:ext cx="143640" cy="1436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9"/>
          <p:cNvSpPr/>
          <p:nvPr/>
        </p:nvSpPr>
        <p:spPr>
          <a:xfrm>
            <a:off x="4681440" y="1516680"/>
            <a:ext cx="184320" cy="179640"/>
          </a:xfrm>
          <a:prstGeom prst="actionButtonForwardNex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79" name="CustomShape 10"/>
          <p:cNvSpPr/>
          <p:nvPr/>
        </p:nvSpPr>
        <p:spPr>
          <a:xfrm>
            <a:off x="4478400" y="1516680"/>
            <a:ext cx="184320" cy="179640"/>
          </a:xfrm>
          <a:prstGeom prst="actionButtonHome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80" name="CustomShape 11"/>
          <p:cNvSpPr/>
          <p:nvPr/>
        </p:nvSpPr>
        <p:spPr>
          <a:xfrm>
            <a:off x="4275720" y="1516680"/>
            <a:ext cx="184320" cy="179640"/>
          </a:xfrm>
          <a:prstGeom prst="actionButtonBackPrevious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graphicFrame>
        <p:nvGraphicFramePr>
          <p:cNvPr id="181" name="Table 12"/>
          <p:cNvGraphicFramePr/>
          <p:nvPr/>
        </p:nvGraphicFramePr>
        <p:xfrm>
          <a:off x="323640" y="1777680"/>
          <a:ext cx="8496720" cy="4027320"/>
        </p:xfrm>
        <a:graphic>
          <a:graphicData uri="http://schemas.openxmlformats.org/drawingml/2006/table">
            <a:tbl>
              <a:tblPr/>
              <a:tblGrid>
                <a:gridCol w="1071360"/>
                <a:gridCol w="1485000"/>
                <a:gridCol w="1485000"/>
                <a:gridCol w="1485000"/>
                <a:gridCol w="1485000"/>
                <a:gridCol w="1485360"/>
              </a:tblGrid>
              <a:tr h="275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Måndag 11/4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Tisdag 12/4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Onsdag 13/4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Torsdag 14/4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Fredag 15/4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409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08:00–08:40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Fysik, E404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Matematik, A101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SLOT_2016_15_5_01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409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08:50–09:30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Fysik, E404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Matematik, A101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SLOT_2016_15_5_02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409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09:40–10:20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SLOT_2016_15_1_03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Samhällskunskap, B123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SLOT_2016_15_3_03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SLOT_2016_15_4_03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SLOT_2016_15_5_03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4092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10:30–11:10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Religion, B666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Samhällskunskap, B123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SLOT_2016_15_5_04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4092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11:20–12:00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Lunch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Fysik, E404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Lunch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Lunch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SLOT_2016_15_5_05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4092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12:10–12:50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Biologi, B007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Lunch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SLOT_2016_15_5_06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4092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13:00–13:40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Biologi, B007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Svenska, B221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SLOT_2016_15_5_07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4092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13:50–14:30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Idrott, Stora hallen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9c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SLOT_2016_15_5_08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4092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14:40–15:20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Idrott, Stora hallen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9c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SLOT_2016_15_5_09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4092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15:30–16:10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9c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SLOT_2016_15_5_10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4236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16:20–17:00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9c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GB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SLOT_2016_15_5_11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182" name="CustomShape 13"/>
          <p:cNvSpPr/>
          <p:nvPr/>
        </p:nvSpPr>
        <p:spPr>
          <a:xfrm>
            <a:off x="5436000" y="1468440"/>
            <a:ext cx="3456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Pekka Brännbäck  •  Na 3 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E624E22-7BF9-4B4E-8026-BEC1AF4F45A6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yalms • .NET LMS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08/04/16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251640" y="999000"/>
            <a:ext cx="8640720" cy="4859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5"/>
          <p:cNvSpPr/>
          <p:nvPr/>
        </p:nvSpPr>
        <p:spPr>
          <a:xfrm>
            <a:off x="0" y="188640"/>
            <a:ext cx="914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Inloggad som Lärare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6"/>
          <p:cNvSpPr/>
          <p:nvPr/>
        </p:nvSpPr>
        <p:spPr>
          <a:xfrm>
            <a:off x="6604560" y="2293200"/>
            <a:ext cx="863640" cy="21564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7"/>
          <p:cNvSpPr/>
          <p:nvPr/>
        </p:nvSpPr>
        <p:spPr>
          <a:xfrm>
            <a:off x="251640" y="999000"/>
            <a:ext cx="8640720" cy="413280"/>
          </a:xfrm>
          <a:prstGeom prst="rect">
            <a:avLst/>
          </a:prstGeom>
          <a:solidFill>
            <a:schemeClr val="accent1"/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i="1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yalms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4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Uppgifter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Dokument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Scheman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Administration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Logga ut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8"/>
          <p:cNvSpPr/>
          <p:nvPr/>
        </p:nvSpPr>
        <p:spPr>
          <a:xfrm>
            <a:off x="251640" y="1412640"/>
            <a:ext cx="1841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Inlämningsmappar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9"/>
          <p:cNvSpPr/>
          <p:nvPr/>
        </p:nvSpPr>
        <p:spPr>
          <a:xfrm>
            <a:off x="4591800" y="1412640"/>
            <a:ext cx="2788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Ladda upp dokument för feedback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10"/>
          <p:cNvSpPr/>
          <p:nvPr/>
        </p:nvSpPr>
        <p:spPr>
          <a:xfrm>
            <a:off x="4660560" y="1993680"/>
            <a:ext cx="2807640" cy="215640"/>
          </a:xfrm>
          <a:prstGeom prst="rect">
            <a:avLst/>
          </a:prstGeom>
          <a:solidFill>
            <a:schemeClr val="bg1"/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/home/roffeb/Jobbet/Kemi/Uppgift2.pdf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11"/>
          <p:cNvSpPr/>
          <p:nvPr/>
        </p:nvSpPr>
        <p:spPr>
          <a:xfrm>
            <a:off x="323640" y="1707480"/>
            <a:ext cx="1295640" cy="21564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Välj klass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12"/>
          <p:cNvSpPr/>
          <p:nvPr/>
        </p:nvSpPr>
        <p:spPr>
          <a:xfrm rot="10800000">
            <a:off x="1576440" y="1887480"/>
            <a:ext cx="143640" cy="1436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13"/>
          <p:cNvSpPr/>
          <p:nvPr/>
        </p:nvSpPr>
        <p:spPr>
          <a:xfrm>
            <a:off x="1691640" y="1993680"/>
            <a:ext cx="2800440" cy="3811320"/>
          </a:xfrm>
          <a:prstGeom prst="rect">
            <a:avLst/>
          </a:prstGeom>
          <a:solidFill>
            <a:schemeClr val="bg1"/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 3 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└─ </a:t>
            </a:r>
            <a:r>
              <a:rPr b="1" lang="en-GB" sz="10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INLÄMNADE UPPGIFTER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Asbjörnsdóttir, Katla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Brännbäck, Pekka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Öhman, Kalle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  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  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  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3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└─ </a:t>
            </a:r>
            <a:r>
              <a:rPr b="1" lang="en-GB" sz="1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 INLÄMNADE UPPGIFTER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Asbjörnsdóttir, Katla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3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Brännbäck, Pekka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3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Sløøfokker, Niels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3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+– </a:t>
            </a:r>
            <a:r>
              <a:rPr b="1" lang="en-GB" sz="10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GODKÄNDA UPPGIFTER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14"/>
          <p:cNvSpPr/>
          <p:nvPr/>
        </p:nvSpPr>
        <p:spPr>
          <a:xfrm>
            <a:off x="1691640" y="1993680"/>
            <a:ext cx="2800440" cy="151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15"/>
          <p:cNvSpPr/>
          <p:nvPr/>
        </p:nvSpPr>
        <p:spPr>
          <a:xfrm>
            <a:off x="323640" y="1993680"/>
            <a:ext cx="1295640" cy="714960"/>
          </a:xfrm>
          <a:prstGeom prst="actionButtonBlank">
            <a:avLst/>
          </a:prstGeom>
          <a:noFill/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Sortering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elever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ämnen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6"/>
          <p:cNvSpPr/>
          <p:nvPr/>
        </p:nvSpPr>
        <p:spPr>
          <a:xfrm flipH="1" flipV="1">
            <a:off x="970920" y="2924280"/>
            <a:ext cx="363240" cy="122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3"/>
            </a:solidFill>
            <a:round/>
            <a:tailEnd len="med" type="arrow" w="med"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7"/>
          <p:cNvSpPr/>
          <p:nvPr/>
        </p:nvSpPr>
        <p:spPr>
          <a:xfrm>
            <a:off x="539640" y="4149000"/>
            <a:ext cx="1590840" cy="143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chemeClr val="accent3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Olika vyer i uppgiftslistan: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•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Inlämnade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•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 inlämnade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•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Godkända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•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Samtliga/alla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18"/>
          <p:cNvSpPr/>
          <p:nvPr/>
        </p:nvSpPr>
        <p:spPr>
          <a:xfrm flipH="1" flipV="1">
            <a:off x="2522520" y="2738520"/>
            <a:ext cx="681120" cy="3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3"/>
            </a:solidFill>
            <a:round/>
            <a:tailEnd len="med" type="arrow" w="med"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19"/>
          <p:cNvSpPr/>
          <p:nvPr/>
        </p:nvSpPr>
        <p:spPr>
          <a:xfrm>
            <a:off x="3204000" y="2581560"/>
            <a:ext cx="1838520" cy="1035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chemeClr val="accent3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Högerklicka och välj Godkänn uppgift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→ </a:t>
            </a:r>
            <a:r>
              <a:rPr b="0" i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Dialogfönster </a:t>
            </a:r>
            <a:r>
              <a:rPr b="0" i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i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för att bekräfta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0"/>
          <p:cNvSpPr/>
          <p:nvPr/>
        </p:nvSpPr>
        <p:spPr>
          <a:xfrm>
            <a:off x="1691640" y="1707480"/>
            <a:ext cx="2807640" cy="21564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Välj elev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1"/>
          <p:cNvSpPr/>
          <p:nvPr/>
        </p:nvSpPr>
        <p:spPr>
          <a:xfrm rot="10800000">
            <a:off x="4457160" y="1887480"/>
            <a:ext cx="143640" cy="1436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22"/>
          <p:cNvSpPr/>
          <p:nvPr/>
        </p:nvSpPr>
        <p:spPr>
          <a:xfrm>
            <a:off x="323640" y="2709000"/>
            <a:ext cx="1295640" cy="21564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Välj vy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3"/>
          <p:cNvSpPr/>
          <p:nvPr/>
        </p:nvSpPr>
        <p:spPr>
          <a:xfrm rot="10800000">
            <a:off x="1576440" y="2884320"/>
            <a:ext cx="143640" cy="1436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4"/>
          <p:cNvSpPr/>
          <p:nvPr/>
        </p:nvSpPr>
        <p:spPr>
          <a:xfrm>
            <a:off x="399600" y="2440080"/>
            <a:ext cx="143640" cy="143640"/>
          </a:xfrm>
          <a:prstGeom prst="donut">
            <a:avLst>
              <a:gd name="adj" fmla="val 25000"/>
            </a:avLst>
          </a:prstGeom>
          <a:solidFill>
            <a:schemeClr val="bg1"/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5"/>
          <p:cNvSpPr/>
          <p:nvPr/>
        </p:nvSpPr>
        <p:spPr>
          <a:xfrm>
            <a:off x="399600" y="2259720"/>
            <a:ext cx="143640" cy="143640"/>
          </a:xfrm>
          <a:prstGeom prst="donut">
            <a:avLst>
              <a:gd name="adj" fmla="val 25000"/>
            </a:avLst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26"/>
          <p:cNvSpPr/>
          <p:nvPr/>
        </p:nvSpPr>
        <p:spPr>
          <a:xfrm>
            <a:off x="4660560" y="2295720"/>
            <a:ext cx="863640" cy="21564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Bläddra…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7"/>
          <p:cNvSpPr/>
          <p:nvPr/>
        </p:nvSpPr>
        <p:spPr>
          <a:xfrm>
            <a:off x="4660560" y="1707480"/>
            <a:ext cx="2807640" cy="21564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Välj uppgift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8"/>
          <p:cNvSpPr/>
          <p:nvPr/>
        </p:nvSpPr>
        <p:spPr>
          <a:xfrm rot="10800000">
            <a:off x="7426080" y="1887480"/>
            <a:ext cx="143640" cy="1436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29"/>
          <p:cNvSpPr/>
          <p:nvPr/>
        </p:nvSpPr>
        <p:spPr>
          <a:xfrm flipH="1" flipV="1">
            <a:off x="7035840" y="2509200"/>
            <a:ext cx="317160" cy="69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3"/>
            </a:solidFill>
            <a:round/>
            <a:tailEnd len="med" type="arrow" w="med"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30"/>
          <p:cNvSpPr/>
          <p:nvPr/>
        </p:nvSpPr>
        <p:spPr>
          <a:xfrm>
            <a:off x="6305400" y="3205080"/>
            <a:ext cx="2096640" cy="15890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chemeClr val="accent3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Kontroller innan dokument kan postas: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•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Klass vald?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•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Elev vald?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•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Uppgift vald?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•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Filsökväg ≥ 7 tecken?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8342F3B-CD42-4941-8E7F-264B4A32005D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yalms • .NET LMS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08/04/16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251640" y="999000"/>
            <a:ext cx="8640720" cy="4859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5"/>
          <p:cNvSpPr/>
          <p:nvPr/>
        </p:nvSpPr>
        <p:spPr>
          <a:xfrm>
            <a:off x="0" y="188640"/>
            <a:ext cx="914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Inloggad som Lärare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6"/>
          <p:cNvSpPr/>
          <p:nvPr/>
        </p:nvSpPr>
        <p:spPr>
          <a:xfrm>
            <a:off x="251640" y="999000"/>
            <a:ext cx="8640720" cy="413280"/>
          </a:xfrm>
          <a:prstGeom prst="rect">
            <a:avLst/>
          </a:prstGeom>
          <a:solidFill>
            <a:schemeClr val="accent1"/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i="1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yalms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Uppgifter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4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Dokument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Scheman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Administration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Logga ut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7"/>
          <p:cNvSpPr/>
          <p:nvPr/>
        </p:nvSpPr>
        <p:spPr>
          <a:xfrm>
            <a:off x="251640" y="1412640"/>
            <a:ext cx="1841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Delade dokument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8"/>
          <p:cNvSpPr/>
          <p:nvPr/>
        </p:nvSpPr>
        <p:spPr>
          <a:xfrm>
            <a:off x="1691640" y="1707480"/>
            <a:ext cx="2800440" cy="4091400"/>
          </a:xfrm>
          <a:prstGeom prst="rect">
            <a:avLst/>
          </a:prstGeom>
          <a:solidFill>
            <a:schemeClr val="bg1"/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 3 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└─ </a:t>
            </a:r>
            <a:r>
              <a:rPr b="1" lang="en-GB" sz="10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LÄRARE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Bengtsson, Rolf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Om extrauppgiften 2016-04-04.docx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Kul experiment att göra hemma.pdf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Ceasar, Julius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Veni Vidi Vici.pdf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Karlsson, Kalle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3.txt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3.pdf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Inlämningsuppgift 3.docx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Åström, Åsa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  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Imaginära tal.xlsx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│     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Uppmaning.docx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└─ </a:t>
            </a:r>
            <a:r>
              <a:rPr b="1" lang="en-GB" sz="10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ELEVER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Asbjörnsdóttir, Katla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Björk - Litli Tónlistarmaðurinn.mp3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Isländska_landskap_1.docx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Isländska_landskap_2.docx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Uppgift 4 - WTF.docx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Brännbäck, Pekka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│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ÄrDetInteFestSnart.txt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└─ </a:t>
            </a: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Sløøfokker, Niels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KLART DET BLIR FEST!.pdf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└─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Tennismatch 2016-05-01.pdf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└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9"/>
          <p:cNvSpPr/>
          <p:nvPr/>
        </p:nvSpPr>
        <p:spPr>
          <a:xfrm>
            <a:off x="1691640" y="1707480"/>
            <a:ext cx="2800440" cy="151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0"/>
          <p:cNvSpPr/>
          <p:nvPr/>
        </p:nvSpPr>
        <p:spPr>
          <a:xfrm rot="16200000">
            <a:off x="2374560" y="3681720"/>
            <a:ext cx="4091400" cy="143640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1"/>
          <p:cNvSpPr/>
          <p:nvPr/>
        </p:nvSpPr>
        <p:spPr>
          <a:xfrm rot="16200000">
            <a:off x="2810880" y="3397680"/>
            <a:ext cx="3218760" cy="143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12"/>
          <p:cNvSpPr/>
          <p:nvPr/>
        </p:nvSpPr>
        <p:spPr>
          <a:xfrm rot="10800000">
            <a:off x="4492440" y="5799240"/>
            <a:ext cx="143640" cy="1436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13"/>
          <p:cNvSpPr/>
          <p:nvPr/>
        </p:nvSpPr>
        <p:spPr>
          <a:xfrm flipV="1" rot="10800000">
            <a:off x="4492440" y="1859040"/>
            <a:ext cx="143640" cy="1436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4"/>
          <p:cNvSpPr/>
          <p:nvPr/>
        </p:nvSpPr>
        <p:spPr>
          <a:xfrm>
            <a:off x="4591800" y="1412640"/>
            <a:ext cx="1841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Ladda upp dokument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15"/>
          <p:cNvSpPr/>
          <p:nvPr/>
        </p:nvSpPr>
        <p:spPr>
          <a:xfrm>
            <a:off x="6604560" y="2009520"/>
            <a:ext cx="863640" cy="21564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16"/>
          <p:cNvSpPr/>
          <p:nvPr/>
        </p:nvSpPr>
        <p:spPr>
          <a:xfrm>
            <a:off x="4660560" y="2009520"/>
            <a:ext cx="863640" cy="21564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Bläddra…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17"/>
          <p:cNvSpPr/>
          <p:nvPr/>
        </p:nvSpPr>
        <p:spPr>
          <a:xfrm>
            <a:off x="4660560" y="1707480"/>
            <a:ext cx="2807640" cy="215640"/>
          </a:xfrm>
          <a:prstGeom prst="rect">
            <a:avLst/>
          </a:prstGeom>
          <a:solidFill>
            <a:schemeClr val="bg1"/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/home/roffeb/Jobbet/Fysik/A4.pdf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18"/>
          <p:cNvSpPr/>
          <p:nvPr/>
        </p:nvSpPr>
        <p:spPr>
          <a:xfrm>
            <a:off x="323640" y="1707480"/>
            <a:ext cx="1295640" cy="21564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Välj klass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19"/>
          <p:cNvSpPr/>
          <p:nvPr/>
        </p:nvSpPr>
        <p:spPr>
          <a:xfrm rot="10800000">
            <a:off x="1576440" y="1887480"/>
            <a:ext cx="143640" cy="1436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Application>LibreOffice/5.0.4.2$Linux_X86_64 LibreOffice_project/00$Build-2</Application>
  <Paragraphs>574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2016-03-17T20:18:14Z</dcterms:created>
  <dc:creator>Pekka Brännbäck</dc:creator>
  <dc:language>en-GB</dc:language>
  <cp:lastModifiedBy>Michael Kolmodin</cp:lastModifiedBy>
  <dcterms:modified xsi:type="dcterms:W3CDTF">2016-04-08T09:44:41Z</dcterms:modified>
  <cp:revision>69</cp:revision>
  <dc:title>yalms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