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64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8" autoAdjust="0"/>
  </p:normalViewPr>
  <p:slideViewPr>
    <p:cSldViewPr>
      <p:cViewPr varScale="1">
        <p:scale>
          <a:sx n="59" d="100"/>
          <a:sy n="59" d="100"/>
        </p:scale>
        <p:origin x="150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18476A-B3EE-4FC7-B68E-ACF795ECABA8}" type="datetimeFigureOut">
              <a:rPr lang="en-US"/>
              <a:pPr>
                <a:defRPr/>
              </a:pPr>
              <a:t>3/22/2024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2631E4-97B2-4D0A-B0CB-DAA4B0DE60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0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89001" y="8962398"/>
            <a:ext cx="409562" cy="181603"/>
          </a:xfrm>
          <a:noFill/>
        </p:spPr>
        <p:txBody>
          <a:bodyPr/>
          <a:lstStyle/>
          <a:p>
            <a:pPr defTabSz="911482" eaLnBrk="0" hangingPunct="0">
              <a:lnSpc>
                <a:spcPct val="106000"/>
              </a:lnSpc>
            </a:pPr>
            <a:fld id="{4AD6E5A2-7C39-499C-90EB-4D7BA773AD29}" type="slidenum">
              <a:rPr lang="en-US" smtClean="0">
                <a:solidFill>
                  <a:srgbClr val="000000"/>
                </a:solidFill>
              </a:rPr>
              <a:pPr defTabSz="911482" eaLnBrk="0" hangingPunct="0">
                <a:lnSpc>
                  <a:spcPct val="106000"/>
                </a:lnSpc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535" y="4343402"/>
            <a:ext cx="6194933" cy="161216"/>
          </a:xfrm>
          <a:noFill/>
          <a:ln/>
        </p:spPr>
        <p:txBody>
          <a:bodyPr>
            <a:normAutofit fontScale="40000" lnSpcReduction="20000"/>
          </a:bodyPr>
          <a:lstStyle/>
          <a:p>
            <a:pPr eaLnBrk="1" hangingPunct="1"/>
            <a:endParaRPr lang="en-GB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700000"/>
            <a:ext cx="8424000" cy="615553"/>
          </a:xfrm>
        </p:spPr>
        <p:txBody>
          <a:bodyPr>
            <a:spAutoFit/>
          </a:bodyPr>
          <a:lstStyle>
            <a:lvl1pPr algn="l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6152397"/>
            <a:ext cx="5400000" cy="276999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00" y="360000"/>
            <a:ext cx="1980000" cy="603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360000"/>
            <a:ext cx="6354000" cy="603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Subtitle5"/>
          <p:cNvSpPr>
            <a:spLocks noGrp="1"/>
          </p:cNvSpPr>
          <p:nvPr>
            <p:ph type="body" idx="17" hasCustomPrompt="1"/>
          </p:nvPr>
        </p:nvSpPr>
        <p:spPr>
          <a:xfrm>
            <a:off x="358775" y="765175"/>
            <a:ext cx="8424000" cy="307777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1552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0"/>
          <p:cNvSpPr>
            <a:spLocks noGrp="1"/>
          </p:cNvSpPr>
          <p:nvPr>
            <p:ph type="body" idx="13" hasCustomPrompt="1"/>
          </p:nvPr>
        </p:nvSpPr>
        <p:spPr>
          <a:xfrm>
            <a:off x="358775" y="765175"/>
            <a:ext cx="8424000" cy="307777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4"/>
          </p:nvPr>
        </p:nvSpPr>
        <p:spPr>
          <a:xfrm>
            <a:off x="361225" y="1268413"/>
            <a:ext cx="8424000" cy="504031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961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0000" y="2160000"/>
            <a:ext cx="8424000" cy="800219"/>
          </a:xfrm>
        </p:spPr>
        <p:txBody>
          <a:bodyPr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52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24000" cy="63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170000"/>
            <a:ext cx="4140000" cy="5220000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8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8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2pPr>
            <a:lvl3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8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3pPr>
            <a:lvl4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6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4pPr>
            <a:lvl5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GB" sz="16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5pPr>
            <a:lvl6pPr>
              <a:defRPr sz="16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170000"/>
            <a:ext cx="4140000" cy="5220000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800" kern="120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800" kern="120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2pPr>
            <a:lvl3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800" kern="120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3pPr>
            <a:lvl4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600" kern="120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4pPr>
            <a:lvl5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GB" sz="16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5pPr>
            <a:lvl6pPr>
              <a:defRPr sz="16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24000" cy="63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170000"/>
            <a:ext cx="4140000" cy="630000"/>
          </a:xfr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b="1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890000"/>
            <a:ext cx="4140000" cy="4500000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6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6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2pPr>
            <a:lvl3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6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3pPr>
            <a:lvl4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4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4pPr>
            <a:lvl5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GB" sz="14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0" y="1170000"/>
            <a:ext cx="4140000" cy="630000"/>
          </a:xfr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b="1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0" y="1890000"/>
            <a:ext cx="4140000" cy="4500000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600" kern="120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600" kern="120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2pPr>
            <a:lvl3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600" kern="120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3pPr>
            <a:lvl4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400" kern="120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4pPr>
            <a:lvl5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GB" sz="14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5634000" cy="630000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170000"/>
            <a:ext cx="5634000" cy="5220000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8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8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2pPr>
            <a:lvl3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8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3pPr>
            <a:lvl4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US" sz="16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4pPr>
            <a:lvl5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GB" sz="16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5pPr>
            <a:lvl6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GB" sz="16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6pPr>
            <a:lvl7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GB" sz="14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7pPr>
            <a:lvl8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GB" sz="1400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8pPr>
            <a:lvl9pPr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defRPr lang="en-GB" sz="1400" kern="120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000" y="1169999"/>
            <a:ext cx="2700000" cy="923330"/>
          </a:xfrm>
        </p:spPr>
        <p:txBody>
          <a:bodyPr rtlCol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000" b="0" kern="120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928934"/>
            <a:ext cx="3420000" cy="861774"/>
          </a:xfrm>
        </p:spPr>
        <p:txBody>
          <a:bodyPr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800" b="1" kern="120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0000" y="360000"/>
            <a:ext cx="4914000" cy="60300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360363"/>
            <a:ext cx="842327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3" y="1169988"/>
            <a:ext cx="84232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300"/>
        </a:spcAft>
        <a:buFont typeface="Arial" charset="0"/>
        <a:defRPr lang="en-US" kern="1200" dirty="0">
          <a:solidFill>
            <a:schemeClr val="accent1"/>
          </a:solidFill>
          <a:latin typeface="+mn-lt"/>
          <a:ea typeface="+mj-ea"/>
          <a:cs typeface="+mj-cs"/>
        </a:defRPr>
      </a:lvl1pPr>
      <a:lvl2pPr marL="182563" indent="-182563" algn="l" rtl="0" eaLnBrk="1" fontAlgn="base" hangingPunct="1">
        <a:spcBef>
          <a:spcPct val="0"/>
        </a:spcBef>
        <a:spcAft>
          <a:spcPts val="300"/>
        </a:spcAft>
        <a:buFont typeface="Arial" charset="0"/>
        <a:buChar char="•"/>
        <a:defRPr lang="en-US" kern="1200" dirty="0">
          <a:solidFill>
            <a:schemeClr val="accent1"/>
          </a:solidFill>
          <a:latin typeface="+mn-lt"/>
          <a:ea typeface="+mj-ea"/>
          <a:cs typeface="+mj-cs"/>
        </a:defRPr>
      </a:lvl2pPr>
      <a:lvl3pPr marL="357188" indent="-174625" algn="l" rtl="0" eaLnBrk="1" fontAlgn="base" hangingPunct="1">
        <a:spcBef>
          <a:spcPct val="0"/>
        </a:spcBef>
        <a:spcAft>
          <a:spcPts val="300"/>
        </a:spcAft>
        <a:buFont typeface="Arial" charset="0"/>
        <a:buChar char="‒"/>
        <a:defRPr lang="en-US" kern="1200" dirty="0">
          <a:solidFill>
            <a:schemeClr val="accent1"/>
          </a:solidFill>
          <a:latin typeface="+mn-lt"/>
          <a:ea typeface="+mj-ea"/>
          <a:cs typeface="+mj-cs"/>
        </a:defRPr>
      </a:lvl3pPr>
      <a:lvl4pPr marL="539750" indent="-182563" algn="l" rtl="0" eaLnBrk="1" fontAlgn="base" hangingPunct="1">
        <a:spcBef>
          <a:spcPct val="0"/>
        </a:spcBef>
        <a:spcAft>
          <a:spcPts val="300"/>
        </a:spcAft>
        <a:buFont typeface="Arial" charset="0"/>
        <a:buChar char="•"/>
        <a:defRPr lang="en-US" sz="1600" kern="1200" dirty="0">
          <a:solidFill>
            <a:schemeClr val="accent1"/>
          </a:solidFill>
          <a:latin typeface="+mn-lt"/>
          <a:ea typeface="+mj-ea"/>
          <a:cs typeface="+mj-cs"/>
        </a:defRPr>
      </a:lvl4pPr>
      <a:lvl5pPr marL="712788" indent="-173038" algn="l" rtl="0" eaLnBrk="1" fontAlgn="base" hangingPunct="1">
        <a:spcBef>
          <a:spcPct val="0"/>
        </a:spcBef>
        <a:spcAft>
          <a:spcPts val="300"/>
        </a:spcAft>
        <a:buFont typeface="Arial" charset="0"/>
        <a:buChar char="‒"/>
        <a:defRPr lang="en-GB" sz="1600" kern="1200" dirty="0">
          <a:solidFill>
            <a:schemeClr val="accent1"/>
          </a:solidFill>
          <a:latin typeface="+mn-lt"/>
          <a:ea typeface="+mj-ea"/>
          <a:cs typeface="+mj-cs"/>
        </a:defRPr>
      </a:lvl5pPr>
      <a:lvl6pPr marL="895350" indent="-182563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1079500" indent="-18415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252538" indent="-173038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435100" indent="-182563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974" y="148518"/>
            <a:ext cx="4164514" cy="738664"/>
          </a:xfrm>
        </p:spPr>
        <p:txBody>
          <a:bodyPr/>
          <a:lstStyle/>
          <a:p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Topic – Short Topic </a:t>
            </a:r>
            <a:r>
              <a:rPr lang="en-ZA" sz="2400">
                <a:latin typeface="Arial" panose="020B0604020202020204" pitchFamily="34" charset="0"/>
                <a:cs typeface="Arial" panose="020B0604020202020204" pitchFamily="34" charset="0"/>
              </a:rPr>
              <a:t>description / Catch </a:t>
            </a:r>
            <a:r>
              <a:rPr lang="en-ZA" sz="2400" dirty="0">
                <a:latin typeface="Arial" panose="020B0604020202020204" pitchFamily="34" charset="0"/>
                <a:cs typeface="Arial" panose="020B0604020202020204" pitchFamily="34" charset="0"/>
              </a:rPr>
              <a:t>phrase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61" y="1340454"/>
            <a:ext cx="44280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Slide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40454"/>
            <a:ext cx="44280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Slide 2: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70" y="3429000"/>
            <a:ext cx="64440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Slide 3:                             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8224" y="3429508"/>
            <a:ext cx="237626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Slide 4: Enablers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194" y="6231311"/>
          <a:ext cx="247841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100" dirty="0"/>
                        <a:t>Bhavesh Lala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Cell: +27 (0)82 334 6562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Email: bhavesh.lala@sambe.co.za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DEA89DC-1949-4A91-B39F-F8376E2AFA73}"/>
              </a:ext>
            </a:extLst>
          </p:cNvPr>
          <p:cNvGrpSpPr/>
          <p:nvPr/>
        </p:nvGrpSpPr>
        <p:grpSpPr>
          <a:xfrm>
            <a:off x="79583" y="0"/>
            <a:ext cx="2592288" cy="666368"/>
            <a:chOff x="360003" y="175184"/>
            <a:chExt cx="3774253" cy="1036929"/>
          </a:xfrm>
        </p:grpSpPr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CEE9B793-E056-4A89-A0A3-E6CF2631C19C}"/>
                </a:ext>
              </a:extLst>
            </p:cNvPr>
            <p:cNvSpPr/>
            <p:nvPr/>
          </p:nvSpPr>
          <p:spPr>
            <a:xfrm>
              <a:off x="360003" y="175184"/>
              <a:ext cx="3774253" cy="1036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03DED1F2-BA17-4A76-BBEE-7E75414B2FC0}"/>
                </a:ext>
              </a:extLst>
            </p:cNvPr>
            <p:cNvSpPr/>
            <p:nvPr/>
          </p:nvSpPr>
          <p:spPr>
            <a:xfrm>
              <a:off x="3000790" y="180353"/>
              <a:ext cx="509664" cy="9837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62474760-362B-4C08-BEF4-41DEACDF2D56}"/>
                </a:ext>
              </a:extLst>
            </p:cNvPr>
            <p:cNvSpPr/>
            <p:nvPr/>
          </p:nvSpPr>
          <p:spPr>
            <a:xfrm>
              <a:off x="3001275" y="735787"/>
              <a:ext cx="1123862" cy="4684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90967C1-9A12-4C1B-8855-56375B374670}"/>
                </a:ext>
              </a:extLst>
            </p:cNvPr>
            <p:cNvSpPr/>
            <p:nvPr/>
          </p:nvSpPr>
          <p:spPr>
            <a:xfrm>
              <a:off x="3000827" y="735787"/>
              <a:ext cx="274147" cy="4283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E7872A8F-789B-4E0E-9689-06F7388C0122}"/>
                </a:ext>
              </a:extLst>
            </p:cNvPr>
            <p:cNvSpPr/>
            <p:nvPr/>
          </p:nvSpPr>
          <p:spPr>
            <a:xfrm>
              <a:off x="3330409" y="180911"/>
              <a:ext cx="795996" cy="7745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35DF4211-C90B-4A10-AFE2-AD4EE64FF7C1}"/>
                </a:ext>
              </a:extLst>
            </p:cNvPr>
            <p:cNvSpPr/>
            <p:nvPr/>
          </p:nvSpPr>
          <p:spPr>
            <a:xfrm>
              <a:off x="3330409" y="180911"/>
              <a:ext cx="180045" cy="2275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24599E82-9C11-4C84-BB8B-69BF8690868E}"/>
                </a:ext>
              </a:extLst>
            </p:cNvPr>
            <p:cNvSpPr/>
            <p:nvPr/>
          </p:nvSpPr>
          <p:spPr>
            <a:xfrm>
              <a:off x="3775811" y="824014"/>
              <a:ext cx="350342" cy="131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3C1012FA-3C41-49DA-9B21-D0F026AA750F}"/>
                </a:ext>
              </a:extLst>
            </p:cNvPr>
            <p:cNvSpPr/>
            <p:nvPr/>
          </p:nvSpPr>
          <p:spPr>
            <a:xfrm>
              <a:off x="1955838" y="295935"/>
              <a:ext cx="420535" cy="7089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6C7810D1-CF8A-4860-8ADD-7140DC0E828A}"/>
                </a:ext>
              </a:extLst>
            </p:cNvPr>
            <p:cNvSpPr/>
            <p:nvPr/>
          </p:nvSpPr>
          <p:spPr>
            <a:xfrm>
              <a:off x="2386228" y="490182"/>
              <a:ext cx="420535" cy="5146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F5E7AF0B-99AC-4A95-8BA4-13DF1406C5CD}"/>
                </a:ext>
              </a:extLst>
            </p:cNvPr>
            <p:cNvSpPr/>
            <p:nvPr/>
          </p:nvSpPr>
          <p:spPr>
            <a:xfrm>
              <a:off x="1204404" y="490182"/>
              <a:ext cx="699223" cy="5038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ADE33E57-3A38-4869-B83E-4F574FA47276}"/>
                </a:ext>
              </a:extLst>
            </p:cNvPr>
            <p:cNvSpPr/>
            <p:nvPr/>
          </p:nvSpPr>
          <p:spPr>
            <a:xfrm>
              <a:off x="365302" y="490182"/>
              <a:ext cx="821372" cy="5146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3CBEC5D6-6270-4514-9F48-9EEF908416B8}"/>
                </a:ext>
              </a:extLst>
            </p:cNvPr>
            <p:cNvSpPr/>
            <p:nvPr/>
          </p:nvSpPr>
          <p:spPr>
            <a:xfrm>
              <a:off x="2716961" y="1101369"/>
              <a:ext cx="67475" cy="1041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C9A9CD76-FAEC-4D5E-8C03-E8D9DBD02767}"/>
                </a:ext>
              </a:extLst>
            </p:cNvPr>
            <p:cNvSpPr/>
            <p:nvPr/>
          </p:nvSpPr>
          <p:spPr>
            <a:xfrm>
              <a:off x="1187005" y="1101369"/>
              <a:ext cx="60604" cy="1041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07840C22-7348-4A79-A96C-8B258233E3FE}"/>
                </a:ext>
              </a:extLst>
            </p:cNvPr>
            <p:cNvSpPr/>
            <p:nvPr/>
          </p:nvSpPr>
          <p:spPr>
            <a:xfrm>
              <a:off x="633082" y="1101369"/>
              <a:ext cx="73901" cy="10411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28E39C84-8592-4073-87D8-4298EBF204E8}"/>
                </a:ext>
              </a:extLst>
            </p:cNvPr>
            <p:cNvSpPr/>
            <p:nvPr/>
          </p:nvSpPr>
          <p:spPr>
            <a:xfrm>
              <a:off x="374307" y="1101369"/>
              <a:ext cx="60032" cy="10411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6AF5955C-6568-4E7A-BC8D-853893C525D9}"/>
                </a:ext>
              </a:extLst>
            </p:cNvPr>
            <p:cNvSpPr/>
            <p:nvPr/>
          </p:nvSpPr>
          <p:spPr>
            <a:xfrm>
              <a:off x="2441676" y="1102842"/>
              <a:ext cx="69380" cy="1011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8F8CAD1B-6C64-4C70-8D98-343B918DCCF3}"/>
                </a:ext>
              </a:extLst>
            </p:cNvPr>
            <p:cNvSpPr/>
            <p:nvPr/>
          </p:nvSpPr>
          <p:spPr>
            <a:xfrm>
              <a:off x="2221039" y="1102830"/>
              <a:ext cx="11099" cy="10118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629B824B-85A5-47D4-85D5-5ED9A0CFF902}"/>
                </a:ext>
              </a:extLst>
            </p:cNvPr>
            <p:cNvSpPr/>
            <p:nvPr/>
          </p:nvSpPr>
          <p:spPr>
            <a:xfrm>
              <a:off x="1955711" y="1102842"/>
              <a:ext cx="65278" cy="1011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F94FAA38-6A48-4C9A-9786-21338CCD4B66}"/>
                </a:ext>
              </a:extLst>
            </p:cNvPr>
            <p:cNvSpPr/>
            <p:nvPr/>
          </p:nvSpPr>
          <p:spPr>
            <a:xfrm>
              <a:off x="1726310" y="1102842"/>
              <a:ext cx="50965" cy="10116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31E8F5D8-D609-470B-A7D8-B9E670774FCD}"/>
                </a:ext>
              </a:extLst>
            </p:cNvPr>
            <p:cNvSpPr/>
            <p:nvPr/>
          </p:nvSpPr>
          <p:spPr>
            <a:xfrm>
              <a:off x="1451457" y="1102842"/>
              <a:ext cx="65874" cy="10264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0816ECDD-70C1-4065-882F-3F583A09FEB5}"/>
                </a:ext>
              </a:extLst>
            </p:cNvPr>
            <p:cNvSpPr/>
            <p:nvPr/>
          </p:nvSpPr>
          <p:spPr>
            <a:xfrm>
              <a:off x="913041" y="1102842"/>
              <a:ext cx="69367" cy="1011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392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7854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91781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55709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196363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835634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474907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5114180" algn="l" defTabSz="1278548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44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775" y="6597650"/>
            <a:ext cx="360000" cy="126000"/>
          </a:xfrm>
          <a:prstGeom prst="rect">
            <a:avLst/>
          </a:prstGeom>
        </p:spPr>
        <p:txBody>
          <a:bodyPr/>
          <a:lstStyle/>
          <a:p>
            <a:fld id="{313880FF-B11A-4FA9-B5CC-7226C1B8517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259" y="430305"/>
            <a:ext cx="8807823" cy="6491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ZA" sz="1400" b="1" dirty="0">
                <a:solidFill>
                  <a:schemeClr val="tx2"/>
                </a:solidFill>
              </a:rPr>
              <a:t>What is </a:t>
            </a:r>
            <a:r>
              <a:rPr lang="en-ZA" sz="1400" b="1" u="sng" dirty="0">
                <a:solidFill>
                  <a:schemeClr val="tx2"/>
                </a:solidFill>
              </a:rPr>
              <a:t>TOPIC</a:t>
            </a:r>
            <a:r>
              <a:rPr lang="en-ZA" sz="1400" b="1" dirty="0">
                <a:solidFill>
                  <a:schemeClr val="tx2"/>
                </a:solidFill>
                <a:latin typeface="+mn-lt"/>
              </a:rPr>
              <a:t>?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+mn-lt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XXXX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XXXX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XXXX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+mn-lt"/>
              <a:cs typeface="Arial" pitchFamily="34" charset="0"/>
            </a:endParaRPr>
          </a:p>
          <a:p>
            <a:pPr marL="17461" lvl="2" indent="-17461" eaLnBrk="0" hangingPunct="0">
              <a:spcAft>
                <a:spcPts val="0"/>
              </a:spcAft>
              <a:buClr>
                <a:schemeClr val="tx1"/>
              </a:buClr>
            </a:pPr>
            <a:r>
              <a:rPr lang="en-ZA" sz="1400" b="1" dirty="0">
                <a:solidFill>
                  <a:schemeClr val="tx2"/>
                </a:solidFill>
                <a:latin typeface="+mn-lt"/>
              </a:rPr>
              <a:t>Why is it relevant?</a:t>
            </a:r>
          </a:p>
          <a:p>
            <a:pPr marL="0" lvl="2" eaLnBrk="0" hangingPunct="0">
              <a:spcAft>
                <a:spcPts val="0"/>
              </a:spcAft>
              <a:buClr>
                <a:schemeClr val="tx1"/>
              </a:buClr>
            </a:pPr>
            <a:endParaRPr lang="en-ZA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285750" lvl="2" indent="-285750" eaLnBrk="0" hangingPunct="0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XXXX</a:t>
            </a:r>
          </a:p>
          <a:p>
            <a:pPr marL="285750" lvl="2" indent="-285750" eaLnBrk="0" hangingPunct="0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XXXX</a:t>
            </a:r>
          </a:p>
          <a:p>
            <a:pPr marL="285750" lvl="2" indent="-285750" eaLnBrk="0" hangingPunct="0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XXXX</a:t>
            </a:r>
          </a:p>
          <a:p>
            <a:pPr marL="171450" lvl="2" indent="-171450" eaLnBrk="0" hangingPunct="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sz="1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171450" lvl="2" indent="-171450" eaLnBrk="0" hangingPunct="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ZA" sz="1000" dirty="0">
              <a:solidFill>
                <a:schemeClr val="tx2"/>
              </a:solidFill>
            </a:endParaRPr>
          </a:p>
          <a:p>
            <a:pPr marL="171450" lvl="2" indent="-171450" eaLnBrk="0" hangingPunct="0">
              <a:lnSpc>
                <a:spcPct val="150000"/>
              </a:lnSpc>
              <a:spcAft>
                <a:spcPts val="3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ZA" sz="1000" dirty="0">
              <a:solidFill>
                <a:schemeClr val="tx2"/>
              </a:solidFill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ts val="300"/>
              </a:spcAft>
              <a:buClr>
                <a:schemeClr val="tx1"/>
              </a:buClr>
            </a:pPr>
            <a:endParaRPr lang="en-ZA" sz="1000" b="1" dirty="0">
              <a:solidFill>
                <a:schemeClr val="tx2"/>
              </a:solidFill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ZA" sz="1200" b="1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endParaRPr lang="en-ZA" sz="1200" b="1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endParaRPr lang="en-ZA" sz="1200" b="1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endParaRPr lang="en-ZA" sz="1200" b="1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endParaRPr lang="en-ZA" sz="12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259" y="94129"/>
            <a:ext cx="252804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ZA" dirty="0">
                <a:solidFill>
                  <a:schemeClr val="tx2"/>
                </a:solidFill>
              </a:rPr>
              <a:t>Slide 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0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775" y="6597650"/>
            <a:ext cx="360000" cy="126000"/>
          </a:xfrm>
          <a:prstGeom prst="rect">
            <a:avLst/>
          </a:prstGeom>
        </p:spPr>
        <p:txBody>
          <a:bodyPr/>
          <a:lstStyle/>
          <a:p>
            <a:fld id="{313880FF-B11A-4FA9-B5CC-7226C1B851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259" y="430305"/>
            <a:ext cx="8485095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ZA" sz="1400" b="1" dirty="0">
                <a:solidFill>
                  <a:schemeClr val="tx2"/>
                </a:solidFill>
                <a:latin typeface="+mn-lt"/>
              </a:rPr>
              <a:t>Pain points:</a:t>
            </a:r>
          </a:p>
          <a:p>
            <a:pPr>
              <a:spcAft>
                <a:spcPts val="0"/>
              </a:spcAft>
            </a:pPr>
            <a:endParaRPr lang="en-ZA" sz="1400" b="1" dirty="0">
              <a:solidFill>
                <a:schemeClr val="tx2"/>
              </a:solidFill>
              <a:latin typeface="+mn-lt"/>
            </a:endParaRP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ZA" sz="1400" dirty="0">
                <a:latin typeface="+mn-lt"/>
              </a:rPr>
              <a:t>XXXX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ZA" sz="1400" dirty="0">
                <a:latin typeface="+mn-lt"/>
              </a:rPr>
              <a:t>XXXX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ZA" sz="1400" dirty="0">
                <a:latin typeface="+mn-lt"/>
              </a:rPr>
              <a:t>XXXX</a:t>
            </a:r>
          </a:p>
          <a:p>
            <a:pPr>
              <a:spcAft>
                <a:spcPts val="0"/>
              </a:spcAft>
            </a:pPr>
            <a:endParaRPr lang="en-ZA" sz="1400" b="1" dirty="0">
              <a:solidFill>
                <a:schemeClr val="tx2"/>
              </a:solidFill>
              <a:latin typeface="+mn-lt"/>
            </a:endParaRPr>
          </a:p>
          <a:p>
            <a:pPr>
              <a:spcAft>
                <a:spcPts val="0"/>
              </a:spcAft>
            </a:pPr>
            <a:r>
              <a:rPr lang="en-ZA" sz="1400" b="1" dirty="0">
                <a:solidFill>
                  <a:schemeClr val="tx2"/>
                </a:solidFill>
                <a:latin typeface="+mn-lt"/>
              </a:rPr>
              <a:t>Value/Benefits:</a:t>
            </a:r>
          </a:p>
          <a:p>
            <a:pPr algn="l">
              <a:spcAft>
                <a:spcPts val="0"/>
              </a:spcAft>
            </a:pPr>
            <a:endParaRPr lang="en-US" sz="1400" b="0" i="0" dirty="0">
              <a:solidFill>
                <a:srgbClr val="26313D"/>
              </a:solidFill>
              <a:effectLst/>
              <a:latin typeface="+mn-lt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latin typeface="+mn-lt"/>
              </a:rPr>
              <a:t>XXXX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latin typeface="+mn-lt"/>
              </a:rPr>
              <a:t>XXXX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latin typeface="+mn-lt"/>
              </a:rPr>
              <a:t>XXXX</a:t>
            </a:r>
          </a:p>
          <a:p>
            <a:pPr marL="171450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6313D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259" y="94129"/>
            <a:ext cx="252804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ZA" dirty="0">
                <a:solidFill>
                  <a:schemeClr val="tx2"/>
                </a:solidFill>
              </a:rPr>
              <a:t>Slide 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0E828-7256-5811-126F-6369FE8AD365}"/>
              </a:ext>
            </a:extLst>
          </p:cNvPr>
          <p:cNvSpPr txBox="1"/>
          <p:nvPr/>
        </p:nvSpPr>
        <p:spPr>
          <a:xfrm>
            <a:off x="188259" y="430305"/>
            <a:ext cx="8485095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ZA" sz="1400" b="1" dirty="0">
                <a:solidFill>
                  <a:schemeClr val="tx2"/>
                </a:solidFill>
                <a:latin typeface="+mn-lt"/>
              </a:rPr>
              <a:t>BELOW ARE EXAMPLES ONLY. Use what is relevant to the topic</a:t>
            </a:r>
          </a:p>
          <a:p>
            <a:pPr>
              <a:spcAft>
                <a:spcPts val="0"/>
              </a:spcAft>
            </a:pPr>
            <a:endParaRPr lang="en-ZA" sz="1400" b="1" dirty="0">
              <a:solidFill>
                <a:schemeClr val="tx2"/>
              </a:solidFill>
              <a:latin typeface="+mn-lt"/>
            </a:endParaRP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latin typeface="+mn-lt"/>
              </a:rPr>
              <a:t>Defining …. 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latin typeface="+mn-lt"/>
              </a:rPr>
              <a:t>Explore …..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 err="1">
                <a:latin typeface="+mn-lt"/>
              </a:rPr>
              <a:t>Analyse</a:t>
            </a:r>
            <a:r>
              <a:rPr lang="en-US" sz="1400" dirty="0">
                <a:latin typeface="+mn-lt"/>
              </a:rPr>
              <a:t> …..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latin typeface="+mn-lt"/>
              </a:rPr>
              <a:t>Predict …..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 err="1">
                <a:latin typeface="+mn-lt"/>
              </a:rPr>
              <a:t>Optimise</a:t>
            </a:r>
            <a:r>
              <a:rPr lang="en-US" sz="1400" dirty="0">
                <a:latin typeface="+mn-lt"/>
              </a:rPr>
              <a:t> …..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latin typeface="+mn-lt"/>
              </a:rPr>
              <a:t>Make a decision ….. 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latin typeface="+mn-lt"/>
              </a:rPr>
              <a:t>Update …..</a:t>
            </a:r>
          </a:p>
          <a:p>
            <a:pPr>
              <a:spcAft>
                <a:spcPts val="0"/>
              </a:spcAft>
            </a:pPr>
            <a:endParaRPr lang="en-ZA" sz="1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259" y="94129"/>
            <a:ext cx="252804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ZA" dirty="0">
                <a:solidFill>
                  <a:schemeClr val="tx2"/>
                </a:solidFill>
              </a:rPr>
              <a:t>Slide 3: Application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3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88259" y="94129"/>
            <a:ext cx="395169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ZA" dirty="0">
                <a:solidFill>
                  <a:schemeClr val="tx2"/>
                </a:solidFill>
              </a:rPr>
              <a:t>Slide 4: Enablers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B0D8B-0C74-4BDE-AA7F-275831828EA8}"/>
              </a:ext>
            </a:extLst>
          </p:cNvPr>
          <p:cNvSpPr txBox="1"/>
          <p:nvPr/>
        </p:nvSpPr>
        <p:spPr>
          <a:xfrm>
            <a:off x="188259" y="430305"/>
            <a:ext cx="8807823" cy="4982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XXXX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XXXX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XXXX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+mn-lt"/>
              <a:cs typeface="Arial" pitchFamily="34" charset="0"/>
            </a:endParaRPr>
          </a:p>
          <a:p>
            <a:pPr marL="171450" lvl="2" indent="-171450" eaLnBrk="0" hangingPunct="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sz="1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171450" lvl="2" indent="-171450" eaLnBrk="0" hangingPunct="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ZA" sz="1000" dirty="0">
              <a:solidFill>
                <a:schemeClr val="tx2"/>
              </a:solidFill>
            </a:endParaRPr>
          </a:p>
          <a:p>
            <a:pPr marL="171450" lvl="2" indent="-171450" eaLnBrk="0" hangingPunct="0">
              <a:lnSpc>
                <a:spcPct val="150000"/>
              </a:lnSpc>
              <a:spcAft>
                <a:spcPts val="3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ZA" sz="1000" dirty="0">
              <a:solidFill>
                <a:schemeClr val="tx2"/>
              </a:solidFill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ts val="300"/>
              </a:spcAft>
              <a:buClr>
                <a:schemeClr val="tx1"/>
              </a:buClr>
            </a:pPr>
            <a:endParaRPr lang="en-ZA" sz="1000" b="1" dirty="0">
              <a:solidFill>
                <a:schemeClr val="tx2"/>
              </a:solidFill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ZA" sz="1200" dirty="0">
              <a:latin typeface="Arial" pitchFamily="34" charset="0"/>
              <a:cs typeface="Arial" pitchFamily="34" charset="0"/>
            </a:endParaRPr>
          </a:p>
          <a:p>
            <a:pPr marL="17461" lvl="2" indent="-17461" eaLnBrk="0" hangingPunct="0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ZA" sz="1200" b="1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endParaRPr lang="en-ZA" sz="1200" b="1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endParaRPr lang="en-ZA" sz="1200" b="1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endParaRPr lang="en-ZA" sz="1200" b="1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endParaRPr lang="en-ZA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976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eloitte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Deloit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18826</TotalTime>
  <Words>116</Words>
  <Application>Microsoft Office PowerPoint</Application>
  <PresentationFormat>On-screen Show (4:3)</PresentationFormat>
  <Paragraphs>78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Blank</vt:lpstr>
      <vt:lpstr>Topic – Short Topic description / Catch phrase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Shaila Jivan</dc:creator>
  <cp:lastModifiedBy>Angela Howell</cp:lastModifiedBy>
  <cp:revision>142</cp:revision>
  <dcterms:created xsi:type="dcterms:W3CDTF">2013-04-30T07:54:22Z</dcterms:created>
  <dcterms:modified xsi:type="dcterms:W3CDTF">2024-03-22T08:41:12Z</dcterms:modified>
</cp:coreProperties>
</file>