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38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1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891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42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03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494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5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15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45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6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E977C51C-21B0-C1E7-3B3A-13648041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7279"/>
          <a:stretch/>
        </p:blipFill>
        <p:spPr>
          <a:xfrm>
            <a:off x="-4" y="-2"/>
            <a:ext cx="12192000" cy="6858001"/>
          </a:xfrm>
          <a:prstGeom prst="rect">
            <a:avLst/>
          </a:prstGeom>
          <a:ln>
            <a:noFill/>
          </a:ln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1"/>
            <a:ext cx="3691679" cy="1232452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0015" y="5168752"/>
            <a:ext cx="3761982" cy="1689248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888158" y="5168747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CB86DA-228E-48BB-57BE-A03CF944816F}"/>
              </a:ext>
            </a:extLst>
          </p:cNvPr>
          <p:cNvSpPr/>
          <p:nvPr/>
        </p:nvSpPr>
        <p:spPr>
          <a:xfrm>
            <a:off x="133354" y="-49896"/>
            <a:ext cx="11901480" cy="6907896"/>
          </a:xfrm>
          <a:prstGeom prst="roundRect">
            <a:avLst>
              <a:gd name="adj" fmla="val 5516"/>
            </a:avLst>
          </a:prstGeom>
          <a:solidFill>
            <a:schemeClr val="accent1">
              <a:alpha val="20000"/>
            </a:schemeClr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9A759F-635C-AFE1-DF5D-373E3A0E6104}"/>
              </a:ext>
            </a:extLst>
          </p:cNvPr>
          <p:cNvSpPr/>
          <p:nvPr/>
        </p:nvSpPr>
        <p:spPr>
          <a:xfrm>
            <a:off x="169400" y="828000"/>
            <a:ext cx="4788000" cy="2916000"/>
          </a:xfrm>
          <a:prstGeom prst="roundRect">
            <a:avLst/>
          </a:prstGeom>
          <a:gradFill>
            <a:gsLst>
              <a:gs pos="0">
                <a:srgbClr val="00B050"/>
              </a:gs>
              <a:gs pos="95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C6746B-B8C5-0E2E-B313-F087BBEB95AB}"/>
              </a:ext>
            </a:extLst>
          </p:cNvPr>
          <p:cNvSpPr/>
          <p:nvPr/>
        </p:nvSpPr>
        <p:spPr>
          <a:xfrm>
            <a:off x="169400" y="3785519"/>
            <a:ext cx="4788000" cy="3060000"/>
          </a:xfrm>
          <a:prstGeom prst="roundRect">
            <a:avLst>
              <a:gd name="adj" fmla="val 13070"/>
            </a:avLst>
          </a:prstGeom>
          <a:gradFill>
            <a:gsLst>
              <a:gs pos="100000">
                <a:schemeClr val="tx1"/>
              </a:gs>
              <a:gs pos="6000">
                <a:schemeClr val="tx1">
                  <a:lumMod val="50000"/>
                  <a:lumOff val="50000"/>
                  <a:alpha val="2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47E866-94A0-AFF3-C308-DA578BD1F58D}"/>
              </a:ext>
            </a:extLst>
          </p:cNvPr>
          <p:cNvSpPr/>
          <p:nvPr/>
        </p:nvSpPr>
        <p:spPr>
          <a:xfrm>
            <a:off x="8532000" y="1929107"/>
            <a:ext cx="3492000" cy="2517925"/>
          </a:xfrm>
          <a:prstGeom prst="roundRect">
            <a:avLst/>
          </a:prstGeom>
          <a:gradFill>
            <a:gsLst>
              <a:gs pos="100000">
                <a:schemeClr val="tx1"/>
              </a:gs>
              <a:gs pos="6000">
                <a:schemeClr val="tx1">
                  <a:lumMod val="50000"/>
                  <a:lumOff val="50000"/>
                  <a:alpha val="2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7EC38F-183C-9433-C6E5-E8AFE5ECC965}"/>
              </a:ext>
            </a:extLst>
          </p:cNvPr>
          <p:cNvSpPr/>
          <p:nvPr/>
        </p:nvSpPr>
        <p:spPr>
          <a:xfrm>
            <a:off x="5001013" y="1929107"/>
            <a:ext cx="3462135" cy="2484782"/>
          </a:xfrm>
          <a:prstGeom prst="roundRect">
            <a:avLst/>
          </a:prstGeom>
          <a:gradFill>
            <a:gsLst>
              <a:gs pos="100000">
                <a:schemeClr val="tx1"/>
              </a:gs>
              <a:gs pos="6000">
                <a:schemeClr val="tx1">
                  <a:lumMod val="50000"/>
                  <a:lumOff val="50000"/>
                  <a:alpha val="2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B0CF1A-B337-3C73-8959-C5EC71FE73EF}"/>
              </a:ext>
            </a:extLst>
          </p:cNvPr>
          <p:cNvSpPr/>
          <p:nvPr/>
        </p:nvSpPr>
        <p:spPr>
          <a:xfrm>
            <a:off x="5016584" y="823473"/>
            <a:ext cx="3481894" cy="1060265"/>
          </a:xfrm>
          <a:prstGeom prst="roundRect">
            <a:avLst/>
          </a:prstGeom>
          <a:gradFill>
            <a:gsLst>
              <a:gs pos="100000">
                <a:schemeClr val="tx1"/>
              </a:gs>
              <a:gs pos="6000">
                <a:schemeClr val="tx1">
                  <a:lumMod val="50000"/>
                  <a:lumOff val="50000"/>
                  <a:alpha val="2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F5A972-BF92-2587-8875-05B0E0D5BE0B}"/>
              </a:ext>
            </a:extLst>
          </p:cNvPr>
          <p:cNvSpPr/>
          <p:nvPr/>
        </p:nvSpPr>
        <p:spPr>
          <a:xfrm>
            <a:off x="8526335" y="827328"/>
            <a:ext cx="3492000" cy="1060265"/>
          </a:xfrm>
          <a:prstGeom prst="roundRect">
            <a:avLst/>
          </a:prstGeom>
          <a:gradFill>
            <a:gsLst>
              <a:gs pos="100000">
                <a:schemeClr val="tx1"/>
              </a:gs>
              <a:gs pos="6000">
                <a:schemeClr val="tx1">
                  <a:lumMod val="50000"/>
                  <a:lumOff val="50000"/>
                  <a:alpha val="2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A408F4-C8DA-AA19-E4FF-166A006EA2A7}"/>
              </a:ext>
            </a:extLst>
          </p:cNvPr>
          <p:cNvSpPr/>
          <p:nvPr/>
        </p:nvSpPr>
        <p:spPr>
          <a:xfrm>
            <a:off x="157158" y="-49896"/>
            <a:ext cx="11877676" cy="828000"/>
          </a:xfrm>
          <a:prstGeom prst="roundRect">
            <a:avLst>
              <a:gd name="adj" fmla="val 44276"/>
            </a:avLst>
          </a:prstGeom>
          <a:gradFill>
            <a:gsLst>
              <a:gs pos="90000">
                <a:schemeClr val="tx1"/>
              </a:gs>
              <a:gs pos="31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E938EE2-3364-B93F-DE4B-4A459CA971D3}"/>
              </a:ext>
            </a:extLst>
          </p:cNvPr>
          <p:cNvSpPr/>
          <p:nvPr/>
        </p:nvSpPr>
        <p:spPr>
          <a:xfrm>
            <a:off x="5014834" y="4459258"/>
            <a:ext cx="7020000" cy="2376000"/>
          </a:xfrm>
          <a:prstGeom prst="roundRect">
            <a:avLst/>
          </a:prstGeom>
          <a:gradFill>
            <a:gsLst>
              <a:gs pos="100000">
                <a:schemeClr val="tx1"/>
              </a:gs>
              <a:gs pos="6000">
                <a:schemeClr val="tx1">
                  <a:lumMod val="50000"/>
                  <a:lumOff val="50000"/>
                  <a:alpha val="2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62D6FBF6-E9C0-8863-FEC2-0BAB48945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1723" y="-886021"/>
            <a:ext cx="4788001" cy="269325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743B1BF-84B9-BE5D-BEB6-400A9A433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0895" y="-723773"/>
            <a:ext cx="4164930" cy="23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902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Georgia Pro Semibold</vt:lpstr>
      <vt:lpstr>RocaVTI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Rivashan Govender</dc:creator>
  <cp:lastModifiedBy>Rivashan Govender</cp:lastModifiedBy>
  <cp:revision>3</cp:revision>
  <dcterms:created xsi:type="dcterms:W3CDTF">2024-07-26T10:42:00Z</dcterms:created>
  <dcterms:modified xsi:type="dcterms:W3CDTF">2024-07-29T11:25:02Z</dcterms:modified>
</cp:coreProperties>
</file>